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c5c23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c5c23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c2264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c2264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1d72a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1d72a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c5c23d9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c5c23d9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c5c23d9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c5c23d9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c2264a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c2264a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c5c23d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c5c23d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c5c23d9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c5c23d9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91d72a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91d72a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7300"/>
            <a:ext cx="8520600" cy="12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about a Diary...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Nate Jones, Kelley Kelley, Anton Machkasov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McGarvey,</a:t>
            </a:r>
            <a:r>
              <a:rPr lang="en"/>
              <a:t> Aryan Regmi, Alex Southard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Fixed Wrongs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Someone who has an older version uploaded their version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work was completed at our weekly meetings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Allowed Collaboration and more efficient project design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Eased difficulties caused by complex class hierarchy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Whenever conflicting functionality or someone needed a function could just ask for it from the other team member present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Overall end result wasn’t affected by challenges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Method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development followed the Waterfall process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all desired functionality in the first several weeks with a basic skeleton of what everything would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logical order for development of all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individual component of the project would then implement one feature of that component at a time, be tested, then continue following an agile </a:t>
            </a: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Tracker: Asana with Instagantt</a:t>
            </a:r>
            <a:br>
              <a:rPr lang="en"/>
            </a:br>
            <a:r>
              <a:rPr lang="en"/>
              <a:t>Repository: GitHub</a:t>
            </a:r>
            <a:br>
              <a:rPr lang="en"/>
            </a:br>
            <a:r>
              <a:rPr lang="en"/>
              <a:t>Database: PostgreSQL through a QT API (to work with c++)</a:t>
            </a:r>
            <a:br>
              <a:rPr lang="en"/>
            </a:br>
            <a:r>
              <a:rPr lang="en"/>
              <a:t>Testing Methods and Tools: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QT Debugger (5 out of 5)--to ensure all values set correctly in the software and to go line by line when something went wrong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Regression and Integration testing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Program comprised of many different classes and interactions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Testing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Ensuring that the QT, c++, and PostgreSQL components work well together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the program doesn’t work with significant amounts of data, most testing could be performed by hand.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Deployment: LocalHost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IDE: QT Creator</a:t>
            </a:r>
            <a:br>
              <a:rPr lang="en"/>
            </a:b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842" y="148942"/>
            <a:ext cx="738375" cy="7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425" y="148952"/>
            <a:ext cx="738375" cy="7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9675" y="362207"/>
            <a:ext cx="1180750" cy="11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5968" y="1017736"/>
            <a:ext cx="944025" cy="97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2575" y="2571750"/>
            <a:ext cx="944025" cy="9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Asana with Instagantt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Rating: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Wasn’t very useful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Unintuitive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Rating: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Made sharing work extremely easy</a:t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2719937"/>
            <a:ext cx="1848950" cy="18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475" y="1542946"/>
            <a:ext cx="1925050" cy="1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525" y="2321949"/>
            <a:ext cx="2073150" cy="2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222150" y="2659675"/>
            <a:ext cx="6540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ö</a:t>
            </a:r>
            <a:endParaRPr sz="7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Rating: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Hard to use and not particularly useful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Rating: 5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Had really easy to use implementation of useful tools</a:t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Creator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811" y="2403593"/>
            <a:ext cx="2345025" cy="24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900" y="2096250"/>
            <a:ext cx="2345025" cy="23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test?				 Deployment Environment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Rating: 5/5 (for entertainment)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Play-testing, trying to break the program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QT Debugger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Traces functions to see where errors happen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sure values are appropriately set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Rating: </a:t>
            </a:r>
            <a:r>
              <a:rPr lang="en" sz="1700"/>
              <a:t>4/5</a:t>
            </a:r>
            <a:br>
              <a:rPr lang="en" sz="1700"/>
            </a:br>
            <a:r>
              <a:rPr lang="en" sz="1700"/>
              <a:t>--Convenient, but hard to work with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Using Localhost to deploy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Postgres database on Heroku</a:t>
            </a:r>
            <a:endParaRPr sz="1700"/>
          </a:p>
        </p:txBody>
      </p:sp>
      <p:sp>
        <p:nvSpPr>
          <p:cNvPr id="102" name="Google Shape;102;p18"/>
          <p:cNvSpPr txBox="1"/>
          <p:nvPr/>
        </p:nvSpPr>
        <p:spPr>
          <a:xfrm rot="-3156572">
            <a:off x="6702320" y="3026651"/>
            <a:ext cx="1888698" cy="658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3F3F3"/>
                </a:solidFill>
              </a:rPr>
              <a:t>127.0.0.1</a:t>
            </a:r>
            <a:endParaRPr sz="3100">
              <a:solidFill>
                <a:srgbClr val="F3F3F3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407" y="2759425"/>
            <a:ext cx="1954550" cy="19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Planning Images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25" y="1102912"/>
            <a:ext cx="2003050" cy="15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53276" l="38622" r="29486" t="21082"/>
          <a:stretch/>
        </p:blipFill>
        <p:spPr>
          <a:xfrm>
            <a:off x="311700" y="2732425"/>
            <a:ext cx="4741550" cy="21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801" y="655475"/>
            <a:ext cx="3709026" cy="42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Overview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00" y="1052336"/>
            <a:ext cx="4066326" cy="361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Wrong?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merge branches in GitHub to add SQL functionality, causing a “catastrophic failure”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coding styles and conventions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Expecting methods to be written differently or have a certain return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dependencies across many c++ classes and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Communicating and organizing work across all of these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large code 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(3200+ lines of code)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