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BEBEB"/>
          </a:solidFill>
        </a:fill>
      </a:tcStyle>
    </a:wholeTbl>
    <a:band1H>
      <a:tcStyle>
        <a:tcBdr/>
        <a:fill>
          <a:solidFill>
            <a:srgbClr val="D5D5D5"/>
          </a:solidFill>
        </a:fill>
      </a:tcStyle>
    </a:band1H>
    <a:band2H>
      <a:tcStyle>
        <a:tcBdr/>
      </a:tcStyle>
    </a:band2H>
    <a:band1V>
      <a:tcStyle>
        <a:tcBdr/>
        <a:fill>
          <a:solidFill>
            <a:srgbClr val="D5D5D5"/>
          </a:solidFill>
        </a:fill>
      </a:tcStyle>
    </a:band1V>
    <a:band2V>
      <a:tcStyle>
        <a:tcBdr/>
      </a:tcStyle>
    </a:band2V>
    <a:lastCol>
      <a:tcTxStyle b="on">
        <a:font>
          <a:latin typeface="+mn-lt"/>
          <a:ea typeface="+mn-ea"/>
          <a:cs typeface="+mn-cs"/>
        </a:font>
        <a:srgbClr val="FFFFFF"/>
      </a:tcTxStyle>
      <a:tcStyle>
        <a:tcBdr/>
        <a:fill>
          <a:solidFill>
            <a:srgbClr val="6F6F6F"/>
          </a:solidFill>
        </a:fill>
      </a:tcStyle>
    </a:lastCol>
    <a:firstCol>
      <a:tcTxStyle b="on">
        <a:font>
          <a:latin typeface="+mn-lt"/>
          <a:ea typeface="+mn-ea"/>
          <a:cs typeface="+mn-cs"/>
        </a:font>
        <a:srgbClr val="FFFFFF"/>
      </a:tcTxStyle>
      <a:tcStyle>
        <a:tcBdr/>
        <a:fill>
          <a:solidFill>
            <a:srgbClr val="6F6F6F"/>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6F6F6F"/>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6F6F6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751011" y="609603"/>
            <a:ext cx="8676220" cy="3200400"/>
          </a:xfrm>
        </p:spPr>
        <p:txBody>
          <a:bodyPr anchor="b" anchorCtr="1"/>
          <a:lstStyle>
            <a:lvl1pPr algn="ctr">
              <a:defRPr sz="4800">
                <a:effectLst>
                  <a:outerShdw dist="31751" dir="13199965">
                    <a:srgbClr val="000000"/>
                  </a:outerShdw>
                </a:effectLst>
              </a:defRPr>
            </a:lvl1pPr>
          </a:lstStyle>
          <a:p>
            <a:pPr lvl="0"/>
            <a:r>
              <a:rPr lang="en-US"/>
              <a:t>Click to edit Master title style</a:t>
            </a:r>
          </a:p>
        </p:txBody>
      </p:sp>
      <p:sp>
        <p:nvSpPr>
          <p:cNvPr id="3" name="Subtitle 2"/>
          <p:cNvSpPr txBox="1">
            <a:spLocks noGrp="1"/>
          </p:cNvSpPr>
          <p:nvPr>
            <p:ph type="subTitle" idx="1"/>
          </p:nvPr>
        </p:nvSpPr>
        <p:spPr>
          <a:xfrm>
            <a:off x="1751011" y="3886200"/>
            <a:ext cx="8676220" cy="1904996"/>
          </a:xfrm>
        </p:spPr>
        <p:txBody>
          <a:bodyPr anchor="t" anchorCtr="1"/>
          <a:lstStyle>
            <a:lvl1pPr marL="0" indent="0" algn="ctr">
              <a:buNone/>
              <a:defRPr sz="21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7224D201-15AD-40F4-9A4E-759F49FCED57}" type="datetime1">
              <a:rPr lang="en-US"/>
              <a:pPr lvl="0"/>
              <a:t>9/20/2025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990B0944-EF70-4CE5-9E05-B34DE1A0668A}" type="slidenum">
              <a:t>‹#›</a:t>
            </a:fld>
            <a:endParaRPr lang="en-US"/>
          </a:p>
        </p:txBody>
      </p:sp>
    </p:spTree>
    <p:extLst>
      <p:ext uri="{BB962C8B-B14F-4D97-AF65-F5344CB8AC3E}">
        <p14:creationId xmlns:p14="http://schemas.microsoft.com/office/powerpoint/2010/main" val="1679311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4732861"/>
            <a:ext cx="9905996" cy="566735"/>
          </a:xfrm>
        </p:spPr>
        <p:txBody>
          <a:bodyPr anchor="b"/>
          <a:lstStyle>
            <a:lvl1pPr>
              <a:defRPr sz="2400"/>
            </a:lvl1pPr>
          </a:lstStyle>
          <a:p>
            <a:pPr lvl="0"/>
            <a:r>
              <a:rPr lang="en-US"/>
              <a:t>Click to edit Master title style</a:t>
            </a:r>
          </a:p>
        </p:txBody>
      </p:sp>
      <p:sp>
        <p:nvSpPr>
          <p:cNvPr id="3" name="Picture Placeholder 2"/>
          <p:cNvSpPr txBox="1">
            <a:spLocks noGrp="1"/>
          </p:cNvSpPr>
          <p:nvPr>
            <p:ph type="pic" idx="4294967295"/>
          </p:nvPr>
        </p:nvSpPr>
        <p:spPr>
          <a:xfrm>
            <a:off x="1979611" y="932111"/>
            <a:ext cx="8225942" cy="3164976"/>
          </a:xfrm>
          <a:ln w="38103">
            <a:solidFill>
              <a:srgbClr val="363D46"/>
            </a:solidFill>
          </a:ln>
        </p:spPr>
        <p:txBody>
          <a:bodyPr anchor="t" anchorCtr="1"/>
          <a:lstStyle>
            <a:lvl1pPr marL="0" indent="0" algn="ctr">
              <a:spcBef>
                <a:spcPts val="400"/>
              </a:spcBef>
              <a:buNone/>
              <a:defRPr sz="1600"/>
            </a:lvl1pPr>
          </a:lstStyle>
          <a:p>
            <a:pPr lvl="0"/>
            <a:r>
              <a:rPr lang="en-US"/>
              <a:t>Click icon to add picture</a:t>
            </a:r>
          </a:p>
        </p:txBody>
      </p:sp>
      <p:sp>
        <p:nvSpPr>
          <p:cNvPr id="4" name="Text Placeholder 3"/>
          <p:cNvSpPr txBox="1">
            <a:spLocks noGrp="1"/>
          </p:cNvSpPr>
          <p:nvPr>
            <p:ph type="body" idx="4294967295"/>
          </p:nvPr>
        </p:nvSpPr>
        <p:spPr>
          <a:xfrm>
            <a:off x="1141408" y="5299606"/>
            <a:ext cx="9905996" cy="493711"/>
          </a:xfrm>
        </p:spPr>
        <p:txBody>
          <a:bodyPr/>
          <a:lstStyle>
            <a:lvl1pPr marL="0" indent="0">
              <a:spcBef>
                <a:spcPts val="300"/>
              </a:spcBef>
              <a:buNone/>
              <a:defRPr sz="14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BD5A2B11-44E1-4FAD-8711-DF94BEB83754}" type="datetime1">
              <a:rPr lang="en-US"/>
              <a:pPr lvl="0"/>
              <a:t>9/20/2025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22D54158-18F5-47B9-BC4E-BA3B6FD71D4C}" type="slidenum">
              <a:t>‹#›</a:t>
            </a:fld>
            <a:endParaRPr lang="en-US"/>
          </a:p>
        </p:txBody>
      </p:sp>
    </p:spTree>
    <p:extLst>
      <p:ext uri="{BB962C8B-B14F-4D97-AF65-F5344CB8AC3E}">
        <p14:creationId xmlns:p14="http://schemas.microsoft.com/office/powerpoint/2010/main" val="227131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3124203"/>
          </a:xfrm>
        </p:spPr>
        <p:txBody>
          <a:bodyPr/>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4343400"/>
            <a:ext cx="9905996" cy="1447796"/>
          </a:xfrm>
        </p:spPr>
        <p:txBody>
          <a:bodyPr/>
          <a:lstStyle>
            <a:lvl1pPr marL="0" indent="0">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F3E466C3-4837-4376-B967-5408979E41AA}" type="datetime1">
              <a:rPr lang="en-US"/>
              <a:pPr lvl="0"/>
              <a:t>9/20/2025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A5D4720-CC5A-4870-9D36-2869117C0507}" type="slidenum">
              <a:t>‹#›</a:t>
            </a:fld>
            <a:endParaRPr lang="en-US"/>
          </a:p>
        </p:txBody>
      </p:sp>
    </p:spTree>
    <p:extLst>
      <p:ext uri="{BB962C8B-B14F-4D97-AF65-F5344CB8AC3E}">
        <p14:creationId xmlns:p14="http://schemas.microsoft.com/office/powerpoint/2010/main" val="159040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extBox 13"/>
          <p:cNvSpPr txBox="1"/>
          <p:nvPr/>
        </p:nvSpPr>
        <p:spPr>
          <a:xfrm>
            <a:off x="836611" y="786822"/>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3" name="TextBox 14"/>
          <p:cNvSpPr txBox="1"/>
          <p:nvPr/>
        </p:nvSpPr>
        <p:spPr>
          <a:xfrm>
            <a:off x="10437811"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4" name="Title 1"/>
          <p:cNvSpPr txBox="1">
            <a:spLocks noGrp="1"/>
          </p:cNvSpPr>
          <p:nvPr>
            <p:ph type="title"/>
          </p:nvPr>
        </p:nvSpPr>
        <p:spPr>
          <a:xfrm>
            <a:off x="1446215" y="609603"/>
            <a:ext cx="9296393" cy="2743200"/>
          </a:xfrm>
        </p:spPr>
        <p:txBody>
          <a:bodyPr/>
          <a:lstStyle>
            <a:lvl1pPr>
              <a:defRPr>
                <a:solidFill>
                  <a:srgbClr val="FFFFFF"/>
                </a:solidFill>
              </a:defRPr>
            </a:lvl1pPr>
          </a:lstStyle>
          <a:p>
            <a:pPr lvl="0"/>
            <a:r>
              <a:rPr lang="en-US"/>
              <a:t>Click to edit Master title style</a:t>
            </a:r>
          </a:p>
        </p:txBody>
      </p:sp>
      <p:sp>
        <p:nvSpPr>
          <p:cNvPr id="5" name="Text Placeholder 9"/>
          <p:cNvSpPr txBox="1">
            <a:spLocks noGrp="1"/>
          </p:cNvSpPr>
          <p:nvPr>
            <p:ph type="body" idx="4294967295"/>
          </p:nvPr>
        </p:nvSpPr>
        <p:spPr>
          <a:xfrm>
            <a:off x="1674815" y="3352803"/>
            <a:ext cx="8839203" cy="381003"/>
          </a:xfrm>
        </p:spPr>
        <p:txBody>
          <a:bodyPr/>
          <a:lstStyle>
            <a:lvl1pPr marL="0" indent="0">
              <a:buNone/>
              <a:defRPr/>
            </a:lvl1pPr>
          </a:lstStyle>
          <a:p>
            <a:pPr lvl="0"/>
            <a:r>
              <a:rPr lang="en-US"/>
              <a:t>Edit Master text styles</a:t>
            </a:r>
          </a:p>
        </p:txBody>
      </p:sp>
      <p:sp>
        <p:nvSpPr>
          <p:cNvPr id="6" name="Text Placeholder 2"/>
          <p:cNvSpPr txBox="1">
            <a:spLocks noGrp="1"/>
          </p:cNvSpPr>
          <p:nvPr>
            <p:ph type="body" idx="4294967295"/>
          </p:nvPr>
        </p:nvSpPr>
        <p:spPr>
          <a:xfrm>
            <a:off x="1141408" y="4343400"/>
            <a:ext cx="9905996" cy="1447796"/>
          </a:xfrm>
        </p:spPr>
        <p:txBody>
          <a:bodyPr/>
          <a:lstStyle>
            <a:lvl1pPr marL="0" indent="0">
              <a:buNone/>
              <a:defRPr/>
            </a:lvl1pPr>
          </a:lstStyle>
          <a:p>
            <a:pPr lvl="0"/>
            <a:r>
              <a:rPr lang="en-US"/>
              <a:t>Edit Master text styles</a:t>
            </a:r>
          </a:p>
        </p:txBody>
      </p:sp>
      <p:sp>
        <p:nvSpPr>
          <p:cNvPr id="7" name="Date Placeholder 3"/>
          <p:cNvSpPr txBox="1">
            <a:spLocks noGrp="1"/>
          </p:cNvSpPr>
          <p:nvPr>
            <p:ph type="dt" sz="half" idx="7"/>
          </p:nvPr>
        </p:nvSpPr>
        <p:spPr/>
        <p:txBody>
          <a:bodyPr/>
          <a:lstStyle>
            <a:lvl1pPr>
              <a:defRPr/>
            </a:lvl1pPr>
          </a:lstStyle>
          <a:p>
            <a:pPr lvl="0"/>
            <a:fld id="{B3A77551-769B-4CEB-B073-17C6FED343F4}" type="datetime1">
              <a:rPr lang="en-US"/>
              <a:pPr lvl="0"/>
              <a:t>9/20/2025</a:t>
            </a:fld>
            <a:endParaRPr lang="en-US"/>
          </a:p>
        </p:txBody>
      </p:sp>
      <p:sp>
        <p:nvSpPr>
          <p:cNvPr id="8" name="Footer Placeholder 4"/>
          <p:cNvSpPr txBox="1">
            <a:spLocks noGrp="1"/>
          </p:cNvSpPr>
          <p:nvPr>
            <p:ph type="ftr" sz="quarter" idx="9"/>
          </p:nvPr>
        </p:nvSpPr>
        <p:spPr/>
        <p:txBody>
          <a:bodyPr/>
          <a:lstStyle>
            <a:lvl1pPr>
              <a:defRPr/>
            </a:lvl1pPr>
          </a:lstStyle>
          <a:p>
            <a:pPr lvl="0"/>
            <a:endParaRPr lang="en-US"/>
          </a:p>
        </p:txBody>
      </p:sp>
      <p:sp>
        <p:nvSpPr>
          <p:cNvPr id="9" name="Slide Number Placeholder 5"/>
          <p:cNvSpPr txBox="1">
            <a:spLocks noGrp="1"/>
          </p:cNvSpPr>
          <p:nvPr>
            <p:ph type="sldNum" sz="quarter" idx="8"/>
          </p:nvPr>
        </p:nvSpPr>
        <p:spPr/>
        <p:txBody>
          <a:bodyPr/>
          <a:lstStyle>
            <a:lvl1pPr>
              <a:defRPr/>
            </a:lvl1pPr>
          </a:lstStyle>
          <a:p>
            <a:pPr lvl="0"/>
            <a:fld id="{88FD62E9-E3E8-473A-9137-F31DE029A492}" type="slidenum">
              <a:t>‹#›</a:t>
            </a:fld>
            <a:endParaRPr lang="en-US"/>
          </a:p>
        </p:txBody>
      </p:sp>
    </p:spTree>
    <p:extLst>
      <p:ext uri="{BB962C8B-B14F-4D97-AF65-F5344CB8AC3E}">
        <p14:creationId xmlns:p14="http://schemas.microsoft.com/office/powerpoint/2010/main" val="2121426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3308582"/>
            <a:ext cx="9905996" cy="1468800"/>
          </a:xfrm>
        </p:spPr>
        <p:txBody>
          <a:bodyPr anchor="b"/>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4777383"/>
            <a:ext cx="9905996" cy="860395"/>
          </a:xfrm>
        </p:spPr>
        <p:txBody>
          <a:bodyPr anchor="t"/>
          <a:lstStyle>
            <a:lvl1pPr marL="0" indent="0">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C9C2E19A-653A-4DAF-8B7A-CF5C347D1F21}" type="datetime1">
              <a:rPr lang="en-US"/>
              <a:pPr lvl="0"/>
              <a:t>9/20/2025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5D8B7132-3C2B-4731-9557-E67379197C6F}" type="slidenum">
              <a:t>‹#›</a:t>
            </a:fld>
            <a:endParaRPr lang="en-US"/>
          </a:p>
        </p:txBody>
      </p:sp>
    </p:spTree>
    <p:extLst>
      <p:ext uri="{BB962C8B-B14F-4D97-AF65-F5344CB8AC3E}">
        <p14:creationId xmlns:p14="http://schemas.microsoft.com/office/powerpoint/2010/main" val="965835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extBox 13"/>
          <p:cNvSpPr txBox="1"/>
          <p:nvPr/>
        </p:nvSpPr>
        <p:spPr>
          <a:xfrm>
            <a:off x="836611" y="786822"/>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3" name="TextBox 14"/>
          <p:cNvSpPr txBox="1"/>
          <p:nvPr/>
        </p:nvSpPr>
        <p:spPr>
          <a:xfrm>
            <a:off x="10437811"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4" name="Title 1"/>
          <p:cNvSpPr txBox="1">
            <a:spLocks noGrp="1"/>
          </p:cNvSpPr>
          <p:nvPr>
            <p:ph type="title"/>
          </p:nvPr>
        </p:nvSpPr>
        <p:spPr>
          <a:xfrm>
            <a:off x="1446215" y="609603"/>
            <a:ext cx="9296393" cy="2743200"/>
          </a:xfrm>
        </p:spPr>
        <p:txBody>
          <a:bodyPr/>
          <a:lstStyle>
            <a:lvl1pPr>
              <a:defRPr/>
            </a:lvl1pPr>
          </a:lstStyle>
          <a:p>
            <a:pPr lvl="0"/>
            <a:r>
              <a:rPr lang="en-US"/>
              <a:t>Click to edit Master title style</a:t>
            </a:r>
          </a:p>
        </p:txBody>
      </p:sp>
      <p:sp>
        <p:nvSpPr>
          <p:cNvPr id="5" name="Text Placeholder 9"/>
          <p:cNvSpPr txBox="1">
            <a:spLocks noGrp="1"/>
          </p:cNvSpPr>
          <p:nvPr>
            <p:ph type="body" idx="4294967295"/>
          </p:nvPr>
        </p:nvSpPr>
        <p:spPr>
          <a:xfrm>
            <a:off x="1141408" y="3886200"/>
            <a:ext cx="9905996" cy="888997"/>
          </a:xfrm>
        </p:spPr>
        <p:txBody>
          <a:bodyPr anchor="b"/>
          <a:lstStyle>
            <a:lvl1pPr marL="0">
              <a:spcBef>
                <a:spcPts val="0"/>
              </a:spcBef>
              <a:buNone/>
              <a:defRPr sz="2400" cap="all">
                <a:effectLst>
                  <a:outerShdw dist="38099" dir="14040142">
                    <a:srgbClr val="000000"/>
                  </a:outerShdw>
                </a:effectLst>
              </a:defRPr>
            </a:lvl1pPr>
          </a:lstStyle>
          <a:p>
            <a:pPr lvl="0"/>
            <a:r>
              <a:rPr lang="en-US"/>
              <a:t>Edit Master text styles</a:t>
            </a:r>
          </a:p>
        </p:txBody>
      </p:sp>
      <p:sp>
        <p:nvSpPr>
          <p:cNvPr id="6" name="Text Placeholder 2"/>
          <p:cNvSpPr txBox="1">
            <a:spLocks noGrp="1"/>
          </p:cNvSpPr>
          <p:nvPr>
            <p:ph type="body" idx="4294967295"/>
          </p:nvPr>
        </p:nvSpPr>
        <p:spPr>
          <a:xfrm>
            <a:off x="1141408" y="4775197"/>
            <a:ext cx="9905996" cy="1015998"/>
          </a:xfrm>
        </p:spPr>
        <p:txBody>
          <a:bodyPr anchor="t"/>
          <a:lstStyle>
            <a:lvl1pPr marL="0" indent="0">
              <a:spcBef>
                <a:spcPts val="400"/>
              </a:spcBef>
              <a:buNone/>
              <a:defRPr sz="1800"/>
            </a:lvl1pPr>
          </a:lstStyle>
          <a:p>
            <a:pPr lvl="0"/>
            <a:r>
              <a:rPr lang="en-US"/>
              <a:t>Edit Master text styles</a:t>
            </a:r>
          </a:p>
        </p:txBody>
      </p:sp>
      <p:sp>
        <p:nvSpPr>
          <p:cNvPr id="7" name="Date Placeholder 3"/>
          <p:cNvSpPr txBox="1">
            <a:spLocks noGrp="1"/>
          </p:cNvSpPr>
          <p:nvPr>
            <p:ph type="dt" sz="half" idx="7"/>
          </p:nvPr>
        </p:nvSpPr>
        <p:spPr/>
        <p:txBody>
          <a:bodyPr/>
          <a:lstStyle>
            <a:lvl1pPr>
              <a:defRPr/>
            </a:lvl1pPr>
          </a:lstStyle>
          <a:p>
            <a:pPr lvl="0"/>
            <a:fld id="{43451347-33A1-4F4F-A071-1A91606A6C26}" type="datetime1">
              <a:rPr lang="en-US"/>
              <a:pPr lvl="0"/>
              <a:t>9/20/2025</a:t>
            </a:fld>
            <a:endParaRPr lang="en-US"/>
          </a:p>
        </p:txBody>
      </p:sp>
      <p:sp>
        <p:nvSpPr>
          <p:cNvPr id="8" name="Footer Placeholder 4"/>
          <p:cNvSpPr txBox="1">
            <a:spLocks noGrp="1"/>
          </p:cNvSpPr>
          <p:nvPr>
            <p:ph type="ftr" sz="quarter" idx="9"/>
          </p:nvPr>
        </p:nvSpPr>
        <p:spPr/>
        <p:txBody>
          <a:bodyPr/>
          <a:lstStyle>
            <a:lvl1pPr>
              <a:defRPr/>
            </a:lvl1pPr>
          </a:lstStyle>
          <a:p>
            <a:pPr lvl="0"/>
            <a:endParaRPr lang="en-US"/>
          </a:p>
        </p:txBody>
      </p:sp>
      <p:sp>
        <p:nvSpPr>
          <p:cNvPr id="9" name="Slide Number Placeholder 5"/>
          <p:cNvSpPr txBox="1">
            <a:spLocks noGrp="1"/>
          </p:cNvSpPr>
          <p:nvPr>
            <p:ph type="sldNum" sz="quarter" idx="8"/>
          </p:nvPr>
        </p:nvSpPr>
        <p:spPr/>
        <p:txBody>
          <a:bodyPr/>
          <a:lstStyle>
            <a:lvl1pPr>
              <a:defRPr/>
            </a:lvl1pPr>
          </a:lstStyle>
          <a:p>
            <a:pPr lvl="0"/>
            <a:fld id="{30213536-D35C-4BE7-92D0-3A740F9EF56D}" type="slidenum">
              <a:t>‹#›</a:t>
            </a:fld>
            <a:endParaRPr lang="en-US"/>
          </a:p>
        </p:txBody>
      </p:sp>
    </p:spTree>
    <p:extLst>
      <p:ext uri="{BB962C8B-B14F-4D97-AF65-F5344CB8AC3E}">
        <p14:creationId xmlns:p14="http://schemas.microsoft.com/office/powerpoint/2010/main" val="1786506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2743200"/>
          </a:xfrm>
        </p:spPr>
        <p:txBody>
          <a:bodyPr/>
          <a:lstStyle>
            <a:lvl1pPr>
              <a:defRPr/>
            </a:lvl1pPr>
          </a:lstStyle>
          <a:p>
            <a:pPr lvl="0"/>
            <a:r>
              <a:rPr lang="en-US"/>
              <a:t>Click to edit Master title style</a:t>
            </a:r>
          </a:p>
        </p:txBody>
      </p:sp>
      <p:sp>
        <p:nvSpPr>
          <p:cNvPr id="3" name="Text Placeholder 9"/>
          <p:cNvSpPr txBox="1">
            <a:spLocks noGrp="1"/>
          </p:cNvSpPr>
          <p:nvPr>
            <p:ph type="body" idx="4294967295"/>
          </p:nvPr>
        </p:nvSpPr>
        <p:spPr>
          <a:xfrm>
            <a:off x="1141408" y="3505196"/>
            <a:ext cx="9905996" cy="838203"/>
          </a:xfrm>
        </p:spPr>
        <p:txBody>
          <a:bodyPr anchor="b"/>
          <a:lstStyle>
            <a:lvl1pPr marL="0">
              <a:spcBef>
                <a:spcPts val="0"/>
              </a:spcBef>
              <a:buNone/>
              <a:defRPr sz="2800" cap="all">
                <a:effectLst>
                  <a:outerShdw dist="38099" dir="14040142">
                    <a:srgbClr val="000000"/>
                  </a:outerShdw>
                </a:effectLst>
              </a:defRPr>
            </a:lvl1pPr>
          </a:lstStyle>
          <a:p>
            <a:pPr lvl="0"/>
            <a:r>
              <a:rPr lang="en-US"/>
              <a:t>Edit Master text styles</a:t>
            </a:r>
          </a:p>
        </p:txBody>
      </p:sp>
      <p:sp>
        <p:nvSpPr>
          <p:cNvPr id="4" name="Text Placeholder 2"/>
          <p:cNvSpPr txBox="1">
            <a:spLocks noGrp="1"/>
          </p:cNvSpPr>
          <p:nvPr>
            <p:ph type="body" idx="4294967295"/>
          </p:nvPr>
        </p:nvSpPr>
        <p:spPr>
          <a:xfrm>
            <a:off x="1141408" y="4343400"/>
            <a:ext cx="9905996" cy="1447796"/>
          </a:xfrm>
        </p:spPr>
        <p:txBody>
          <a:bodyPr anchor="t"/>
          <a:lstStyle>
            <a:lvl1pPr marL="0" indent="0">
              <a:spcBef>
                <a:spcPts val="400"/>
              </a:spcBef>
              <a:buNone/>
              <a:defRPr sz="1800"/>
            </a:lvl1pPr>
          </a:lstStyle>
          <a:p>
            <a:pPr lvl="0"/>
            <a:r>
              <a:rPr lang="en-US"/>
              <a:t>Edit Master text styles</a:t>
            </a:r>
          </a:p>
        </p:txBody>
      </p:sp>
      <p:sp>
        <p:nvSpPr>
          <p:cNvPr id="5" name="Date Placeholder 3"/>
          <p:cNvSpPr txBox="1">
            <a:spLocks noGrp="1"/>
          </p:cNvSpPr>
          <p:nvPr>
            <p:ph type="dt" sz="half" idx="7"/>
          </p:nvPr>
        </p:nvSpPr>
        <p:spPr/>
        <p:txBody>
          <a:bodyPr/>
          <a:lstStyle>
            <a:lvl1pPr>
              <a:defRPr/>
            </a:lvl1pPr>
          </a:lstStyle>
          <a:p>
            <a:pPr lvl="0"/>
            <a:fld id="{7532617E-CF12-4820-A5E6-39B9B97FFF86}" type="datetime1">
              <a:rPr lang="en-US"/>
              <a:pPr lvl="0"/>
              <a:t>9/20/2025</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98CDC382-F3C8-486E-BFB1-BDA4908300B1}" type="slidenum">
              <a:t>‹#›</a:t>
            </a:fld>
            <a:endParaRPr lang="en-US"/>
          </a:p>
        </p:txBody>
      </p:sp>
    </p:spTree>
    <p:extLst>
      <p:ext uri="{BB962C8B-B14F-4D97-AF65-F5344CB8AC3E}">
        <p14:creationId xmlns:p14="http://schemas.microsoft.com/office/powerpoint/2010/main" val="3926587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E9C7218-19AB-4216-B48F-ED15B15E7494}" type="datetime1">
              <a:rPr lang="en-US"/>
              <a:pPr lvl="0"/>
              <a:t>9/20/2025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1436AC0-4FE5-4575-A8EF-8534E6C03189}" type="slidenum">
              <a:t>‹#›</a:t>
            </a:fld>
            <a:endParaRPr lang="en-US"/>
          </a:p>
        </p:txBody>
      </p:sp>
    </p:spTree>
    <p:extLst>
      <p:ext uri="{BB962C8B-B14F-4D97-AF65-F5344CB8AC3E}">
        <p14:creationId xmlns:p14="http://schemas.microsoft.com/office/powerpoint/2010/main" val="4185658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836898" y="609603"/>
            <a:ext cx="2210516" cy="5181603"/>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1141408" y="609603"/>
            <a:ext cx="7543800" cy="5181603"/>
          </a:xfrm>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EE53D314-7A48-49F9-8A70-2A4AD716E868}" type="datetime1">
              <a:rPr lang="en-US"/>
              <a:pPr lvl="0"/>
              <a:t>9/20/2025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8BEE724A-4901-42FE-86FC-B84902FD4AE8}" type="slidenum">
              <a:t>‹#›</a:t>
            </a:fld>
            <a:endParaRPr lang="en-US"/>
          </a:p>
        </p:txBody>
      </p:sp>
    </p:spTree>
    <p:extLst>
      <p:ext uri="{BB962C8B-B14F-4D97-AF65-F5344CB8AC3E}">
        <p14:creationId xmlns:p14="http://schemas.microsoft.com/office/powerpoint/2010/main" val="312358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784D8FE-6BA5-49D4-B14E-8E5FECAACC30}" type="datetime1">
              <a:rPr lang="en-US"/>
              <a:pPr lvl="0"/>
              <a:t>9/20/2025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AF09260-552D-431B-B9E3-FEF68CF84E52}" type="slidenum">
              <a:t>‹#›</a:t>
            </a:fld>
            <a:endParaRPr lang="en-US"/>
          </a:p>
        </p:txBody>
      </p:sp>
    </p:spTree>
    <p:extLst>
      <p:ext uri="{BB962C8B-B14F-4D97-AF65-F5344CB8AC3E}">
        <p14:creationId xmlns:p14="http://schemas.microsoft.com/office/powerpoint/2010/main" val="1804287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1751011" y="3308582"/>
            <a:ext cx="8686800" cy="1468800"/>
          </a:xfrm>
        </p:spPr>
        <p:txBody>
          <a:bodyPr anchor="b"/>
          <a:lstStyle>
            <a:lvl1pPr algn="r">
              <a:defRPr sz="4000"/>
            </a:lvl1pPr>
          </a:lstStyle>
          <a:p>
            <a:pPr lvl="0"/>
            <a:r>
              <a:rPr lang="en-US"/>
              <a:t>Click to edit Master title style</a:t>
            </a:r>
          </a:p>
        </p:txBody>
      </p:sp>
      <p:sp>
        <p:nvSpPr>
          <p:cNvPr id="3" name="Text Placeholder 2"/>
          <p:cNvSpPr txBox="1">
            <a:spLocks noGrp="1"/>
          </p:cNvSpPr>
          <p:nvPr>
            <p:ph type="body" idx="1"/>
          </p:nvPr>
        </p:nvSpPr>
        <p:spPr>
          <a:xfrm>
            <a:off x="1751011" y="4777383"/>
            <a:ext cx="8686800" cy="860395"/>
          </a:xfrm>
        </p:spPr>
        <p:txBody>
          <a:bodyPr anchor="t"/>
          <a:lstStyle>
            <a:lvl1pPr marL="0" indent="0" algn="r">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0ACB61E5-B86A-431B-A46B-FA0CF0555B7B}" type="datetime1">
              <a:rPr lang="en-US"/>
              <a:pPr lvl="0"/>
              <a:t>9/20/2025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B78DE30A-4519-48DD-92AA-21446D8F04A8}" type="slidenum">
              <a:t>‹#›</a:t>
            </a:fld>
            <a:endParaRPr lang="en-US"/>
          </a:p>
        </p:txBody>
      </p:sp>
    </p:spTree>
    <p:extLst>
      <p:ext uri="{BB962C8B-B14F-4D97-AF65-F5344CB8AC3E}">
        <p14:creationId xmlns:p14="http://schemas.microsoft.com/office/powerpoint/2010/main" val="3120099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141408" y="2667003"/>
            <a:ext cx="4876796" cy="3124203"/>
          </a:xfrm>
        </p:spPr>
        <p:txBody>
          <a:bodyPr/>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170608" y="2667003"/>
            <a:ext cx="4876796" cy="3124203"/>
          </a:xfrm>
        </p:spPr>
        <p:txBody>
          <a:bodyPr/>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32D43890-95EE-40EA-80A5-C202F7796331}" type="datetime1">
              <a:rPr lang="en-US"/>
              <a:pPr lvl="0"/>
              <a:t>9/20/2025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519837FE-8D8E-492F-86A7-8D0CCF70AA9C}" type="slidenum">
              <a:t>‹#›</a:t>
            </a:fld>
            <a:endParaRPr lang="en-US"/>
          </a:p>
        </p:txBody>
      </p:sp>
    </p:spTree>
    <p:extLst>
      <p:ext uri="{BB962C8B-B14F-4D97-AF65-F5344CB8AC3E}">
        <p14:creationId xmlns:p14="http://schemas.microsoft.com/office/powerpoint/2010/main" val="1413048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1429280" y="2658535"/>
            <a:ext cx="4588934" cy="576264"/>
          </a:xfrm>
        </p:spPr>
        <p:txBody>
          <a:bodyPr anchor="b">
            <a:noAutofit/>
          </a:bodyPr>
          <a:lstStyle>
            <a:lvl1pPr marL="0" indent="0">
              <a:spcBef>
                <a:spcPts val="700"/>
              </a:spcBef>
              <a:buNone/>
              <a:defRPr sz="2800"/>
            </a:lvl1pPr>
          </a:lstStyle>
          <a:p>
            <a:pPr lvl="0"/>
            <a:r>
              <a:rPr lang="en-US"/>
              <a:t>Edit Master text styles</a:t>
            </a:r>
          </a:p>
        </p:txBody>
      </p:sp>
      <p:sp>
        <p:nvSpPr>
          <p:cNvPr id="4" name="Content Placeholder 3"/>
          <p:cNvSpPr txBox="1">
            <a:spLocks noGrp="1"/>
          </p:cNvSpPr>
          <p:nvPr>
            <p:ph idx="2"/>
          </p:nvPr>
        </p:nvSpPr>
        <p:spPr>
          <a:xfrm>
            <a:off x="1141408" y="3243257"/>
            <a:ext cx="4876796" cy="2547939"/>
          </a:xfrm>
        </p:spPr>
        <p:txBody>
          <a:bodyPr anchor="t"/>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443136" y="2667003"/>
            <a:ext cx="4604278" cy="576264"/>
          </a:xfrm>
        </p:spPr>
        <p:txBody>
          <a:bodyPr anchor="b">
            <a:noAutofit/>
          </a:bodyPr>
          <a:lstStyle>
            <a:lvl1pPr marL="0" indent="0">
              <a:spcBef>
                <a:spcPts val="700"/>
              </a:spcBef>
              <a:buNone/>
              <a:defRPr sz="2800"/>
            </a:lvl1pPr>
          </a:lstStyle>
          <a:p>
            <a:pPr lvl="0"/>
            <a:r>
              <a:rPr lang="en-US"/>
              <a:t>Edit Master text styles</a:t>
            </a:r>
          </a:p>
        </p:txBody>
      </p:sp>
      <p:sp>
        <p:nvSpPr>
          <p:cNvPr id="6" name="Content Placeholder 5"/>
          <p:cNvSpPr txBox="1">
            <a:spLocks noGrp="1"/>
          </p:cNvSpPr>
          <p:nvPr>
            <p:ph idx="4"/>
          </p:nvPr>
        </p:nvSpPr>
        <p:spPr>
          <a:xfrm>
            <a:off x="6170608" y="3243257"/>
            <a:ext cx="4876796" cy="2547939"/>
          </a:xfrm>
        </p:spPr>
        <p:txBody>
          <a:bodyPr anchor="t"/>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0CD28AFC-6D11-4D96-A6BF-0DB887A08331}" type="datetime1">
              <a:rPr lang="en-US"/>
              <a:pPr lvl="0"/>
              <a:t>9/20/2025</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304031DE-A1F4-4030-B191-8FB767469FCF}" type="slidenum">
              <a:t>‹#›</a:t>
            </a:fld>
            <a:endParaRPr lang="en-US"/>
          </a:p>
        </p:txBody>
      </p:sp>
    </p:spTree>
    <p:extLst>
      <p:ext uri="{BB962C8B-B14F-4D97-AF65-F5344CB8AC3E}">
        <p14:creationId xmlns:p14="http://schemas.microsoft.com/office/powerpoint/2010/main" val="2699246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8997F099-FB07-4531-BD76-2C9166E4C0D7}" type="datetime1">
              <a:rPr lang="en-US"/>
              <a:pPr lvl="0"/>
              <a:t>9/20/2025</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70E30F77-A99D-4D04-B9DC-D682CC71341A}" type="slidenum">
              <a:t>‹#›</a:t>
            </a:fld>
            <a:endParaRPr lang="en-US"/>
          </a:p>
        </p:txBody>
      </p:sp>
    </p:spTree>
    <p:extLst>
      <p:ext uri="{BB962C8B-B14F-4D97-AF65-F5344CB8AC3E}">
        <p14:creationId xmlns:p14="http://schemas.microsoft.com/office/powerpoint/2010/main" val="2114007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50E63633-48F3-4C6D-8438-0B0C14368E80}" type="datetime1">
              <a:rPr lang="en-US"/>
              <a:pPr lvl="0"/>
              <a:t>9/20/2025</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82C0D6EA-A8CD-4B38-A9D6-10C4F2C50EFF}" type="slidenum">
              <a:t>‹#›</a:t>
            </a:fld>
            <a:endParaRPr lang="en-US"/>
          </a:p>
        </p:txBody>
      </p:sp>
    </p:spTree>
    <p:extLst>
      <p:ext uri="{BB962C8B-B14F-4D97-AF65-F5344CB8AC3E}">
        <p14:creationId xmlns:p14="http://schemas.microsoft.com/office/powerpoint/2010/main" val="3135394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1600200"/>
            <a:ext cx="3549124" cy="1371600"/>
          </a:xfrm>
        </p:spPr>
        <p:txBody>
          <a:bodyPr anchor="b"/>
          <a:lstStyle>
            <a:lvl1pPr>
              <a:defRPr sz="2400"/>
            </a:lvl1pPr>
          </a:lstStyle>
          <a:p>
            <a:pPr lvl="0"/>
            <a:r>
              <a:rPr lang="en-US"/>
              <a:t>Click to edit Master title style</a:t>
            </a:r>
          </a:p>
        </p:txBody>
      </p:sp>
      <p:sp>
        <p:nvSpPr>
          <p:cNvPr id="3" name="Content Placeholder 2"/>
          <p:cNvSpPr txBox="1">
            <a:spLocks noGrp="1"/>
          </p:cNvSpPr>
          <p:nvPr>
            <p:ph idx="1"/>
          </p:nvPr>
        </p:nvSpPr>
        <p:spPr>
          <a:xfrm>
            <a:off x="5103815" y="609603"/>
            <a:ext cx="5943600" cy="51816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1141408" y="2971800"/>
            <a:ext cx="3549124" cy="1828800"/>
          </a:xfrm>
        </p:spPr>
        <p:txBody>
          <a:bodyPr/>
          <a:lstStyle>
            <a:lvl1pPr marL="0" indent="0">
              <a:spcBef>
                <a:spcPts val="400"/>
              </a:spcBef>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8EFB090B-666B-403B-875C-5C5434C2754F}" type="datetime1">
              <a:rPr lang="en-US"/>
              <a:pPr lvl="0"/>
              <a:t>9/20/2025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3EAC593A-42CD-47D6-B76A-46272E5A21C9}" type="slidenum">
              <a:t>‹#›</a:t>
            </a:fld>
            <a:endParaRPr lang="en-US"/>
          </a:p>
        </p:txBody>
      </p:sp>
    </p:spTree>
    <p:extLst>
      <p:ext uri="{BB962C8B-B14F-4D97-AF65-F5344CB8AC3E}">
        <p14:creationId xmlns:p14="http://schemas.microsoft.com/office/powerpoint/2010/main" val="3744485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1600200"/>
            <a:ext cx="5333996" cy="1371600"/>
          </a:xfrm>
        </p:spPr>
        <p:txBody>
          <a:bodyPr anchor="b"/>
          <a:lstStyle>
            <a:lvl1pPr>
              <a:defRPr sz="2800"/>
            </a:lvl1pPr>
          </a:lstStyle>
          <a:p>
            <a:pPr lvl="0"/>
            <a:r>
              <a:rPr lang="en-US"/>
              <a:t>Click to edit Master title style</a:t>
            </a:r>
          </a:p>
        </p:txBody>
      </p:sp>
      <p:sp>
        <p:nvSpPr>
          <p:cNvPr id="3" name="Picture Placeholder 2"/>
          <p:cNvSpPr txBox="1">
            <a:spLocks noGrp="1"/>
          </p:cNvSpPr>
          <p:nvPr>
            <p:ph type="pic" idx="1"/>
          </p:nvPr>
        </p:nvSpPr>
        <p:spPr>
          <a:xfrm>
            <a:off x="7433733" y="-18288"/>
            <a:ext cx="3276596" cy="6903720"/>
          </a:xfrm>
          <a:ln w="38103">
            <a:solidFill>
              <a:srgbClr val="363D46"/>
            </a:solidFill>
          </a:ln>
        </p:spPr>
        <p:txBody>
          <a:bodyPr anchor="t" anchorCtr="1"/>
          <a:lstStyle>
            <a:lvl1pPr marL="0" indent="0" algn="ctr">
              <a:spcBef>
                <a:spcPts val="400"/>
              </a:spcBef>
              <a:buNone/>
              <a:defRPr sz="1600"/>
            </a:lvl1pPr>
          </a:lstStyle>
          <a:p>
            <a:pPr lvl="0"/>
            <a:r>
              <a:rPr lang="en-US"/>
              <a:t>Click icon to add picture</a:t>
            </a:r>
          </a:p>
        </p:txBody>
      </p:sp>
      <p:sp>
        <p:nvSpPr>
          <p:cNvPr id="4" name="Text Placeholder 3"/>
          <p:cNvSpPr txBox="1">
            <a:spLocks noGrp="1"/>
          </p:cNvSpPr>
          <p:nvPr>
            <p:ph type="body" idx="2"/>
          </p:nvPr>
        </p:nvSpPr>
        <p:spPr>
          <a:xfrm>
            <a:off x="1141408" y="2971800"/>
            <a:ext cx="5333996" cy="1828800"/>
          </a:xfrm>
        </p:spPr>
        <p:txBody>
          <a:bodyPr/>
          <a:lstStyle>
            <a:lvl1pPr marL="0" indent="0">
              <a:spcBef>
                <a:spcPts val="400"/>
              </a:spcBef>
              <a:buNone/>
              <a:defRPr sz="1800"/>
            </a:lvl1pPr>
          </a:lstStyle>
          <a:p>
            <a:pPr lvl="0"/>
            <a:r>
              <a:rPr lang="en-US"/>
              <a:t>Edit Master text styles</a:t>
            </a:r>
          </a:p>
        </p:txBody>
      </p:sp>
      <p:sp>
        <p:nvSpPr>
          <p:cNvPr id="5" name="Date Placeholder 4"/>
          <p:cNvSpPr txBox="1">
            <a:spLocks noGrp="1"/>
          </p:cNvSpPr>
          <p:nvPr>
            <p:ph type="dt" sz="half" idx="7"/>
          </p:nvPr>
        </p:nvSpPr>
        <p:spPr>
          <a:xfrm>
            <a:off x="6399208" y="5883277"/>
            <a:ext cx="914400" cy="365129"/>
          </a:xfrm>
        </p:spPr>
        <p:txBody>
          <a:bodyPr/>
          <a:lstStyle>
            <a:lvl1pPr>
              <a:defRPr/>
            </a:lvl1pPr>
          </a:lstStyle>
          <a:p>
            <a:pPr lvl="0"/>
            <a:fld id="{60DDD82F-83A9-4145-B057-3812F3FC87EC}" type="datetime1">
              <a:rPr lang="en-US"/>
              <a:pPr lvl="0"/>
              <a:t>9/20/2025</a:t>
            </a:fld>
            <a:endParaRPr lang="en-US"/>
          </a:p>
        </p:txBody>
      </p:sp>
      <p:sp>
        <p:nvSpPr>
          <p:cNvPr id="6" name="Footer Placeholder 5"/>
          <p:cNvSpPr txBox="1">
            <a:spLocks noGrp="1"/>
          </p:cNvSpPr>
          <p:nvPr>
            <p:ph type="ftr" sz="quarter" idx="9"/>
          </p:nvPr>
        </p:nvSpPr>
        <p:spPr>
          <a:xfrm>
            <a:off x="1141408" y="5883277"/>
            <a:ext cx="5105396" cy="365129"/>
          </a:xfrm>
        </p:spPr>
        <p:txBody>
          <a:bodyPr/>
          <a:lstStyle>
            <a:lvl1pPr>
              <a:defRPr/>
            </a:lvl1pPr>
          </a:lstStyle>
          <a:p>
            <a:pPr lvl="0"/>
            <a:endParaRPr lang="en-US"/>
          </a:p>
        </p:txBody>
      </p:sp>
      <p:sp>
        <p:nvSpPr>
          <p:cNvPr id="7" name="Slide Number Placeholder 6"/>
          <p:cNvSpPr txBox="1">
            <a:spLocks noGrp="1"/>
          </p:cNvSpPr>
          <p:nvPr>
            <p:ph type="sldNum" sz="quarter" idx="8"/>
          </p:nvPr>
        </p:nvSpPr>
        <p:spPr>
          <a:xfrm>
            <a:off x="10742608" y="5883277"/>
            <a:ext cx="322563" cy="365129"/>
          </a:xfrm>
        </p:spPr>
        <p:txBody>
          <a:bodyPr/>
          <a:lstStyle>
            <a:lvl1pPr>
              <a:defRPr/>
            </a:lvl1pPr>
          </a:lstStyle>
          <a:p>
            <a:pPr lvl="0"/>
            <a:fld id="{85B6B090-D44A-40D5-9A9A-C790DCBA1B28}" type="slidenum">
              <a:t>‹#›</a:t>
            </a:fld>
            <a:endParaRPr lang="en-US"/>
          </a:p>
        </p:txBody>
      </p:sp>
    </p:spTree>
    <p:extLst>
      <p:ext uri="{BB962C8B-B14F-4D97-AF65-F5344CB8AC3E}">
        <p14:creationId xmlns:p14="http://schemas.microsoft.com/office/powerpoint/2010/main" val="3055225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141408" y="609603"/>
            <a:ext cx="9905996" cy="1904996"/>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p:cNvSpPr txBox="1">
            <a:spLocks noGrp="1"/>
          </p:cNvSpPr>
          <p:nvPr>
            <p:ph type="body" idx="1"/>
          </p:nvPr>
        </p:nvSpPr>
        <p:spPr>
          <a:xfrm>
            <a:off x="1141408" y="2667003"/>
            <a:ext cx="9905996" cy="3124203"/>
          </a:xfrm>
          <a:prstGeom prst="rect">
            <a:avLst/>
          </a:prstGeom>
          <a:noFill/>
          <a:ln>
            <a:noFill/>
          </a:ln>
        </p:spPr>
        <p:txBody>
          <a:bodyPr vert="horz" wrap="square" lIns="91440" tIns="45720" rIns="91440" bIns="45720" anchor="ctr"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8837611" y="5883277"/>
            <a:ext cx="1600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fld id="{F2B73FCB-94E3-4672-AACE-37D7AA800657}" type="datetime1">
              <a:rPr lang="en-US"/>
              <a:pPr lvl="0"/>
              <a:t>9/20/2025</a:t>
            </a:fld>
            <a:endParaRPr lang="en-US"/>
          </a:p>
        </p:txBody>
      </p:sp>
      <p:sp>
        <p:nvSpPr>
          <p:cNvPr id="5" name="Footer Placeholder 4"/>
          <p:cNvSpPr txBox="1">
            <a:spLocks noGrp="1"/>
          </p:cNvSpPr>
          <p:nvPr>
            <p:ph type="ftr" sz="quarter" idx="3"/>
          </p:nvPr>
        </p:nvSpPr>
        <p:spPr>
          <a:xfrm>
            <a:off x="1141408" y="5883277"/>
            <a:ext cx="75438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endParaRPr lang="en-US"/>
          </a:p>
        </p:txBody>
      </p:sp>
      <p:sp>
        <p:nvSpPr>
          <p:cNvPr id="6" name="Slide Number Placeholder 5"/>
          <p:cNvSpPr txBox="1">
            <a:spLocks noGrp="1"/>
          </p:cNvSpPr>
          <p:nvPr>
            <p:ph type="sldNum" sz="quarter" idx="4"/>
          </p:nvPr>
        </p:nvSpPr>
        <p:spPr>
          <a:xfrm>
            <a:off x="10514008" y="5883277"/>
            <a:ext cx="551163"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fld id="{346BD5E1-D25A-40B4-87E7-43999877EDD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457200" rtl="0" fontAlgn="auto" hangingPunct="1">
        <a:lnSpc>
          <a:spcPct val="100000"/>
        </a:lnSpc>
        <a:spcBef>
          <a:spcPts val="0"/>
        </a:spcBef>
        <a:spcAft>
          <a:spcPts val="0"/>
        </a:spcAft>
        <a:buNone/>
        <a:tabLst/>
        <a:defRPr lang="en-US" sz="3200" b="0" i="0" u="none" strike="noStrike" kern="1200" cap="all" spc="0" baseline="0">
          <a:solidFill>
            <a:srgbClr val="000000"/>
          </a:solidFill>
          <a:effectLst>
            <a:outerShdw dist="38099" dir="14040142">
              <a:srgbClr val="000000"/>
            </a:outerShdw>
          </a:effectLst>
          <a:uFillTx/>
          <a:latin typeface="Century Gothic"/>
        </a:defRPr>
      </a:lvl1pPr>
    </p:titleStyle>
    <p:bodyStyle>
      <a:lvl1pPr marL="285750" marR="0" lvl="0" indent="-285750" algn="l" defTabSz="457200" rtl="0" fontAlgn="auto" hangingPunct="1">
        <a:lnSpc>
          <a:spcPct val="100000"/>
        </a:lnSpc>
        <a:spcBef>
          <a:spcPts val="500"/>
        </a:spcBef>
        <a:spcAft>
          <a:spcPts val="600"/>
        </a:spcAft>
        <a:buClr>
          <a:srgbClr val="FFFFFF"/>
        </a:buClr>
        <a:buSzPct val="100000"/>
        <a:buFont typeface="Arial"/>
        <a:buChar char="•"/>
        <a:tabLst/>
        <a:defRPr lang="en-US" sz="2000" b="0" i="0" u="none" strike="noStrike" kern="1200" cap="small" spc="0" baseline="0">
          <a:solidFill>
            <a:srgbClr val="000000"/>
          </a:solidFill>
          <a:effectLst>
            <a:outerShdw dist="12696" dir="13859648">
              <a:srgbClr val="000000"/>
            </a:outerShdw>
          </a:effectLst>
          <a:uFillTx/>
          <a:latin typeface="Century Gothic"/>
        </a:defRPr>
      </a:lvl1pPr>
      <a:lvl2pPr marL="742950" marR="0" lvl="1" indent="-285750" algn="l" defTabSz="457200" rtl="0" fontAlgn="auto" hangingPunct="1">
        <a:lnSpc>
          <a:spcPct val="100000"/>
        </a:lnSpc>
        <a:spcBef>
          <a:spcPts val="400"/>
        </a:spcBef>
        <a:spcAft>
          <a:spcPts val="600"/>
        </a:spcAft>
        <a:buClr>
          <a:srgbClr val="FFFFFF"/>
        </a:buClr>
        <a:buSzPct val="100000"/>
        <a:buFont typeface="Arial"/>
        <a:buChar char="•"/>
        <a:tabLst/>
        <a:defRPr lang="en-US" sz="1800" b="0" i="0" u="none" strike="noStrike" kern="1200" cap="small" spc="0" baseline="0">
          <a:solidFill>
            <a:srgbClr val="000000"/>
          </a:solidFill>
          <a:effectLst>
            <a:outerShdw dist="12696" dir="13859648">
              <a:srgbClr val="000000"/>
            </a:outerShdw>
          </a:effectLst>
          <a:uFillTx/>
          <a:latin typeface="Century Gothic"/>
        </a:defRPr>
      </a:lvl2pPr>
      <a:lvl3pPr marL="1200150" marR="0" lvl="2" indent="-285750" algn="l" defTabSz="457200" rtl="0" fontAlgn="auto" hangingPunct="1">
        <a:lnSpc>
          <a:spcPct val="100000"/>
        </a:lnSpc>
        <a:spcBef>
          <a:spcPts val="400"/>
        </a:spcBef>
        <a:spcAft>
          <a:spcPts val="600"/>
        </a:spcAft>
        <a:buClr>
          <a:srgbClr val="FFFFFF"/>
        </a:buClr>
        <a:buSzPct val="100000"/>
        <a:buFont typeface="Arial"/>
        <a:buChar char="•"/>
        <a:tabLst/>
        <a:defRPr lang="en-US" sz="1600" b="0" i="0" u="none" strike="noStrike" kern="1200" cap="small" spc="0" baseline="0">
          <a:solidFill>
            <a:srgbClr val="000000"/>
          </a:solidFill>
          <a:effectLst>
            <a:outerShdw dist="12696" dir="13859648">
              <a:srgbClr val="000000"/>
            </a:outerShdw>
          </a:effectLst>
          <a:uFillTx/>
          <a:latin typeface="Century Gothic"/>
        </a:defRPr>
      </a:lvl3pPr>
      <a:lvl4pPr marL="1543050" marR="0" lvl="3" indent="-171450" algn="l" defTabSz="457200" rtl="0" fontAlgn="auto" hangingPunct="1">
        <a:lnSpc>
          <a:spcPct val="100000"/>
        </a:lnSpc>
        <a:spcBef>
          <a:spcPts val="300"/>
        </a:spcBef>
        <a:spcAft>
          <a:spcPts val="600"/>
        </a:spcAft>
        <a:buClr>
          <a:srgbClr val="FFFFFF"/>
        </a:buClr>
        <a:buSzPct val="100000"/>
        <a:buFont typeface="Arial"/>
        <a:buChar char="•"/>
        <a:tabLst/>
        <a:defRPr lang="en-US" sz="1400" b="0" i="0" u="none" strike="noStrike" kern="1200" cap="small" spc="0" baseline="0">
          <a:solidFill>
            <a:srgbClr val="000000"/>
          </a:solidFill>
          <a:effectLst>
            <a:outerShdw dist="12696" dir="13859648">
              <a:srgbClr val="000000"/>
            </a:outerShdw>
          </a:effectLst>
          <a:uFillTx/>
          <a:latin typeface="Century Gothic"/>
        </a:defRPr>
      </a:lvl4pPr>
      <a:lvl5pPr marL="2000250" marR="0" lvl="4" indent="-171450" algn="l" defTabSz="457200" rtl="0" fontAlgn="auto" hangingPunct="1">
        <a:lnSpc>
          <a:spcPct val="100000"/>
        </a:lnSpc>
        <a:spcBef>
          <a:spcPts val="300"/>
        </a:spcBef>
        <a:spcAft>
          <a:spcPts val="600"/>
        </a:spcAft>
        <a:buClr>
          <a:srgbClr val="FFFFFF"/>
        </a:buClr>
        <a:buSzPct val="100000"/>
        <a:buFont typeface="Arial"/>
        <a:buChar char="•"/>
        <a:tabLst/>
        <a:defRPr lang="en-US" sz="1400" b="0" i="0" u="none" strike="noStrike" kern="1200" cap="small" spc="0" baseline="0">
          <a:solidFill>
            <a:srgbClr val="000000"/>
          </a:solidFill>
          <a:effectLst>
            <a:outerShdw dist="12696" dir="13859648">
              <a:srgbClr val="000000"/>
            </a:outerShdw>
          </a:effectLst>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US" b="1" dirty="0">
                <a:latin typeface="Californian FB" panose="0207040306080B030204" pitchFamily="18" charset="0"/>
              </a:rPr>
              <a:t>FINAL PROJECT</a:t>
            </a:r>
            <a:br>
              <a:rPr lang="en-US" b="1" dirty="0">
                <a:latin typeface="Californian FB" panose="0207040306080B030204" pitchFamily="18" charset="0"/>
              </a:rPr>
            </a:br>
            <a:r>
              <a:rPr lang="en-US" b="1" dirty="0">
                <a:latin typeface="Californian FB" panose="0207040306080B030204" pitchFamily="18" charset="0"/>
              </a:rPr>
              <a:t>CIT COURSE</a:t>
            </a:r>
          </a:p>
        </p:txBody>
      </p:sp>
      <p:sp>
        <p:nvSpPr>
          <p:cNvPr id="3" name="Subtitle 2"/>
          <p:cNvSpPr txBox="1">
            <a:spLocks noGrp="1"/>
          </p:cNvSpPr>
          <p:nvPr>
            <p:ph type="subTitle" idx="1"/>
          </p:nvPr>
        </p:nvSpPr>
        <p:spPr>
          <a:xfrm>
            <a:off x="254976" y="3886199"/>
            <a:ext cx="11684977" cy="2971801"/>
          </a:xfrm>
        </p:spPr>
        <p:txBody>
          <a:bodyPr/>
          <a:lstStyle/>
          <a:p>
            <a:pPr lvl="0"/>
            <a:r>
              <a:rPr lang="en-US" sz="2400" dirty="0"/>
              <a:t>LEARNING MICROSOFT WORD AND </a:t>
            </a:r>
            <a:r>
              <a:rPr lang="en-US" sz="2400" dirty="0" smtClean="0"/>
              <a:t>EXCEL</a:t>
            </a:r>
          </a:p>
          <a:p>
            <a:pPr lvl="0"/>
            <a:r>
              <a:rPr lang="en-US" sz="2400" dirty="0" smtClean="0"/>
              <a:t>Alishba adil</a:t>
            </a:r>
            <a:endParaRPr lang="en-US" sz="2400" dirty="0"/>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Picture Placeholder 8">
            <a:extLst>
              <a:ext uri="{FF2B5EF4-FFF2-40B4-BE49-F238E27FC236}">
                <a16:creationId xmlns:a16="http://schemas.microsoft.com/office/drawing/2014/main" id="{00000000-0000-0000-0000-000000000000}"/>
              </a:ext>
            </a:extLst>
          </p:cNvPr>
          <p:cNvPicPr>
            <a:picLocks noGrp="1" noChangeAspect="1"/>
          </p:cNvPicPr>
          <p:nvPr>
            <p:ph type="pic" idx="1"/>
          </p:nvPr>
        </p:nvPicPr>
        <p:blipFill>
          <a:blip r:embed="rId2"/>
          <a:srcRect l="728" t="2194" r="1273" b="11699"/>
          <a:stretch>
            <a:fillRect/>
          </a:stretch>
        </p:blipFill>
        <p:spPr>
          <a:xfrm>
            <a:off x="6246549" y="678868"/>
            <a:ext cx="4480560" cy="5411784"/>
          </a:xfrm>
          <a:ln>
            <a:noFill/>
          </a:ln>
          <a:effectLst>
            <a:outerShdw dist="139699" dir="2700000" algn="tl">
              <a:srgbClr val="333333">
                <a:alpha val="65000"/>
              </a:srgbClr>
            </a:outerShdw>
          </a:effectLst>
        </p:spPr>
      </p:pic>
      <p:sp>
        <p:nvSpPr>
          <p:cNvPr id="3" name="Text Placeholder 5"/>
          <p:cNvSpPr txBox="1">
            <a:spLocks noGrp="1"/>
          </p:cNvSpPr>
          <p:nvPr>
            <p:ph type="body" idx="2"/>
          </p:nvPr>
        </p:nvSpPr>
        <p:spPr>
          <a:xfrm>
            <a:off x="1384730" y="976743"/>
            <a:ext cx="3932240" cy="4816044"/>
          </a:xfrm>
          <a:ln w="9528">
            <a:solidFill>
              <a:schemeClr val="bg1">
                <a:lumMod val="85000"/>
              </a:schemeClr>
            </a:solidFill>
            <a:prstDash val="solid"/>
          </a:ln>
        </p:spPr>
        <p:txBody>
          <a:bodyPr>
            <a:normAutofit fontScale="85000" lnSpcReduction="10000"/>
          </a:bodyPr>
          <a:lstStyle/>
          <a:p>
            <a:pPr lvl="0"/>
            <a:endParaRPr lang="en-US" dirty="0">
              <a:ln>
                <a:solidFill>
                  <a:schemeClr val="bg1">
                    <a:lumMod val="95000"/>
                  </a:schemeClr>
                </a:solidFill>
              </a:ln>
              <a:latin typeface="Arial Black" pitchFamily="34"/>
            </a:endParaRPr>
          </a:p>
          <a:p>
            <a:pPr lvl="0"/>
            <a:r>
              <a:rPr lang="en-US" sz="2100" b="1" dirty="0">
                <a:ln>
                  <a:solidFill>
                    <a:schemeClr val="bg1">
                      <a:lumMod val="95000"/>
                    </a:schemeClr>
                  </a:solidFill>
                </a:ln>
                <a:solidFill>
                  <a:schemeClr val="bg1"/>
                </a:solidFill>
                <a:latin typeface="Baskerville Old Face" pitchFamily="18"/>
              </a:rPr>
              <a:t>RESUME:</a:t>
            </a:r>
          </a:p>
          <a:p>
            <a:pPr lvl="0">
              <a:spcBef>
                <a:spcPts val="500"/>
              </a:spcBef>
            </a:pPr>
            <a:r>
              <a:rPr lang="en-US" sz="2000" dirty="0">
                <a:ln>
                  <a:solidFill>
                    <a:schemeClr val="bg1">
                      <a:lumMod val="95000"/>
                    </a:schemeClr>
                  </a:solidFill>
                </a:ln>
                <a:solidFill>
                  <a:schemeClr val="bg1"/>
                </a:solidFill>
                <a:latin typeface="Baskerville Old Face" pitchFamily="18"/>
              </a:rPr>
              <a:t>I made my resume using Microsoft Word. First, I opened Word and chose a Blank template. Then I filled in my personal details, work experience, education, and skills.</a:t>
            </a:r>
          </a:p>
          <a:p>
            <a:pPr lvl="0">
              <a:spcBef>
                <a:spcPts val="500"/>
              </a:spcBef>
            </a:pPr>
            <a:r>
              <a:rPr lang="en-US" sz="2000" dirty="0">
                <a:ln>
                  <a:solidFill>
                    <a:schemeClr val="bg1">
                      <a:lumMod val="95000"/>
                    </a:schemeClr>
                  </a:solidFill>
                </a:ln>
                <a:solidFill>
                  <a:schemeClr val="bg1"/>
                </a:solidFill>
                <a:latin typeface="Baskerville Old Face" pitchFamily="18"/>
              </a:rPr>
              <a:t>I used bullet points, clear fonts, and bold headings to keep it neat and professional. After checking for any mistakes, I saved it as a PDF to share easily.</a:t>
            </a:r>
          </a:p>
          <a:p>
            <a:pPr lvl="0">
              <a:spcBef>
                <a:spcPts val="500"/>
              </a:spcBef>
            </a:pPr>
            <a:r>
              <a:rPr lang="en-US" sz="2000" dirty="0">
                <a:ln>
                  <a:solidFill>
                    <a:schemeClr val="bg1">
                      <a:lumMod val="95000"/>
                    </a:schemeClr>
                  </a:solidFill>
                </a:ln>
                <a:solidFill>
                  <a:schemeClr val="bg1"/>
                </a:solidFill>
                <a:latin typeface="Baskerville Old Face" pitchFamily="18"/>
              </a:rPr>
              <a:t>It was quick and simple, and Word made it look great. Thank you!</a:t>
            </a:r>
          </a:p>
          <a:p>
            <a:pPr lvl="0"/>
            <a:endParaRPr lang="en-US" dirty="0">
              <a:ln>
                <a:solidFill>
                  <a:schemeClr val="bg1">
                    <a:lumMod val="95000"/>
                  </a:schemeClr>
                </a:solidFill>
              </a:ln>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3"/>
          <p:cNvSpPr txBox="1">
            <a:spLocks noGrp="1"/>
          </p:cNvSpPr>
          <p:nvPr>
            <p:ph type="title"/>
          </p:nvPr>
        </p:nvSpPr>
        <p:spPr>
          <a:xfrm>
            <a:off x="728950" y="757955"/>
            <a:ext cx="3932240" cy="4831918"/>
          </a:xfrm>
          <a:ln w="9528">
            <a:solidFill>
              <a:srgbClr val="D9D9C9"/>
            </a:solidFill>
            <a:prstDash val="solid"/>
          </a:ln>
        </p:spPr>
        <p:txBody>
          <a:bodyPr anchor="t">
            <a:normAutofit fontScale="90000"/>
          </a:bodyPr>
          <a:lstStyle/>
          <a:p>
            <a:pPr lvl="0"/>
            <a:r>
              <a:rPr lang="en-US" sz="1800" dirty="0">
                <a:latin typeface="Arial Black" pitchFamily="34"/>
              </a:rPr>
              <a:t/>
            </a:r>
            <a:br>
              <a:rPr lang="en-US" sz="1800" dirty="0">
                <a:latin typeface="Arial Black" pitchFamily="34"/>
              </a:rPr>
            </a:br>
            <a:r>
              <a:rPr lang="en-US" sz="1800" dirty="0">
                <a:solidFill>
                  <a:schemeClr val="bg1"/>
                </a:solidFill>
                <a:latin typeface="Arial Black" pitchFamily="34"/>
              </a:rPr>
              <a:t/>
            </a:r>
            <a:br>
              <a:rPr lang="en-US" sz="1800" dirty="0">
                <a:solidFill>
                  <a:schemeClr val="bg1"/>
                </a:solidFill>
                <a:latin typeface="Arial Black" pitchFamily="34"/>
              </a:rPr>
            </a:br>
            <a:r>
              <a:rPr lang="en-US" sz="2000" b="1" dirty="0">
                <a:solidFill>
                  <a:schemeClr val="bg1"/>
                </a:solidFill>
                <a:latin typeface="Baskerville Old Face" pitchFamily="18"/>
              </a:rPr>
              <a:t>BUDGET SPREAD SHEET:</a:t>
            </a:r>
            <a:r>
              <a:rPr lang="en-US" sz="1800" b="1" dirty="0">
                <a:solidFill>
                  <a:schemeClr val="bg1"/>
                </a:solidFill>
              </a:rPr>
              <a:t/>
            </a:r>
            <a:br>
              <a:rPr lang="en-US" sz="1800" b="1" dirty="0">
                <a:solidFill>
                  <a:schemeClr val="bg1"/>
                </a:solidFill>
              </a:rPr>
            </a:br>
            <a:r>
              <a:rPr lang="en-US" sz="1800" dirty="0">
                <a:solidFill>
                  <a:schemeClr val="bg1"/>
                </a:solidFill>
                <a:latin typeface="Baskerville Old Face" pitchFamily="18"/>
              </a:rPr>
              <a:t/>
            </a:r>
            <a:br>
              <a:rPr lang="en-US" sz="1800" dirty="0">
                <a:solidFill>
                  <a:schemeClr val="bg1"/>
                </a:solidFill>
                <a:latin typeface="Baskerville Old Face" pitchFamily="18"/>
              </a:rPr>
            </a:br>
            <a:r>
              <a:rPr lang="en-US" sz="1800" dirty="0">
                <a:solidFill>
                  <a:schemeClr val="bg1"/>
                </a:solidFill>
                <a:latin typeface="Baskerville Old Face" pitchFamily="18"/>
              </a:rPr>
              <a:t>I created my personal budget sheet using Microsoft Excel to help track my income and expenses.</a:t>
            </a:r>
            <a:br>
              <a:rPr lang="en-US" sz="1800" dirty="0">
                <a:solidFill>
                  <a:schemeClr val="bg1"/>
                </a:solidFill>
                <a:latin typeface="Baskerville Old Face" pitchFamily="18"/>
              </a:rPr>
            </a:br>
            <a:r>
              <a:rPr lang="en-US" sz="1800" dirty="0">
                <a:solidFill>
                  <a:schemeClr val="bg1"/>
                </a:solidFill>
                <a:latin typeface="Baskerville Old Face" pitchFamily="18"/>
              </a:rPr>
              <a:t>I started by listing all my income sources and expenses in a table. Then, I used the </a:t>
            </a:r>
            <a:r>
              <a:rPr lang="en-US" sz="1800" b="1" dirty="0">
                <a:solidFill>
                  <a:schemeClr val="bg1"/>
                </a:solidFill>
                <a:latin typeface="Baskerville Old Face" pitchFamily="18"/>
              </a:rPr>
              <a:t>SUM formula</a:t>
            </a:r>
            <a:r>
              <a:rPr lang="en-US" sz="1800" dirty="0">
                <a:solidFill>
                  <a:schemeClr val="bg1"/>
                </a:solidFill>
                <a:latin typeface="Baskerville Old Face" pitchFamily="18"/>
              </a:rPr>
              <a:t> to automatically calculate the total income, total expenses, and balance.</a:t>
            </a:r>
            <a:br>
              <a:rPr lang="en-US" sz="1800" dirty="0">
                <a:solidFill>
                  <a:schemeClr val="bg1"/>
                </a:solidFill>
                <a:latin typeface="Baskerville Old Face" pitchFamily="18"/>
              </a:rPr>
            </a:br>
            <a:r>
              <a:rPr lang="en-US" sz="1800" dirty="0">
                <a:solidFill>
                  <a:schemeClr val="bg1"/>
                </a:solidFill>
                <a:latin typeface="Baskerville Old Face" pitchFamily="18"/>
              </a:rPr>
              <a:t>Excel made it easy to organize my finances and visualize where my money goes. Thank you!</a:t>
            </a:r>
          </a:p>
        </p:txBody>
      </p:sp>
      <p:sp>
        <p:nvSpPr>
          <p:cNvPr id="3" name="Picture Placeholder 11"/>
          <p:cNvSpPr>
            <a:spLocks noGrp="1"/>
          </p:cNvSpPr>
          <p:nvPr>
            <p:ph type="pic" idx="1"/>
          </p:nvPr>
        </p:nvSpPr>
        <p:spPr>
          <a:xfrm>
            <a:off x="5643420" y="1062761"/>
            <a:ext cx="5409334" cy="4183498"/>
          </a:xfrm>
          <a:ln w="76196">
            <a:solidFill>
              <a:srgbClr val="683819"/>
            </a:solidFill>
            <a:prstDash val="solid"/>
          </a:ln>
        </p:spPr>
        <p:txBody>
          <a:bodyPr/>
          <a:lstStyle/>
          <a:p>
            <a:endParaRPr lang="en-US"/>
          </a:p>
        </p:txBody>
      </p:sp>
      <p:pic>
        <p:nvPicPr>
          <p:cNvPr id="4" name="Picture 1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5643420" y="1062761"/>
            <a:ext cx="5409334" cy="4222315"/>
          </a:xfrm>
          <a:prstGeom prst="rect">
            <a:avLst/>
          </a:prstGeom>
          <a:noFill/>
          <a:ln cap="rnd">
            <a:noFill/>
          </a:ln>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pic>
        <p:nvPicPr>
          <p:cNvPr id="2" name="Picture Placeholder 4">
            <a:extLst>
              <a:ext uri="{FF2B5EF4-FFF2-40B4-BE49-F238E27FC236}">
                <a16:creationId xmlns:a16="http://schemas.microsoft.com/office/drawing/2014/main" id="{00000000-0000-0000-0000-000000000000}"/>
              </a:ext>
            </a:extLst>
          </p:cNvPr>
          <p:cNvPicPr>
            <a:picLocks noGrp="1" noChangeAspect="1"/>
          </p:cNvPicPr>
          <p:nvPr>
            <p:ph type="pic" idx="1"/>
          </p:nvPr>
        </p:nvPicPr>
        <p:blipFill>
          <a:blip r:embed="rId2"/>
          <a:srcRect l="238" t="842" r="176" b="-761"/>
          <a:stretch>
            <a:fillRect/>
          </a:stretch>
        </p:blipFill>
        <p:spPr>
          <a:xfrm>
            <a:off x="5929746" y="1440874"/>
            <a:ext cx="5227780" cy="3639129"/>
          </a:xfrm>
          <a:ln w="38103">
            <a:solidFill>
              <a:srgbClr val="363D46"/>
            </a:solidFill>
          </a:ln>
        </p:spPr>
      </p:pic>
      <p:sp>
        <p:nvSpPr>
          <p:cNvPr id="3" name="Rectangle 2"/>
          <p:cNvSpPr txBox="1">
            <a:spLocks noGrp="1"/>
          </p:cNvSpPr>
          <p:nvPr>
            <p:ph type="body" idx="2"/>
          </p:nvPr>
        </p:nvSpPr>
        <p:spPr>
          <a:xfrm>
            <a:off x="1209239" y="782836"/>
            <a:ext cx="4037011" cy="4955206"/>
          </a:xfrm>
          <a:ln w="9528">
            <a:solidFill>
              <a:srgbClr val="FFFFFF"/>
            </a:solidFill>
            <a:prstDash val="solid"/>
            <a:miter/>
          </a:ln>
        </p:spPr>
        <p:txBody>
          <a:bodyPr anchor="t">
            <a:spAutoFit/>
          </a:bodyPr>
          <a:lstStyle/>
          <a:p>
            <a:pPr lvl="0" defTabSz="914400" hangingPunct="0">
              <a:spcBef>
                <a:spcPts val="0"/>
              </a:spcBef>
              <a:spcAft>
                <a:spcPts val="0"/>
              </a:spcAft>
            </a:pPr>
            <a:endParaRPr lang="en-US" b="1" cap="none">
              <a:solidFill>
                <a:srgbClr val="FFFFFF"/>
              </a:solidFill>
              <a:latin typeface="Baskerville Old Face" pitchFamily="18"/>
            </a:endParaRPr>
          </a:p>
          <a:p>
            <a:pPr lvl="0" defTabSz="914400" hangingPunct="0">
              <a:spcBef>
                <a:spcPts val="0"/>
              </a:spcBef>
              <a:spcAft>
                <a:spcPts val="0"/>
              </a:spcAft>
            </a:pPr>
            <a:r>
              <a:rPr lang="en-US" sz="2000" b="1" cap="none">
                <a:solidFill>
                  <a:srgbClr val="FFFFFF"/>
                </a:solidFill>
                <a:latin typeface="Baskerville Old Face" pitchFamily="18"/>
              </a:rPr>
              <a:t>Excel Spreadsheet for Product Sales &amp; Revenue:</a:t>
            </a:r>
          </a:p>
          <a:p>
            <a:pPr lvl="0" defTabSz="914400" hangingPunct="0">
              <a:spcBef>
                <a:spcPts val="0"/>
              </a:spcBef>
              <a:spcAft>
                <a:spcPts val="0"/>
              </a:spcAft>
            </a:pPr>
            <a:endParaRPr lang="en-US" b="1" cap="none">
              <a:solidFill>
                <a:srgbClr val="FFFFFF"/>
              </a:solidFill>
              <a:latin typeface="Baskerville Old Face" pitchFamily="18"/>
            </a:endParaRPr>
          </a:p>
          <a:p>
            <a:pPr lvl="0" defTabSz="914400" hangingPunct="0">
              <a:spcBef>
                <a:spcPts val="0"/>
              </a:spcBef>
              <a:spcAft>
                <a:spcPts val="0"/>
              </a:spcAft>
            </a:pPr>
            <a:r>
              <a:rPr lang="en-US" cap="none">
                <a:solidFill>
                  <a:srgbClr val="FFFFFF"/>
                </a:solidFill>
                <a:latin typeface="Baskerville Old Face" pitchFamily="18"/>
              </a:rPr>
              <a:t>I created an Excel spreadsheet to </a:t>
            </a:r>
          </a:p>
          <a:p>
            <a:pPr lvl="0" defTabSz="914400" hangingPunct="0">
              <a:spcBef>
                <a:spcPts val="0"/>
              </a:spcBef>
              <a:spcAft>
                <a:spcPts val="0"/>
              </a:spcAft>
            </a:pPr>
            <a:r>
              <a:rPr lang="en-US" cap="none">
                <a:solidFill>
                  <a:srgbClr val="FFFFFF"/>
                </a:solidFill>
                <a:latin typeface="Baskerville Old Face" pitchFamily="18"/>
              </a:rPr>
              <a:t>track the products I sell, </a:t>
            </a:r>
          </a:p>
          <a:p>
            <a:pPr lvl="0" defTabSz="914400" hangingPunct="0">
              <a:spcBef>
                <a:spcPts val="0"/>
              </a:spcBef>
              <a:spcAft>
                <a:spcPts val="0"/>
              </a:spcAft>
            </a:pPr>
            <a:r>
              <a:rPr lang="en-US" cap="none">
                <a:solidFill>
                  <a:srgbClr val="FFFFFF"/>
                </a:solidFill>
                <a:latin typeface="Baskerville Old Face" pitchFamily="18"/>
              </a:rPr>
              <a:t>their prices, and quantities sold. </a:t>
            </a:r>
          </a:p>
          <a:p>
            <a:pPr lvl="0" defTabSz="914400" hangingPunct="0">
              <a:spcBef>
                <a:spcPts val="0"/>
              </a:spcBef>
              <a:spcAft>
                <a:spcPts val="0"/>
              </a:spcAft>
            </a:pPr>
            <a:r>
              <a:rPr lang="en-US" cap="none">
                <a:solidFill>
                  <a:srgbClr val="FFFFFF"/>
                </a:solidFill>
                <a:latin typeface="Baskerville Old Face" pitchFamily="18"/>
              </a:rPr>
              <a:t>I calculated revenue for each product </a:t>
            </a:r>
          </a:p>
          <a:p>
            <a:pPr lvl="0" defTabSz="914400" hangingPunct="0">
              <a:spcBef>
                <a:spcPts val="0"/>
              </a:spcBef>
              <a:spcAft>
                <a:spcPts val="0"/>
              </a:spcAft>
            </a:pPr>
            <a:r>
              <a:rPr lang="en-US" cap="none">
                <a:solidFill>
                  <a:srgbClr val="FFFFFF"/>
                </a:solidFill>
                <a:latin typeface="Baskerville Old Face" pitchFamily="18"/>
              </a:rPr>
              <a:t>by multiplying sales and price using a</a:t>
            </a:r>
          </a:p>
          <a:p>
            <a:pPr lvl="0" defTabSz="914400" hangingPunct="0">
              <a:spcBef>
                <a:spcPts val="0"/>
              </a:spcBef>
              <a:spcAft>
                <a:spcPts val="0"/>
              </a:spcAft>
            </a:pPr>
            <a:r>
              <a:rPr lang="en-US" cap="none">
                <a:solidFill>
                  <a:srgbClr val="FFFFFF"/>
                </a:solidFill>
                <a:latin typeface="Baskerville Old Face" pitchFamily="18"/>
              </a:rPr>
              <a:t>formula like =B2*C2.</a:t>
            </a:r>
          </a:p>
          <a:p>
            <a:pPr lvl="0" defTabSz="914400" hangingPunct="0">
              <a:spcBef>
                <a:spcPts val="0"/>
              </a:spcBef>
              <a:spcAft>
                <a:spcPts val="0"/>
              </a:spcAft>
            </a:pPr>
            <a:r>
              <a:rPr lang="en-US" cap="none">
                <a:solidFill>
                  <a:srgbClr val="FFFFFF"/>
                </a:solidFill>
                <a:latin typeface="Baskerville Old Face" pitchFamily="18"/>
              </a:rPr>
              <a:t>Then, I built a simple dashboard showing </a:t>
            </a:r>
          </a:p>
          <a:p>
            <a:pPr lvl="0" defTabSz="914400" hangingPunct="0">
              <a:spcBef>
                <a:spcPts val="0"/>
              </a:spcBef>
              <a:spcAft>
                <a:spcPts val="0"/>
              </a:spcAft>
            </a:pPr>
            <a:r>
              <a:rPr lang="en-US" b="1" cap="none">
                <a:solidFill>
                  <a:srgbClr val="FFFFFF"/>
                </a:solidFill>
                <a:latin typeface="Baskerville Old Face" pitchFamily="18"/>
              </a:rPr>
              <a:t>total sales</a:t>
            </a:r>
            <a:r>
              <a:rPr lang="en-US" cap="none">
                <a:solidFill>
                  <a:srgbClr val="FFFFFF"/>
                </a:solidFill>
                <a:latin typeface="Baskerville Old Face" pitchFamily="18"/>
              </a:rPr>
              <a:t> and </a:t>
            </a:r>
            <a:r>
              <a:rPr lang="en-US" b="1" cap="none">
                <a:solidFill>
                  <a:srgbClr val="FFFFFF"/>
                </a:solidFill>
                <a:latin typeface="Baskerville Old Face" pitchFamily="18"/>
              </a:rPr>
              <a:t>total revenue</a:t>
            </a:r>
            <a:r>
              <a:rPr lang="en-US" cap="none">
                <a:solidFill>
                  <a:srgbClr val="FFFFFF"/>
                </a:solidFill>
                <a:latin typeface="Baskerville Old Face" pitchFamily="18"/>
              </a:rPr>
              <a:t> using the</a:t>
            </a:r>
          </a:p>
          <a:p>
            <a:pPr lvl="0" defTabSz="914400" hangingPunct="0">
              <a:spcBef>
                <a:spcPts val="0"/>
              </a:spcBef>
              <a:spcAft>
                <a:spcPts val="0"/>
              </a:spcAft>
            </a:pPr>
            <a:r>
              <a:rPr lang="en-US" cap="none">
                <a:solidFill>
                  <a:srgbClr val="FFFFFF"/>
                </a:solidFill>
                <a:latin typeface="Baskerville Old Face" pitchFamily="18"/>
              </a:rPr>
              <a:t> </a:t>
            </a:r>
            <a:r>
              <a:rPr lang="en-US" b="1" cap="none">
                <a:solidFill>
                  <a:srgbClr val="FFFFFF"/>
                </a:solidFill>
                <a:latin typeface="Baskerville Old Face" pitchFamily="18"/>
              </a:rPr>
              <a:t>SUM formula</a:t>
            </a:r>
            <a:r>
              <a:rPr lang="en-US" cap="none">
                <a:solidFill>
                  <a:srgbClr val="FFFFFF"/>
                </a:solidFill>
                <a:latin typeface="Baskerville Old Face" pitchFamily="18"/>
              </a:rPr>
              <a:t> </a:t>
            </a:r>
          </a:p>
          <a:p>
            <a:pPr lvl="0" defTabSz="914400" hangingPunct="0">
              <a:spcBef>
                <a:spcPts val="0"/>
              </a:spcBef>
              <a:spcAft>
                <a:spcPts val="0"/>
              </a:spcAft>
            </a:pPr>
            <a:r>
              <a:rPr lang="en-US" cap="none">
                <a:solidFill>
                  <a:srgbClr val="FFFFFF"/>
                </a:solidFill>
                <a:latin typeface="Baskerville Old Face" pitchFamily="18"/>
              </a:rPr>
              <a:t>(e.g., =SUM(D2:D10)). This helps me quickly see overall performance and</a:t>
            </a:r>
            <a:r>
              <a:rPr lang="en-US" sz="2000" cap="none">
                <a:solidFill>
                  <a:srgbClr val="FFFFFF"/>
                </a:solidFill>
                <a:latin typeface="Baskerville Old Face" pitchFamily="18"/>
              </a:rPr>
              <a:t> earnings.</a:t>
            </a:r>
          </a:p>
          <a:p>
            <a:pPr lvl="0" defTabSz="914400" hangingPunct="0">
              <a:spcBef>
                <a:spcPts val="0"/>
              </a:spcBef>
              <a:spcAft>
                <a:spcPts val="0"/>
              </a:spcAft>
            </a:pPr>
            <a:endParaRPr lang="en-US" sz="2000" cap="none">
              <a:solidFill>
                <a:srgbClr val="FFFFFF"/>
              </a:solidFill>
              <a:latin typeface="Baskerville Old Face" pitchFamily="18"/>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Picture Placeholder 7">
            <a:extLst>
              <a:ext uri="{FF2B5EF4-FFF2-40B4-BE49-F238E27FC236}">
                <a16:creationId xmlns:a16="http://schemas.microsoft.com/office/drawing/2014/main" id="{00000000-0000-0000-0000-000000000000}"/>
              </a:ext>
            </a:extLst>
          </p:cNvPr>
          <p:cNvPicPr>
            <a:picLocks noGrp="1" noChangeAspect="1"/>
          </p:cNvPicPr>
          <p:nvPr>
            <p:ph type="pic" idx="1"/>
          </p:nvPr>
        </p:nvPicPr>
        <p:blipFill>
          <a:blip r:embed="rId2"/>
          <a:srcRect t="1156" b="803"/>
          <a:stretch>
            <a:fillRect/>
          </a:stretch>
        </p:blipFill>
        <p:spPr>
          <a:xfrm>
            <a:off x="5349441" y="457200"/>
            <a:ext cx="5881978" cy="5694215"/>
          </a:xfrm>
          <a:ln w="38103">
            <a:solidFill>
              <a:srgbClr val="363D46"/>
            </a:solidFill>
          </a:ln>
        </p:spPr>
      </p:pic>
      <p:sp>
        <p:nvSpPr>
          <p:cNvPr id="3" name="Text Placeholder 6"/>
          <p:cNvSpPr txBox="1">
            <a:spLocks noGrp="1"/>
          </p:cNvSpPr>
          <p:nvPr>
            <p:ph type="body" idx="2"/>
          </p:nvPr>
        </p:nvSpPr>
        <p:spPr>
          <a:xfrm>
            <a:off x="750976" y="1216887"/>
            <a:ext cx="3932240" cy="4174839"/>
          </a:xfrm>
          <a:ln w="9528">
            <a:solidFill>
              <a:srgbClr val="F1D99F"/>
            </a:solidFill>
            <a:prstDash val="solid"/>
          </a:ln>
        </p:spPr>
        <p:txBody>
          <a:bodyPr>
            <a:normAutofit fontScale="92500" lnSpcReduction="10000"/>
          </a:bodyPr>
          <a:lstStyle/>
          <a:p>
            <a:pPr lvl="0">
              <a:spcBef>
                <a:spcPts val="500"/>
              </a:spcBef>
            </a:pPr>
            <a:endParaRPr lang="en-US" sz="2000" b="1" dirty="0">
              <a:latin typeface="Baskerville Old Face" pitchFamily="18"/>
            </a:endParaRPr>
          </a:p>
          <a:p>
            <a:pPr lvl="0">
              <a:spcBef>
                <a:spcPts val="500"/>
              </a:spcBef>
            </a:pPr>
            <a:r>
              <a:rPr lang="en-US" sz="2000" b="1" dirty="0">
                <a:solidFill>
                  <a:schemeClr val="bg1"/>
                </a:solidFill>
                <a:latin typeface="Baskerville Old Face" pitchFamily="18"/>
              </a:rPr>
              <a:t>Charts for Sales and Revenue Analysis:</a:t>
            </a:r>
          </a:p>
          <a:p>
            <a:pPr lvl="0">
              <a:spcBef>
                <a:spcPts val="500"/>
              </a:spcBef>
            </a:pPr>
            <a:endParaRPr lang="en-US" sz="2000" b="1" dirty="0">
              <a:solidFill>
                <a:schemeClr val="bg1"/>
              </a:solidFill>
              <a:latin typeface="Baskerville Old Face" pitchFamily="18"/>
            </a:endParaRPr>
          </a:p>
          <a:p>
            <a:pPr lvl="0">
              <a:spcBef>
                <a:spcPts val="500"/>
              </a:spcBef>
            </a:pPr>
            <a:r>
              <a:rPr lang="en-US" sz="2000" dirty="0">
                <a:solidFill>
                  <a:schemeClr val="bg1"/>
                </a:solidFill>
                <a:latin typeface="Baskerville Old Face" pitchFamily="18"/>
              </a:rPr>
              <a:t>After creating the spreadsheet, I added a </a:t>
            </a:r>
            <a:r>
              <a:rPr lang="en-US" sz="2000" b="1" dirty="0">
                <a:solidFill>
                  <a:schemeClr val="bg1"/>
                </a:solidFill>
                <a:latin typeface="Baskerville Old Face" pitchFamily="18"/>
              </a:rPr>
              <a:t>bar graph</a:t>
            </a:r>
            <a:r>
              <a:rPr lang="en-US" sz="2000" dirty="0">
                <a:solidFill>
                  <a:schemeClr val="bg1"/>
                </a:solidFill>
                <a:latin typeface="Baskerville Old Face" pitchFamily="18"/>
              </a:rPr>
              <a:t> to show sales for each product and a </a:t>
            </a:r>
            <a:r>
              <a:rPr lang="en-US" sz="2000" b="1" dirty="0">
                <a:solidFill>
                  <a:schemeClr val="bg1"/>
                </a:solidFill>
                <a:latin typeface="Baskerville Old Face" pitchFamily="18"/>
              </a:rPr>
              <a:t>pie chart</a:t>
            </a:r>
            <a:r>
              <a:rPr lang="en-US" sz="2000" dirty="0">
                <a:solidFill>
                  <a:schemeClr val="bg1"/>
                </a:solidFill>
                <a:latin typeface="Baskerville Old Face" pitchFamily="18"/>
              </a:rPr>
              <a:t> to display each product’s contribution to total revenue. These visuals make the data easier to understand at a glance and help in comparing product performance.</a:t>
            </a:r>
          </a:p>
          <a:p>
            <a:pPr lvl="0"/>
            <a:endParaRPr lang="en-US"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00000000-0000-0000-0000-000000000000}"/>
              </a:ext>
            </a:extLst>
          </p:cNvPr>
          <p:cNvPicPr>
            <a:picLocks noGrp="1" noChangeAspect="1"/>
          </p:cNvPicPr>
          <p:nvPr>
            <p:ph type="pic" idx="4294967295"/>
          </p:nvPr>
        </p:nvPicPr>
        <p:blipFill>
          <a:blip r:embed="rId2"/>
          <a:srcRect t="13561" b="13561"/>
          <a:stretch>
            <a:fillRect/>
          </a:stretch>
        </p:blipFill>
        <p:spPr>
          <a:xfrm>
            <a:off x="1141408" y="557729"/>
            <a:ext cx="9905996" cy="2541830"/>
          </a:xfrm>
          <a:ln w="38103">
            <a:solidFill>
              <a:srgbClr val="363D46"/>
            </a:solidFill>
          </a:ln>
        </p:spPr>
      </p:pic>
      <p:sp>
        <p:nvSpPr>
          <p:cNvPr id="3" name="Text Placeholder 3"/>
          <p:cNvSpPr txBox="1">
            <a:spLocks noGrp="1"/>
          </p:cNvSpPr>
          <p:nvPr>
            <p:ph type="body" idx="4294967295"/>
          </p:nvPr>
        </p:nvSpPr>
        <p:spPr>
          <a:xfrm rot="10799991">
            <a:off x="1141418" y="3429000"/>
            <a:ext cx="9905996" cy="2871270"/>
          </a:xfrm>
        </p:spPr>
        <p:txBody>
          <a:bodyPr/>
          <a:lstStyle/>
          <a:p>
            <a:pPr marL="0" lvl="0" indent="0">
              <a:spcBef>
                <a:spcPts val="300"/>
              </a:spcBef>
              <a:buNone/>
            </a:pPr>
            <a:endParaRPr lang="en-US" sz="1400">
              <a:solidFill>
                <a:srgbClr val="FFFFFF"/>
              </a:solidFill>
            </a:endParaRPr>
          </a:p>
          <a:p>
            <a:pPr marL="0" lvl="0" indent="0">
              <a:spcBef>
                <a:spcPts val="300"/>
              </a:spcBef>
              <a:buNone/>
            </a:pPr>
            <a:endParaRPr lang="en-US" sz="1400">
              <a:solidFill>
                <a:srgbClr val="FFFFFF"/>
              </a:solidFill>
            </a:endParaRPr>
          </a:p>
          <a:p>
            <a:pPr marL="0" lvl="0" indent="0">
              <a:spcBef>
                <a:spcPts val="300"/>
              </a:spcBef>
              <a:buNone/>
            </a:pPr>
            <a:endParaRPr lang="en-US" sz="1400">
              <a:solidFill>
                <a:srgbClr val="FFFFFF"/>
              </a:solidFill>
            </a:endParaRPr>
          </a:p>
        </p:txBody>
      </p:sp>
      <p:sp>
        <p:nvSpPr>
          <p:cNvPr id="4" name="TextBox 7"/>
          <p:cNvSpPr txBox="1"/>
          <p:nvPr/>
        </p:nvSpPr>
        <p:spPr>
          <a:xfrm>
            <a:off x="1141408" y="3571975"/>
            <a:ext cx="9905996" cy="2585319"/>
          </a:xfrm>
          <a:prstGeom prst="rect">
            <a:avLst/>
          </a:prstGeom>
          <a:noFill/>
          <a:ln w="9528" cap="rnd">
            <a:solidFill>
              <a:srgbClr val="E5E5E5"/>
            </a:solidFill>
            <a:prstDash val="solid"/>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itchFamily="18"/>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itchFamily="18"/>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FFFFFF"/>
                </a:solidFill>
                <a:uFillTx/>
                <a:latin typeface="Baskerville Old Face" panose="02020602080505020303" pitchFamily="18" charset="0"/>
              </a:rPr>
              <a:t>Conditional formatting in Excel:</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anose="02020602080505020303" pitchFamily="18" charset="0"/>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Baskerville Old Face" panose="02020602080505020303" pitchFamily="18" charset="0"/>
              </a:rPr>
              <a:t>I applied conditional formatting in an Excel sheet to highlight student marks. A rule was set that if any student scored below 60, the cell would automatically turn red. This made it easy to quickly identify the weak students and improved the clarity of data analysis.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entury Gothic"/>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entury Gothic"/>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5103815" y="1115613"/>
            <a:ext cx="5943600" cy="4169572"/>
          </a:xfrm>
        </p:spPr>
      </p:pic>
      <p:sp>
        <p:nvSpPr>
          <p:cNvPr id="3" name="Text Placeholder 3"/>
          <p:cNvSpPr txBox="1">
            <a:spLocks noGrp="1"/>
          </p:cNvSpPr>
          <p:nvPr>
            <p:ph type="body" idx="2"/>
          </p:nvPr>
        </p:nvSpPr>
        <p:spPr>
          <a:xfrm>
            <a:off x="1141408" y="1115613"/>
            <a:ext cx="3549124" cy="4169572"/>
          </a:xfrm>
          <a:ln w="9528">
            <a:solidFill>
              <a:srgbClr val="D3D8DD"/>
            </a:solidFill>
            <a:prstDash val="solid"/>
          </a:ln>
        </p:spPr>
        <p:txBody>
          <a:bodyPr>
            <a:normAutofit lnSpcReduction="10000"/>
          </a:bodyPr>
          <a:lstStyle/>
          <a:p>
            <a:pPr lvl="0"/>
            <a:endParaRPr lang="en-US" b="1" dirty="0" smtClean="0">
              <a:solidFill>
                <a:schemeClr val="bg1"/>
              </a:solidFill>
              <a:latin typeface="Baskerville Old Face" panose="02020602080505020303" pitchFamily="18" charset="0"/>
            </a:endParaRPr>
          </a:p>
          <a:p>
            <a:pPr lvl="0"/>
            <a:r>
              <a:rPr lang="en-US" b="1" dirty="0" smtClean="0">
                <a:solidFill>
                  <a:schemeClr val="bg1"/>
                </a:solidFill>
                <a:latin typeface="Baskerville Old Face" panose="02020602080505020303" pitchFamily="18" charset="0"/>
              </a:rPr>
              <a:t>Using </a:t>
            </a:r>
            <a:r>
              <a:rPr lang="en-US" b="1" dirty="0">
                <a:solidFill>
                  <a:schemeClr val="bg1"/>
                </a:solidFill>
                <a:latin typeface="Baskerville Old Face" panose="02020602080505020303" pitchFamily="18" charset="0"/>
              </a:rPr>
              <a:t>VLOOKUP and IF formula in excel:</a:t>
            </a:r>
          </a:p>
          <a:p>
            <a:pPr lvl="0"/>
            <a:r>
              <a:rPr lang="en-US" dirty="0">
                <a:solidFill>
                  <a:schemeClr val="bg1"/>
                </a:solidFill>
                <a:latin typeface="Baskerville Old Face" panose="02020602080505020303" pitchFamily="18" charset="0"/>
              </a:rPr>
              <a:t>In my Excel sheet, I applied the VLOOKUP formula to find students’ Mathematics marks from a given table by matching their gender. Along with this, I used the IF formula to determine their results, where a student scoring 180 or more is marked as Pass and those below 180 are marked as Fail. This combination of VLOOKUP and IF made it easy to quickly retrieve marks and display clear results</a:t>
            </a:r>
            <a:r>
              <a:rPr lang="en-US" dirty="0">
                <a:latin typeface="Baskerville Old Face" panose="02020602080505020303" pitchFamily="18" charset="0"/>
              </a:rPr>
              <a:t>.</a:t>
            </a:r>
          </a:p>
          <a:p>
            <a:pPr lvl="0"/>
            <a:endParaRPr lang="en-US"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339573" y="1143000"/>
            <a:ext cx="5721150" cy="4290646"/>
          </a:xfrm>
          <a:prstGeom prst="rect">
            <a:avLst/>
          </a:prstGeom>
        </p:spPr>
      </p:pic>
      <p:sp>
        <p:nvSpPr>
          <p:cNvPr id="4" name="Text Placeholder 3"/>
          <p:cNvSpPr>
            <a:spLocks noGrp="1"/>
          </p:cNvSpPr>
          <p:nvPr>
            <p:ph type="body" idx="2"/>
          </p:nvPr>
        </p:nvSpPr>
        <p:spPr>
          <a:xfrm>
            <a:off x="1141408" y="1143000"/>
            <a:ext cx="3549124" cy="4290646"/>
          </a:xfrm>
        </p:spPr>
        <p:txBody>
          <a:bodyPr anchor="t">
            <a:normAutofit lnSpcReduction="10000"/>
          </a:bodyPr>
          <a:lstStyle/>
          <a:p>
            <a:r>
              <a:rPr lang="en-US" sz="2000" b="1" dirty="0" smtClean="0">
                <a:solidFill>
                  <a:schemeClr val="bg1"/>
                </a:solidFill>
                <a:latin typeface="Baskerville Old Face" panose="02020602080505020303" pitchFamily="18" charset="0"/>
              </a:rPr>
              <a:t>Applying pivot table in excel:</a:t>
            </a:r>
          </a:p>
          <a:p>
            <a:r>
              <a:rPr lang="en-US" sz="1800" dirty="0" smtClean="0">
                <a:solidFill>
                  <a:schemeClr val="bg1"/>
                </a:solidFill>
                <a:latin typeface="Baskerville Old Face" panose="02020602080505020303" pitchFamily="18" charset="0"/>
              </a:rPr>
              <a:t>I have demonstrated the process of creating a pivot table in my Excel sheet. I first selected the data range, then inserted a pivot table through the "Insert" tab. After choosing the desired fields for rows, columns, and values, I customized the pivot table to summarize the data effectively. A screenshot of the final pivot table is included to showcase the result</a:t>
            </a:r>
            <a:endParaRPr lang="en-US" dirty="0"/>
          </a:p>
        </p:txBody>
      </p:sp>
    </p:spTree>
    <p:extLst>
      <p:ext uri="{BB962C8B-B14F-4D97-AF65-F5344CB8AC3E}">
        <p14:creationId xmlns:p14="http://schemas.microsoft.com/office/powerpoint/2010/main" val="312761280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es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TM03457485%5b%5bfn=Mesh%5d%5d</Template>
  <TotalTime>155</TotalTime>
  <Words>446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Baskerville Old Face</vt:lpstr>
      <vt:lpstr>Californian FB</vt:lpstr>
      <vt:lpstr>Century Gothic</vt:lpstr>
      <vt:lpstr>Mesh</vt:lpstr>
      <vt:lpstr>FINAL PROJECT CIT COURSE</vt:lpstr>
      <vt:lpstr>PowerPoint Presentation</vt:lpstr>
      <vt:lpstr>  BUDGET SPREAD SHEET:  I created my personal budget sheet using Microsoft Excel to help track my income and expenses. I started by listing all my income sources and expenses in a table. Then, I used the SUM formula to automatically calculate the total income, total expenses, and balance. Excel made it easy to organize my finances and visualize where my money goes. Thank you!</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BQ1</dc:creator>
  <cp:lastModifiedBy>BQ1</cp:lastModifiedBy>
  <cp:revision>16</cp:revision>
  <dcterms:created xsi:type="dcterms:W3CDTF">2025-09-13T08:54:35Z</dcterms:created>
  <dcterms:modified xsi:type="dcterms:W3CDTF">2025-09-20T08:59:07Z</dcterms:modified>
</cp:coreProperties>
</file>