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4864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2" autoAdjust="0"/>
    <p:restoredTop sz="94660"/>
  </p:normalViewPr>
  <p:slideViewPr>
    <p:cSldViewPr snapToGrid="0">
      <p:cViewPr>
        <p:scale>
          <a:sx n="200" d="100"/>
          <a:sy n="200" d="100"/>
        </p:scale>
        <p:origin x="2658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3770"/>
            <a:ext cx="4114800" cy="1114213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80951"/>
            <a:ext cx="4114800" cy="772689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0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70392"/>
            <a:ext cx="1183005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70392"/>
            <a:ext cx="3480435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6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797878"/>
            <a:ext cx="4732020" cy="1331277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141750"/>
            <a:ext cx="4732020" cy="700087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9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851959"/>
            <a:ext cx="233172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851959"/>
            <a:ext cx="233172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5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70392"/>
            <a:ext cx="473202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784543"/>
            <a:ext cx="2321004" cy="384492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169035"/>
            <a:ext cx="2321004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784543"/>
            <a:ext cx="2332435" cy="384492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169035"/>
            <a:ext cx="2332435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8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5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7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13360"/>
            <a:ext cx="1769507" cy="74676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460799"/>
            <a:ext cx="2777490" cy="2274358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960120"/>
            <a:ext cx="1769507" cy="1778741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7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13360"/>
            <a:ext cx="1769507" cy="74676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460799"/>
            <a:ext cx="2777490" cy="2274358"/>
          </a:xfrm>
        </p:spPr>
        <p:txBody>
          <a:bodyPr anchor="t"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960120"/>
            <a:ext cx="1769507" cy="1778741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0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70392"/>
            <a:ext cx="473202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851959"/>
            <a:ext cx="473202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2966297"/>
            <a:ext cx="123444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2966297"/>
            <a:ext cx="185166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2966297"/>
            <a:ext cx="123444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1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:a16="http://schemas.microsoft.com/office/drawing/2014/main" id="{A05611C2-DB6F-49E9-8D15-AF17F24A0FAF}"/>
              </a:ext>
            </a:extLst>
          </p:cNvPr>
          <p:cNvSpPr/>
          <p:nvPr/>
        </p:nvSpPr>
        <p:spPr>
          <a:xfrm>
            <a:off x="178926" y="1216441"/>
            <a:ext cx="5225734" cy="18750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4093C6D-E110-4739-B791-FDF69B1797E1}"/>
              </a:ext>
            </a:extLst>
          </p:cNvPr>
          <p:cNvSpPr/>
          <p:nvPr/>
        </p:nvSpPr>
        <p:spPr>
          <a:xfrm>
            <a:off x="886104" y="1307466"/>
            <a:ext cx="3811378" cy="14422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379BF09-1C7F-4828-96FE-6E899481027C}"/>
              </a:ext>
            </a:extLst>
          </p:cNvPr>
          <p:cNvSpPr/>
          <p:nvPr/>
        </p:nvSpPr>
        <p:spPr>
          <a:xfrm>
            <a:off x="1149183" y="1423318"/>
            <a:ext cx="3285220" cy="98216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F6F749-0414-4779-B24B-05ED73260D4B}"/>
              </a:ext>
            </a:extLst>
          </p:cNvPr>
          <p:cNvSpPr txBox="1"/>
          <p:nvPr/>
        </p:nvSpPr>
        <p:spPr>
          <a:xfrm>
            <a:off x="2314740" y="198531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64QAM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5FBC6E-16BF-4382-A7E1-1C0D2A8F15A6}"/>
              </a:ext>
            </a:extLst>
          </p:cNvPr>
          <p:cNvSpPr txBox="1"/>
          <p:nvPr/>
        </p:nvSpPr>
        <p:spPr>
          <a:xfrm>
            <a:off x="2314740" y="236238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16QAM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43AA05-D659-42CF-A33E-371137EFC890}"/>
              </a:ext>
            </a:extLst>
          </p:cNvPr>
          <p:cNvSpPr txBox="1"/>
          <p:nvPr/>
        </p:nvSpPr>
        <p:spPr>
          <a:xfrm>
            <a:off x="2404508" y="274719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QPSK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A12DA90-39B4-4640-B94F-59C41475A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57" b="94932" l="9780" r="89976">
                        <a14:foregroundMark x1="33741" y1="15698" x2="33741" y2="15698"/>
                        <a14:foregroundMark x1="26161" y1="15204" x2="26161" y2="15204"/>
                        <a14:foregroundMark x1="19315" y1="14710" x2="19315" y2="14710"/>
                        <a14:foregroundMark x1="65770" y1="15080" x2="65770" y2="15080"/>
                        <a14:foregroundMark x1="74328" y1="15328" x2="74328" y2="15328"/>
                        <a14:foregroundMark x1="81663" y1="15822" x2="81663" y2="15822"/>
                        <a14:foregroundMark x1="74572" y1="6180" x2="74572" y2="6180"/>
                        <a14:foregroundMark x1="19560" y1="92460" x2="19560" y2="92460"/>
                        <a14:foregroundMark x1="80196" y1="93820" x2="80196" y2="93820"/>
                        <a14:foregroundMark x1="19071" y1="94932" x2="19071" y2="94932"/>
                        <a14:backgroundMark x1="50611" y1="34611" x2="50611" y2="346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9873" y="0"/>
            <a:ext cx="1343839" cy="20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7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sdr@umd.edu</dc:creator>
  <cp:lastModifiedBy>sdr@umd.edu</cp:lastModifiedBy>
  <cp:revision>18</cp:revision>
  <dcterms:created xsi:type="dcterms:W3CDTF">2021-02-10T06:15:47Z</dcterms:created>
  <dcterms:modified xsi:type="dcterms:W3CDTF">2021-02-10T06:42:01Z</dcterms:modified>
</cp:coreProperties>
</file>