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297363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>
        <p:scale>
          <a:sx n="200" d="100"/>
          <a:sy n="200" d="100"/>
        </p:scale>
        <p:origin x="2310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4A45B-411D-4462-964C-665366CA36F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225" y="1143000"/>
            <a:ext cx="6305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D9DCA-7525-49DE-B8CB-FAF0B530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1pPr>
    <a:lvl2pPr marL="156846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2pPr>
    <a:lvl3pPr marL="313691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3pPr>
    <a:lvl4pPr marL="470536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4pPr>
    <a:lvl5pPr marL="627381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5pPr>
    <a:lvl6pPr marL="784226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6pPr>
    <a:lvl7pPr marL="941072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7pPr>
    <a:lvl8pPr marL="1097917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8pPr>
    <a:lvl9pPr marL="1254762" algn="l" defTabSz="313691" rtl="0" eaLnBrk="1" latinLnBrk="0" hangingPunct="1">
      <a:defRPr sz="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171" y="344243"/>
            <a:ext cx="3223022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104792"/>
            <a:ext cx="3223022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0" y="111989"/>
            <a:ext cx="926619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11989"/>
            <a:ext cx="2726140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5" y="524399"/>
            <a:ext cx="3706476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5" y="1407648"/>
            <a:ext cx="3706476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559943"/>
            <a:ext cx="1826379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559943"/>
            <a:ext cx="1826379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11989"/>
            <a:ext cx="3706476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515634"/>
            <a:ext cx="1817986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768339"/>
            <a:ext cx="1817986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515634"/>
            <a:ext cx="182693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768339"/>
            <a:ext cx="182693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0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140229"/>
            <a:ext cx="138601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302856"/>
            <a:ext cx="2175540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631031"/>
            <a:ext cx="138601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140229"/>
            <a:ext cx="138601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302856"/>
            <a:ext cx="2175540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631031"/>
            <a:ext cx="138601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11989"/>
            <a:ext cx="3706476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559943"/>
            <a:ext cx="3706476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1949575"/>
            <a:ext cx="966907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42498-B139-4CCF-B294-55E0641DD57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1949575"/>
            <a:ext cx="145036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1949575"/>
            <a:ext cx="966907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E779-090A-4533-A50E-8E8D339D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FA13699-A2B4-4064-9ADA-FBE2CED4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98799"/>
              </p:ext>
            </p:extLst>
          </p:nvPr>
        </p:nvGraphicFramePr>
        <p:xfrm>
          <a:off x="94371" y="96194"/>
          <a:ext cx="3989402" cy="1823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762">
                  <a:extLst>
                    <a:ext uri="{9D8B030D-6E8A-4147-A177-3AD203B41FA5}">
                      <a16:colId xmlns:a16="http://schemas.microsoft.com/office/drawing/2014/main" val="75861207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38260069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07047192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65152755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19697462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93754635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60847288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5333154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890903358"/>
                    </a:ext>
                  </a:extLst>
                </a:gridCol>
              </a:tblGrid>
              <a:tr h="2945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Position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4531819"/>
                  </a:ext>
                </a:extLst>
              </a:tr>
              <a:tr h="2945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Encoded Bits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6475629"/>
                  </a:ext>
                </a:extLst>
              </a:tr>
              <a:tr h="326878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Parity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Coverage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90689"/>
                  </a:ext>
                </a:extLst>
              </a:tr>
              <a:tr h="3268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35404"/>
                  </a:ext>
                </a:extLst>
              </a:tr>
              <a:tr h="2271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0" marR="0" marT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0" marR="0" marT="0" anchor="ctr">
                    <a:solidFill>
                      <a:srgbClr val="FF8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8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7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36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6</cp:revision>
  <dcterms:created xsi:type="dcterms:W3CDTF">2020-11-21T06:06:44Z</dcterms:created>
  <dcterms:modified xsi:type="dcterms:W3CDTF">2020-11-21T06:21:45Z</dcterms:modified>
</cp:coreProperties>
</file>