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6012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1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4A45B-411D-4462-964C-665366CA36F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3438" y="1143000"/>
            <a:ext cx="8524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D9DCA-7525-49DE-B8CB-FAF0B530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239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8953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3431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568716"/>
            <a:ext cx="72009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1825200"/>
            <a:ext cx="72009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185014"/>
            <a:ext cx="2070259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185014"/>
            <a:ext cx="6090761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866347"/>
            <a:ext cx="8281035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2325541"/>
            <a:ext cx="8281035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925068"/>
            <a:ext cx="408051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925068"/>
            <a:ext cx="408051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85014"/>
            <a:ext cx="8281035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851867"/>
            <a:ext cx="4061757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269354"/>
            <a:ext cx="4061757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851867"/>
            <a:ext cx="4081761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269354"/>
            <a:ext cx="4081761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31669"/>
            <a:ext cx="30966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500342"/>
            <a:ext cx="4860608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042512"/>
            <a:ext cx="30966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31669"/>
            <a:ext cx="30966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500342"/>
            <a:ext cx="4860608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042512"/>
            <a:ext cx="30966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185014"/>
            <a:ext cx="8281035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925068"/>
            <a:ext cx="8281035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3220845"/>
            <a:ext cx="216027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3220845"/>
            <a:ext cx="3240405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3220845"/>
            <a:ext cx="216027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C765872-8C7A-4922-AC26-2C7D2693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36060"/>
              </p:ext>
            </p:extLst>
          </p:nvPr>
        </p:nvGraphicFramePr>
        <p:xfrm>
          <a:off x="94371" y="96194"/>
          <a:ext cx="8792317" cy="279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762">
                  <a:extLst>
                    <a:ext uri="{9D8B030D-6E8A-4147-A177-3AD203B41FA5}">
                      <a16:colId xmlns:a16="http://schemas.microsoft.com/office/drawing/2014/main" val="75861207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38260069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0704719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65152755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9697462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93754635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60847288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533315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89090335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0161843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03280261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21784146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86925422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44228659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61566098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1115064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9746462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0590119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4946891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23719568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22574095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4229922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Position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4531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Encoded Bits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647562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Parity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Coverage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858990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1354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84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8320838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9101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E172403-CFA8-4F57-B730-23FD09DBF8A9}"/>
              </a:ext>
            </a:extLst>
          </p:cNvPr>
          <p:cNvSpPr txBox="1"/>
          <p:nvPr/>
        </p:nvSpPr>
        <p:spPr>
          <a:xfrm>
            <a:off x="8886688" y="100994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11607-F690-417A-A15E-A11475975AFE}"/>
              </a:ext>
            </a:extLst>
          </p:cNvPr>
          <p:cNvSpPr txBox="1"/>
          <p:nvPr/>
        </p:nvSpPr>
        <p:spPr>
          <a:xfrm rot="5400000">
            <a:off x="4744925" y="29004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1FF50-C468-4761-864B-4BB65A43A90C}"/>
              </a:ext>
            </a:extLst>
          </p:cNvPr>
          <p:cNvSpPr txBox="1"/>
          <p:nvPr/>
        </p:nvSpPr>
        <p:spPr>
          <a:xfrm rot="2744760">
            <a:off x="8886690" y="27064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807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97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Marc L Lichtman</cp:lastModifiedBy>
  <cp:revision>5</cp:revision>
  <dcterms:created xsi:type="dcterms:W3CDTF">2020-11-21T06:06:44Z</dcterms:created>
  <dcterms:modified xsi:type="dcterms:W3CDTF">2020-11-21T06:17:12Z</dcterms:modified>
</cp:coreProperties>
</file>