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887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6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23066"/>
            <a:ext cx="89154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641495"/>
            <a:ext cx="8915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67758"/>
            <a:ext cx="2563178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67758"/>
            <a:ext cx="7540943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8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253808"/>
            <a:ext cx="1025271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365607"/>
            <a:ext cx="1025271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8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338792"/>
            <a:ext cx="50520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338792"/>
            <a:ext cx="50520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67758"/>
            <a:ext cx="1025271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232853"/>
            <a:ext cx="502884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837055"/>
            <a:ext cx="502884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232853"/>
            <a:ext cx="505360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837055"/>
            <a:ext cx="505360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1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35280"/>
            <a:ext cx="383393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724112"/>
            <a:ext cx="601789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508760"/>
            <a:ext cx="383393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3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35280"/>
            <a:ext cx="383393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724112"/>
            <a:ext cx="601789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508760"/>
            <a:ext cx="383393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67758"/>
            <a:ext cx="1025271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338792"/>
            <a:ext cx="1025271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661324"/>
            <a:ext cx="26746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661324"/>
            <a:ext cx="401193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661324"/>
            <a:ext cx="26746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6">
            <a:extLst>
              <a:ext uri="{FF2B5EF4-FFF2-40B4-BE49-F238E27FC236}">
                <a16:creationId xmlns:a16="http://schemas.microsoft.com/office/drawing/2014/main" id="{7A382E58-B933-44F2-8597-622A0B324990}"/>
              </a:ext>
            </a:extLst>
          </p:cNvPr>
          <p:cNvSpPr/>
          <p:nvPr/>
        </p:nvSpPr>
        <p:spPr>
          <a:xfrm>
            <a:off x="1727513" y="802884"/>
            <a:ext cx="1310853" cy="818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(Compression)</a:t>
            </a:r>
          </a:p>
        </p:txBody>
      </p:sp>
      <p:sp>
        <p:nvSpPr>
          <p:cNvPr id="163" name="Rounded Rectangle 8">
            <a:extLst>
              <a:ext uri="{FF2B5EF4-FFF2-40B4-BE49-F238E27FC236}">
                <a16:creationId xmlns:a16="http://schemas.microsoft.com/office/drawing/2014/main" id="{FAB71920-B730-4DE0-8EC4-F910E82F783B}"/>
              </a:ext>
            </a:extLst>
          </p:cNvPr>
          <p:cNvSpPr/>
          <p:nvPr/>
        </p:nvSpPr>
        <p:spPr>
          <a:xfrm>
            <a:off x="3622034" y="776572"/>
            <a:ext cx="1310853" cy="8711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 correcting codes)</a:t>
            </a:r>
          </a:p>
        </p:txBody>
      </p:sp>
      <p:sp>
        <p:nvSpPr>
          <p:cNvPr id="164" name="Rounded Rectangle 9">
            <a:extLst>
              <a:ext uri="{FF2B5EF4-FFF2-40B4-BE49-F238E27FC236}">
                <a16:creationId xmlns:a16="http://schemas.microsoft.com/office/drawing/2014/main" id="{242736CF-C08E-4596-9A06-92C17B4BB2E0}"/>
              </a:ext>
            </a:extLst>
          </p:cNvPr>
          <p:cNvSpPr/>
          <p:nvPr/>
        </p:nvSpPr>
        <p:spPr>
          <a:xfrm>
            <a:off x="5516555" y="802884"/>
            <a:ext cx="1465385" cy="818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PSK, QAM)</a:t>
            </a:r>
          </a:p>
        </p:txBody>
      </p:sp>
      <p:sp>
        <p:nvSpPr>
          <p:cNvPr id="165" name="Rounded Rectangle 10">
            <a:extLst>
              <a:ext uri="{FF2B5EF4-FFF2-40B4-BE49-F238E27FC236}">
                <a16:creationId xmlns:a16="http://schemas.microsoft.com/office/drawing/2014/main" id="{0957E921-3790-4AC1-9DC8-FC81160FC6FD}"/>
              </a:ext>
            </a:extLst>
          </p:cNvPr>
          <p:cNvSpPr/>
          <p:nvPr/>
        </p:nvSpPr>
        <p:spPr>
          <a:xfrm>
            <a:off x="9436835" y="743331"/>
            <a:ext cx="1310853" cy="9375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Circuit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(Filters,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Up-Converter,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Amplifiers)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9D5219A-D11F-4ED5-AE77-21E7E3779E65}"/>
              </a:ext>
            </a:extLst>
          </p:cNvPr>
          <p:cNvSpPr/>
          <p:nvPr/>
        </p:nvSpPr>
        <p:spPr>
          <a:xfrm>
            <a:off x="542834" y="1027460"/>
            <a:ext cx="779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67" name="Rounded Rectangle 12">
            <a:extLst>
              <a:ext uri="{FF2B5EF4-FFF2-40B4-BE49-F238E27FC236}">
                <a16:creationId xmlns:a16="http://schemas.microsoft.com/office/drawing/2014/main" id="{3BBFACF3-E9C6-4F64-917A-6791B8AE8F41}"/>
              </a:ext>
            </a:extLst>
          </p:cNvPr>
          <p:cNvSpPr/>
          <p:nvPr/>
        </p:nvSpPr>
        <p:spPr>
          <a:xfrm>
            <a:off x="7553961" y="802884"/>
            <a:ext cx="1310853" cy="818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(Digital-to-Analog Converter)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D35FE64-523B-4746-A597-508D7A393DE0}"/>
              </a:ext>
            </a:extLst>
          </p:cNvPr>
          <p:cNvGrpSpPr/>
          <p:nvPr/>
        </p:nvGrpSpPr>
        <p:grpSpPr>
          <a:xfrm>
            <a:off x="10747688" y="358747"/>
            <a:ext cx="247468" cy="888274"/>
            <a:chOff x="7126515" y="3461657"/>
            <a:chExt cx="247468" cy="888274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A984565-8CD2-4D21-B9B6-D56ACBFEE745}"/>
                </a:ext>
              </a:extLst>
            </p:cNvPr>
            <p:cNvSpPr/>
            <p:nvPr/>
          </p:nvSpPr>
          <p:spPr>
            <a:xfrm flipV="1">
              <a:off x="7126515" y="3461657"/>
              <a:ext cx="247468" cy="53557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28F4849-CFE4-451D-A3CB-66E51A5B0D62}"/>
                </a:ext>
              </a:extLst>
            </p:cNvPr>
            <p:cNvCxnSpPr>
              <a:stCxn id="169" idx="0"/>
            </p:cNvCxnSpPr>
            <p:nvPr/>
          </p:nvCxnSpPr>
          <p:spPr>
            <a:xfrm>
              <a:off x="7250249" y="3997234"/>
              <a:ext cx="6168" cy="352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66B1CCD-6411-44CE-8DD5-6D81636A98D6}"/>
                </a:ext>
              </a:extLst>
            </p:cNvPr>
            <p:cNvCxnSpPr/>
            <p:nvPr/>
          </p:nvCxnSpPr>
          <p:spPr>
            <a:xfrm flipH="1">
              <a:off x="7126515" y="4349931"/>
              <a:ext cx="1237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30672B0-3BBD-4859-9601-19C874432AD4}"/>
              </a:ext>
            </a:extLst>
          </p:cNvPr>
          <p:cNvCxnSpPr>
            <a:stCxn id="166" idx="3"/>
            <a:endCxn id="162" idx="1"/>
          </p:cNvCxnSpPr>
          <p:nvPr/>
        </p:nvCxnSpPr>
        <p:spPr>
          <a:xfrm>
            <a:off x="1322251" y="1212126"/>
            <a:ext cx="4052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66C6D06-E9F6-4080-B97C-AD055EB136DD}"/>
              </a:ext>
            </a:extLst>
          </p:cNvPr>
          <p:cNvCxnSpPr>
            <a:stCxn id="162" idx="3"/>
            <a:endCxn id="163" idx="1"/>
          </p:cNvCxnSpPr>
          <p:nvPr/>
        </p:nvCxnSpPr>
        <p:spPr>
          <a:xfrm>
            <a:off x="3038366" y="1212126"/>
            <a:ext cx="583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FF60948-7B96-41DD-9674-5969A0869230}"/>
              </a:ext>
            </a:extLst>
          </p:cNvPr>
          <p:cNvCxnSpPr>
            <a:stCxn id="163" idx="3"/>
            <a:endCxn id="164" idx="1"/>
          </p:cNvCxnSpPr>
          <p:nvPr/>
        </p:nvCxnSpPr>
        <p:spPr>
          <a:xfrm>
            <a:off x="4932887" y="1212126"/>
            <a:ext cx="583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D9D4F74-E418-4700-9838-F77B4DE49AE2}"/>
              </a:ext>
            </a:extLst>
          </p:cNvPr>
          <p:cNvCxnSpPr>
            <a:stCxn id="164" idx="3"/>
            <a:endCxn id="167" idx="1"/>
          </p:cNvCxnSpPr>
          <p:nvPr/>
        </p:nvCxnSpPr>
        <p:spPr>
          <a:xfrm>
            <a:off x="6981940" y="1212126"/>
            <a:ext cx="5720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F02F789-B522-498B-A486-499C30A5A42E}"/>
              </a:ext>
            </a:extLst>
          </p:cNvPr>
          <p:cNvCxnSpPr>
            <a:cxnSpLocks/>
            <a:stCxn id="167" idx="3"/>
            <a:endCxn id="165" idx="1"/>
          </p:cNvCxnSpPr>
          <p:nvPr/>
        </p:nvCxnSpPr>
        <p:spPr>
          <a:xfrm>
            <a:off x="8864814" y="1212126"/>
            <a:ext cx="5720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31">
            <a:extLst>
              <a:ext uri="{FF2B5EF4-FFF2-40B4-BE49-F238E27FC236}">
                <a16:creationId xmlns:a16="http://schemas.microsoft.com/office/drawing/2014/main" id="{794B843C-A9C1-4288-AB49-674503ECB0EA}"/>
              </a:ext>
            </a:extLst>
          </p:cNvPr>
          <p:cNvSpPr/>
          <p:nvPr/>
        </p:nvSpPr>
        <p:spPr>
          <a:xfrm flipH="1">
            <a:off x="9325264" y="2990257"/>
            <a:ext cx="1428536" cy="9443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Circuit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(Filters,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Down-Converter,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Amplifiers)</a:t>
            </a:r>
          </a:p>
        </p:txBody>
      </p:sp>
      <p:sp>
        <p:nvSpPr>
          <p:cNvPr id="178" name="Rounded Rectangle 32">
            <a:extLst>
              <a:ext uri="{FF2B5EF4-FFF2-40B4-BE49-F238E27FC236}">
                <a16:creationId xmlns:a16="http://schemas.microsoft.com/office/drawing/2014/main" id="{9F96D29A-1061-4153-942C-C3ECD5A1E652}"/>
              </a:ext>
            </a:extLst>
          </p:cNvPr>
          <p:cNvSpPr/>
          <p:nvPr/>
        </p:nvSpPr>
        <p:spPr>
          <a:xfrm flipH="1">
            <a:off x="7548426" y="3026853"/>
            <a:ext cx="1310853" cy="8711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  <a:p>
            <a:pPr lvl="0" algn="ctr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(Analog-to-Digital Converter)</a:t>
            </a:r>
          </a:p>
        </p:txBody>
      </p:sp>
      <p:sp>
        <p:nvSpPr>
          <p:cNvPr id="179" name="Rounded Rectangle 33">
            <a:extLst>
              <a:ext uri="{FF2B5EF4-FFF2-40B4-BE49-F238E27FC236}">
                <a16:creationId xmlns:a16="http://schemas.microsoft.com/office/drawing/2014/main" id="{006DAA58-A707-4777-864E-93D888A656A4}"/>
              </a:ext>
            </a:extLst>
          </p:cNvPr>
          <p:cNvSpPr/>
          <p:nvPr/>
        </p:nvSpPr>
        <p:spPr>
          <a:xfrm flipH="1">
            <a:off x="5499373" y="3053165"/>
            <a:ext cx="1465385" cy="818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Demodulation</a:t>
            </a:r>
          </a:p>
        </p:txBody>
      </p:sp>
      <p:sp>
        <p:nvSpPr>
          <p:cNvPr id="180" name="Rounded Rectangle 34">
            <a:extLst>
              <a:ext uri="{FF2B5EF4-FFF2-40B4-BE49-F238E27FC236}">
                <a16:creationId xmlns:a16="http://schemas.microsoft.com/office/drawing/2014/main" id="{A6470230-10E6-41FF-BF83-B0839A8106FD}"/>
              </a:ext>
            </a:extLst>
          </p:cNvPr>
          <p:cNvSpPr/>
          <p:nvPr/>
        </p:nvSpPr>
        <p:spPr>
          <a:xfrm flipH="1">
            <a:off x="1733625" y="3053165"/>
            <a:ext cx="1310853" cy="818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Decoding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B6F4FB7-64B7-4124-B8EA-2E839BFB886B}"/>
              </a:ext>
            </a:extLst>
          </p:cNvPr>
          <p:cNvSpPr/>
          <p:nvPr/>
        </p:nvSpPr>
        <p:spPr>
          <a:xfrm flipH="1">
            <a:off x="52001" y="3139241"/>
            <a:ext cx="1270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(hopefully)</a:t>
            </a:r>
          </a:p>
        </p:txBody>
      </p:sp>
      <p:sp>
        <p:nvSpPr>
          <p:cNvPr id="182" name="Rounded Rectangle 36">
            <a:extLst>
              <a:ext uri="{FF2B5EF4-FFF2-40B4-BE49-F238E27FC236}">
                <a16:creationId xmlns:a16="http://schemas.microsoft.com/office/drawing/2014/main" id="{C1111322-FFFA-4F4E-949C-6ECF17158402}"/>
              </a:ext>
            </a:extLst>
          </p:cNvPr>
          <p:cNvSpPr/>
          <p:nvPr/>
        </p:nvSpPr>
        <p:spPr>
          <a:xfrm flipH="1">
            <a:off x="3616499" y="3053165"/>
            <a:ext cx="1310853" cy="818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38DA90B-87D5-410D-B7BD-AF4DB2C0230D}"/>
              </a:ext>
            </a:extLst>
          </p:cNvPr>
          <p:cNvGrpSpPr/>
          <p:nvPr/>
        </p:nvGrpSpPr>
        <p:grpSpPr>
          <a:xfrm>
            <a:off x="10757176" y="2552833"/>
            <a:ext cx="247468" cy="888274"/>
            <a:chOff x="7126515" y="3461657"/>
            <a:chExt cx="247468" cy="888274"/>
          </a:xfrm>
        </p:grpSpPr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5B840A54-803D-4D9B-9251-19806B272A95}"/>
                </a:ext>
              </a:extLst>
            </p:cNvPr>
            <p:cNvSpPr/>
            <p:nvPr/>
          </p:nvSpPr>
          <p:spPr>
            <a:xfrm flipV="1">
              <a:off x="7126515" y="3461657"/>
              <a:ext cx="247468" cy="53557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E3DF26D-E61F-4524-942B-0710B32A500E}"/>
                </a:ext>
              </a:extLst>
            </p:cNvPr>
            <p:cNvCxnSpPr>
              <a:stCxn id="184" idx="0"/>
            </p:cNvCxnSpPr>
            <p:nvPr/>
          </p:nvCxnSpPr>
          <p:spPr>
            <a:xfrm>
              <a:off x="7250249" y="3997234"/>
              <a:ext cx="6168" cy="352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B7CDD8B-BFA1-4309-96BD-6CCB95CC3169}"/>
                </a:ext>
              </a:extLst>
            </p:cNvPr>
            <p:cNvCxnSpPr/>
            <p:nvPr/>
          </p:nvCxnSpPr>
          <p:spPr>
            <a:xfrm flipH="1">
              <a:off x="7126515" y="4349931"/>
              <a:ext cx="1237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0247282-CB76-42F4-8ECF-AD3F9EF03384}"/>
              </a:ext>
            </a:extLst>
          </p:cNvPr>
          <p:cNvCxnSpPr>
            <a:stCxn id="180" idx="3"/>
            <a:endCxn id="181" idx="1"/>
          </p:cNvCxnSpPr>
          <p:nvPr/>
        </p:nvCxnSpPr>
        <p:spPr>
          <a:xfrm flipH="1">
            <a:off x="1322251" y="3462407"/>
            <a:ext cx="4113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52E3E70-677E-47B5-9568-1EF0B40B2C4B}"/>
              </a:ext>
            </a:extLst>
          </p:cNvPr>
          <p:cNvCxnSpPr>
            <a:cxnSpLocks/>
            <a:stCxn id="177" idx="3"/>
            <a:endCxn id="178" idx="1"/>
          </p:cNvCxnSpPr>
          <p:nvPr/>
        </p:nvCxnSpPr>
        <p:spPr>
          <a:xfrm flipH="1">
            <a:off x="8859279" y="3462407"/>
            <a:ext cx="4659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878665-3893-40ED-88EC-2B8218D51A6E}"/>
              </a:ext>
            </a:extLst>
          </p:cNvPr>
          <p:cNvCxnSpPr>
            <a:stCxn id="178" idx="3"/>
            <a:endCxn id="179" idx="1"/>
          </p:cNvCxnSpPr>
          <p:nvPr/>
        </p:nvCxnSpPr>
        <p:spPr>
          <a:xfrm flipH="1">
            <a:off x="6964758" y="3462407"/>
            <a:ext cx="583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F431621-B801-448C-9B85-BBE88C927B45}"/>
              </a:ext>
            </a:extLst>
          </p:cNvPr>
          <p:cNvCxnSpPr>
            <a:stCxn id="179" idx="3"/>
            <a:endCxn id="182" idx="1"/>
          </p:cNvCxnSpPr>
          <p:nvPr/>
        </p:nvCxnSpPr>
        <p:spPr>
          <a:xfrm flipH="1">
            <a:off x="4927352" y="3462407"/>
            <a:ext cx="5720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0D3F33E-5F3B-4C2B-9EF5-7F36D74825E3}"/>
              </a:ext>
            </a:extLst>
          </p:cNvPr>
          <p:cNvCxnSpPr>
            <a:stCxn id="182" idx="3"/>
            <a:endCxn id="180" idx="1"/>
          </p:cNvCxnSpPr>
          <p:nvPr/>
        </p:nvCxnSpPr>
        <p:spPr>
          <a:xfrm flipH="1">
            <a:off x="3044478" y="3462407"/>
            <a:ext cx="5720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EF46FE4-57D3-4E75-A833-4DF2B36CD3A5}"/>
              </a:ext>
            </a:extLst>
          </p:cNvPr>
          <p:cNvSpPr/>
          <p:nvPr/>
        </p:nvSpPr>
        <p:spPr>
          <a:xfrm flipH="1">
            <a:off x="10747688" y="1576761"/>
            <a:ext cx="1070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</a:p>
          <a:p>
            <a:pPr algn="ctr"/>
            <a:r>
              <a:rPr lang="en-US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1A0E1F1-9628-4D77-B3D8-82C18D7D8CA1}"/>
              </a:ext>
            </a:extLst>
          </p:cNvPr>
          <p:cNvSpPr/>
          <p:nvPr/>
        </p:nvSpPr>
        <p:spPr>
          <a:xfrm flipH="1">
            <a:off x="10344262" y="23095"/>
            <a:ext cx="1136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Antenna</a:t>
            </a:r>
          </a:p>
        </p:txBody>
      </p:sp>
      <p:sp>
        <p:nvSpPr>
          <p:cNvPr id="194" name="Arrow: Curved Left 193">
            <a:extLst>
              <a:ext uri="{FF2B5EF4-FFF2-40B4-BE49-F238E27FC236}">
                <a16:creationId xmlns:a16="http://schemas.microsoft.com/office/drawing/2014/main" id="{0FE7B160-E784-41BC-AB65-763AF1A76AEC}"/>
              </a:ext>
            </a:extLst>
          </p:cNvPr>
          <p:cNvSpPr/>
          <p:nvPr/>
        </p:nvSpPr>
        <p:spPr>
          <a:xfrm>
            <a:off x="11074685" y="802884"/>
            <a:ext cx="743935" cy="23363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ECFA132-8EA0-473E-A009-208AE0C38DFB}"/>
              </a:ext>
            </a:extLst>
          </p:cNvPr>
          <p:cNvGrpSpPr/>
          <p:nvPr/>
        </p:nvGrpSpPr>
        <p:grpSpPr>
          <a:xfrm>
            <a:off x="6279902" y="3670153"/>
            <a:ext cx="2193538" cy="1386508"/>
            <a:chOff x="6469565" y="5433392"/>
            <a:chExt cx="2193538" cy="1386508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E9F8843-A87F-4211-BADD-23B3AF5BFE9C}"/>
                </a:ext>
              </a:extLst>
            </p:cNvPr>
            <p:cNvSpPr txBox="1"/>
            <p:nvPr/>
          </p:nvSpPr>
          <p:spPr>
            <a:xfrm>
              <a:off x="6469565" y="5896570"/>
              <a:ext cx="21935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Synchronization and other processing often happens here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0659AECE-43D6-44EB-A731-BA7A8103C13E}"/>
                </a:ext>
              </a:extLst>
            </p:cNvPr>
            <p:cNvCxnSpPr>
              <a:cxnSpLocks/>
              <a:stCxn id="196" idx="0"/>
            </p:cNvCxnSpPr>
            <p:nvPr/>
          </p:nvCxnSpPr>
          <p:spPr>
            <a:xfrm flipH="1" flipV="1">
              <a:off x="7457614" y="5433392"/>
              <a:ext cx="108720" cy="4631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72A9B0C-BE41-4AE5-9432-B03E9AD991C2}"/>
              </a:ext>
            </a:extLst>
          </p:cNvPr>
          <p:cNvSpPr/>
          <p:nvPr/>
        </p:nvSpPr>
        <p:spPr>
          <a:xfrm flipH="1">
            <a:off x="10309704" y="2241694"/>
            <a:ext cx="1136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 Antenna</a:t>
            </a:r>
          </a:p>
        </p:txBody>
      </p:sp>
    </p:spTree>
    <p:extLst>
      <p:ext uri="{BB962C8B-B14F-4D97-AF65-F5344CB8AC3E}">
        <p14:creationId xmlns:p14="http://schemas.microsoft.com/office/powerpoint/2010/main" val="27332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73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21</cp:revision>
  <dcterms:created xsi:type="dcterms:W3CDTF">2021-02-10T06:15:47Z</dcterms:created>
  <dcterms:modified xsi:type="dcterms:W3CDTF">2021-02-10T06:38:23Z</dcterms:modified>
</cp:coreProperties>
</file>