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3" autoAdjust="0"/>
    <p:restoredTop sz="94660"/>
  </p:normalViewPr>
  <p:slideViewPr>
    <p:cSldViewPr snapToGrid="0">
      <p:cViewPr>
        <p:scale>
          <a:sx n="125" d="100"/>
          <a:sy n="125" d="100"/>
        </p:scale>
        <p:origin x="300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29175"/>
            <a:ext cx="48006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056431"/>
            <a:ext cx="48006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07087"/>
            <a:ext cx="1380173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07087"/>
            <a:ext cx="4060508" cy="170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01444"/>
            <a:ext cx="55206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346030"/>
            <a:ext cx="55206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535432"/>
            <a:ext cx="272034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7086"/>
            <a:ext cx="552069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493063"/>
            <a:ext cx="27078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734706"/>
            <a:ext cx="2707838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493063"/>
            <a:ext cx="2721174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734706"/>
            <a:ext cx="2721174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89599"/>
            <a:ext cx="324040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89599"/>
            <a:ext cx="324040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07086"/>
            <a:ext cx="55206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535432"/>
            <a:ext cx="55206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4C8-773D-4C96-B8C1-F004D922AA76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864236"/>
            <a:ext cx="216027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B2A3B-A6E2-41FB-B954-C7A559DC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37F4B9E-2340-40E4-B701-96184D38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1701" y="1150620"/>
            <a:ext cx="4276725" cy="8382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20F22F-9F96-4BBC-93EE-73FE4D27F093}"/>
              </a:ext>
            </a:extLst>
          </p:cNvPr>
          <p:cNvCxnSpPr>
            <a:cxnSpLocks/>
          </p:cNvCxnSpPr>
          <p:nvPr/>
        </p:nvCxnSpPr>
        <p:spPr>
          <a:xfrm>
            <a:off x="1855339" y="193652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0C8381-4580-4BDF-BEFC-EE46198BD757}"/>
              </a:ext>
            </a:extLst>
          </p:cNvPr>
          <p:cNvCxnSpPr>
            <a:cxnSpLocks/>
          </p:cNvCxnSpPr>
          <p:nvPr/>
        </p:nvCxnSpPr>
        <p:spPr>
          <a:xfrm>
            <a:off x="2464939" y="180514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45CFDF-94E2-4B4C-AFB3-19B88A985BC3}"/>
              </a:ext>
            </a:extLst>
          </p:cNvPr>
          <p:cNvCxnSpPr>
            <a:cxnSpLocks/>
          </p:cNvCxnSpPr>
          <p:nvPr/>
        </p:nvCxnSpPr>
        <p:spPr>
          <a:xfrm>
            <a:off x="2774994" y="191024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9B24A5-C748-46AC-AD01-331FBE9EF2F2}"/>
              </a:ext>
            </a:extLst>
          </p:cNvPr>
          <p:cNvCxnSpPr>
            <a:cxnSpLocks/>
          </p:cNvCxnSpPr>
          <p:nvPr/>
        </p:nvCxnSpPr>
        <p:spPr>
          <a:xfrm>
            <a:off x="3313649" y="177886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7AF6F3-5C3B-47F6-8339-822B051F04C2}"/>
              </a:ext>
            </a:extLst>
          </p:cNvPr>
          <p:cNvCxnSpPr>
            <a:cxnSpLocks/>
          </p:cNvCxnSpPr>
          <p:nvPr/>
        </p:nvCxnSpPr>
        <p:spPr>
          <a:xfrm>
            <a:off x="4435628" y="188396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D3B6A9-3D41-4AA8-8516-D2F63768029E}"/>
              </a:ext>
            </a:extLst>
          </p:cNvPr>
          <p:cNvCxnSpPr>
            <a:cxnSpLocks/>
          </p:cNvCxnSpPr>
          <p:nvPr/>
        </p:nvCxnSpPr>
        <p:spPr>
          <a:xfrm>
            <a:off x="4816628" y="175258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CEA87FB-4A08-4C6B-818D-818437F89E1E}"/>
              </a:ext>
            </a:extLst>
          </p:cNvPr>
          <p:cNvCxnSpPr>
            <a:cxnSpLocks/>
          </p:cNvCxnSpPr>
          <p:nvPr/>
        </p:nvCxnSpPr>
        <p:spPr>
          <a:xfrm>
            <a:off x="5189746" y="185768"/>
            <a:ext cx="0" cy="17131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57C7E829-A4FF-437C-9702-EB9E553776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" b="9133"/>
          <a:stretch/>
        </p:blipFill>
        <p:spPr>
          <a:xfrm>
            <a:off x="1302067" y="47625"/>
            <a:ext cx="4314825" cy="605856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C6E0EA4-5E8D-44A2-A4D7-4828690B007A}"/>
              </a:ext>
            </a:extLst>
          </p:cNvPr>
          <p:cNvCxnSpPr>
            <a:cxnSpLocks/>
          </p:cNvCxnSpPr>
          <p:nvPr/>
        </p:nvCxnSpPr>
        <p:spPr>
          <a:xfrm>
            <a:off x="1281701" y="404648"/>
            <a:ext cx="4406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A016080-2DB8-490C-BD3C-0A6AEE8DA01E}"/>
              </a:ext>
            </a:extLst>
          </p:cNvPr>
          <p:cNvCxnSpPr>
            <a:cxnSpLocks/>
          </p:cNvCxnSpPr>
          <p:nvPr/>
        </p:nvCxnSpPr>
        <p:spPr>
          <a:xfrm>
            <a:off x="1315860" y="1526627"/>
            <a:ext cx="4406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7DEC5C4-A9C5-4F46-A9E7-F25829829CDF}"/>
              </a:ext>
            </a:extLst>
          </p:cNvPr>
          <p:cNvSpPr txBox="1"/>
          <p:nvPr/>
        </p:nvSpPr>
        <p:spPr>
          <a:xfrm>
            <a:off x="5676900" y="20416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1DB307-FEBF-4259-B399-771735A669FE}"/>
              </a:ext>
            </a:extLst>
          </p:cNvPr>
          <p:cNvSpPr txBox="1"/>
          <p:nvPr/>
        </p:nvSpPr>
        <p:spPr>
          <a:xfrm>
            <a:off x="5714538" y="1318313"/>
            <a:ext cx="61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1CC62C-16A2-4822-9CAD-B18AF1B92F76}"/>
              </a:ext>
            </a:extLst>
          </p:cNvPr>
          <p:cNvSpPr txBox="1"/>
          <p:nvPr/>
        </p:nvSpPr>
        <p:spPr>
          <a:xfrm>
            <a:off x="329946" y="64370"/>
            <a:ext cx="78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Bits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21377C-6FBA-417E-81C3-013FFCB1DB85}"/>
              </a:ext>
            </a:extLst>
          </p:cNvPr>
          <p:cNvSpPr txBox="1"/>
          <p:nvPr/>
        </p:nvSpPr>
        <p:spPr>
          <a:xfrm>
            <a:off x="-55547" y="1084450"/>
            <a:ext cx="155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BPSK modulated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76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2</cp:revision>
  <dcterms:created xsi:type="dcterms:W3CDTF">2020-10-12T06:34:19Z</dcterms:created>
  <dcterms:modified xsi:type="dcterms:W3CDTF">2020-10-12T06:41:34Z</dcterms:modified>
</cp:coreProperties>
</file>