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150" d="100"/>
          <a:sy n="150" d="100"/>
        </p:scale>
        <p:origin x="1200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9648"/>
            <a:ext cx="6858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2"/>
            <a:ext cx="6858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8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8683"/>
            <a:ext cx="197167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683"/>
            <a:ext cx="580072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"/>
            <a:ext cx="788670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"/>
            <a:ext cx="788670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"/>
            <a:ext cx="788670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"/>
            <a:ext cx="38683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"/>
            <a:ext cx="38683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4155"/>
            <a:ext cx="388739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34010"/>
            <a:ext cx="388739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7"/>
            <a:ext cx="462915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7"/>
            <a:ext cx="462915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"/>
            <a:ext cx="788670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7"/>
            <a:ext cx="788670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4"/>
            <a:ext cx="30861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33CAFE-4885-43E2-8FB3-C43ADA588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79" r="778"/>
          <a:stretch/>
        </p:blipFill>
        <p:spPr>
          <a:xfrm>
            <a:off x="31751" y="50800"/>
            <a:ext cx="419735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7BB3A9-2502-491A-8803-A0885C72F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79" r="778"/>
          <a:stretch/>
        </p:blipFill>
        <p:spPr>
          <a:xfrm>
            <a:off x="4229101" y="38100"/>
            <a:ext cx="4197350" cy="838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6A4B45-4326-4B28-AE4D-BBE7CEC440DE}"/>
              </a:ext>
            </a:extLst>
          </p:cNvPr>
          <p:cNvCxnSpPr>
            <a:cxnSpLocks/>
          </p:cNvCxnSpPr>
          <p:nvPr/>
        </p:nvCxnSpPr>
        <p:spPr>
          <a:xfrm flipV="1">
            <a:off x="12700" y="414107"/>
            <a:ext cx="8610601" cy="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10BC15-4D7E-4577-A698-F8F0BEF0C156}"/>
              </a:ext>
            </a:extLst>
          </p:cNvPr>
          <p:cNvSpPr txBox="1"/>
          <p:nvPr/>
        </p:nvSpPr>
        <p:spPr>
          <a:xfrm>
            <a:off x="8615843" y="205793"/>
            <a:ext cx="61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76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 Lichtman</dc:creator>
  <cp:lastModifiedBy>Marc L Lichtman</cp:lastModifiedBy>
  <cp:revision>3</cp:revision>
  <dcterms:created xsi:type="dcterms:W3CDTF">2020-10-12T06:34:19Z</dcterms:created>
  <dcterms:modified xsi:type="dcterms:W3CDTF">2020-10-12T06:44:10Z</dcterms:modified>
</cp:coreProperties>
</file>