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400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5" autoAdjust="0"/>
    <p:restoredTop sz="94660"/>
  </p:normalViewPr>
  <p:slideViewPr>
    <p:cSldViewPr snapToGrid="0">
      <p:cViewPr>
        <p:scale>
          <a:sx n="100" d="100"/>
          <a:sy n="100" d="100"/>
        </p:scale>
        <p:origin x="2646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AFD70-EA85-4C5A-9FC3-531DF0CDF9C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8B07-D987-4B3F-AFBE-358E4569E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6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0827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230413" algn="l" defTabSz="460827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460827" algn="l" defTabSz="460827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691238" algn="l" defTabSz="460827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921652" algn="l" defTabSz="460827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1152065" algn="l" defTabSz="460827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1382478" algn="l" defTabSz="460827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612892" algn="l" defTabSz="460827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843304" algn="l" defTabSz="460827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8B07-D987-4B3F-AFBE-358E4569EA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23770"/>
            <a:ext cx="48006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680951"/>
            <a:ext cx="48006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70392"/>
            <a:ext cx="138017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70392"/>
            <a:ext cx="4060508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797878"/>
            <a:ext cx="552069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141750"/>
            <a:ext cx="552069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70392"/>
            <a:ext cx="552069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784543"/>
            <a:ext cx="270783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169035"/>
            <a:ext cx="270783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784543"/>
            <a:ext cx="272117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169035"/>
            <a:ext cx="272117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460799"/>
            <a:ext cx="324040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460799"/>
            <a:ext cx="324040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70392"/>
            <a:ext cx="552069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851959"/>
            <a:ext cx="552069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C21E-A416-440F-93EB-E6D342FF2ED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966297"/>
            <a:ext cx="21602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BFB1-8E80-4883-9BAA-2B274642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DAE98EE9-A496-485A-97FE-A6F767766BC9}"/>
              </a:ext>
            </a:extLst>
          </p:cNvPr>
          <p:cNvCxnSpPr>
            <a:cxnSpLocks/>
          </p:cNvCxnSpPr>
          <p:nvPr/>
        </p:nvCxnSpPr>
        <p:spPr>
          <a:xfrm>
            <a:off x="1477769" y="2308904"/>
            <a:ext cx="391576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10B27C9-6B68-4465-A92E-144C09180F08}"/>
              </a:ext>
            </a:extLst>
          </p:cNvPr>
          <p:cNvCxnSpPr>
            <a:cxnSpLocks/>
          </p:cNvCxnSpPr>
          <p:nvPr/>
        </p:nvCxnSpPr>
        <p:spPr>
          <a:xfrm>
            <a:off x="1484913" y="1694542"/>
            <a:ext cx="391576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DE31A3A-7D53-4B86-8118-166AB7FBF7FD}"/>
              </a:ext>
            </a:extLst>
          </p:cNvPr>
          <p:cNvCxnSpPr>
            <a:cxnSpLocks/>
          </p:cNvCxnSpPr>
          <p:nvPr/>
        </p:nvCxnSpPr>
        <p:spPr>
          <a:xfrm>
            <a:off x="1470626" y="1082561"/>
            <a:ext cx="391576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16E4DF8-B805-4BC3-AD30-F64CBC5239DF}"/>
              </a:ext>
            </a:extLst>
          </p:cNvPr>
          <p:cNvCxnSpPr>
            <a:cxnSpLocks/>
          </p:cNvCxnSpPr>
          <p:nvPr/>
        </p:nvCxnSpPr>
        <p:spPr>
          <a:xfrm>
            <a:off x="1484913" y="468198"/>
            <a:ext cx="391576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7611A51-F155-4001-A493-10BCC0089768}"/>
              </a:ext>
            </a:extLst>
          </p:cNvPr>
          <p:cNvCxnSpPr>
            <a:cxnSpLocks/>
          </p:cNvCxnSpPr>
          <p:nvPr/>
        </p:nvCxnSpPr>
        <p:spPr>
          <a:xfrm>
            <a:off x="1398587" y="1388022"/>
            <a:ext cx="40592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65A93E98-D4F0-44CA-8EB6-35E8A6C312E7}"/>
              </a:ext>
            </a:extLst>
          </p:cNvPr>
          <p:cNvSpPr txBox="1"/>
          <p:nvPr/>
        </p:nvSpPr>
        <p:spPr>
          <a:xfrm>
            <a:off x="5457825" y="1199188"/>
            <a:ext cx="80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A4DC25F-CE37-4DA9-97C1-05D55CE94C08}"/>
              </a:ext>
            </a:extLst>
          </p:cNvPr>
          <p:cNvCxnSpPr>
            <a:cxnSpLocks/>
          </p:cNvCxnSpPr>
          <p:nvPr/>
        </p:nvCxnSpPr>
        <p:spPr>
          <a:xfrm>
            <a:off x="1398202" y="304143"/>
            <a:ext cx="0" cy="2167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B41CBD3-9250-4469-9EF5-0A09ED5BF39C}"/>
              </a:ext>
            </a:extLst>
          </p:cNvPr>
          <p:cNvCxnSpPr>
            <a:cxnSpLocks/>
          </p:cNvCxnSpPr>
          <p:nvPr/>
        </p:nvCxnSpPr>
        <p:spPr>
          <a:xfrm>
            <a:off x="1311492" y="465740"/>
            <a:ext cx="1734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B2BEFC3-5911-4F10-8272-0AAF04A9D1B6}"/>
              </a:ext>
            </a:extLst>
          </p:cNvPr>
          <p:cNvCxnSpPr>
            <a:cxnSpLocks/>
          </p:cNvCxnSpPr>
          <p:nvPr/>
        </p:nvCxnSpPr>
        <p:spPr>
          <a:xfrm>
            <a:off x="1311492" y="1080595"/>
            <a:ext cx="1734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A91AEE4-36F5-4539-A230-C3956A1ACCE8}"/>
              </a:ext>
            </a:extLst>
          </p:cNvPr>
          <p:cNvCxnSpPr>
            <a:cxnSpLocks/>
          </p:cNvCxnSpPr>
          <p:nvPr/>
        </p:nvCxnSpPr>
        <p:spPr>
          <a:xfrm>
            <a:off x="1311492" y="1695450"/>
            <a:ext cx="1734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10ADC07-14AF-4D84-B3CF-E2893BCE57E0}"/>
              </a:ext>
            </a:extLst>
          </p:cNvPr>
          <p:cNvCxnSpPr>
            <a:cxnSpLocks/>
          </p:cNvCxnSpPr>
          <p:nvPr/>
        </p:nvCxnSpPr>
        <p:spPr>
          <a:xfrm>
            <a:off x="1311492" y="2310304"/>
            <a:ext cx="1734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CCB48452-15D2-4D9D-BE86-B30B5D50357C}"/>
              </a:ext>
            </a:extLst>
          </p:cNvPr>
          <p:cNvSpPr txBox="1"/>
          <p:nvPr/>
        </p:nvSpPr>
        <p:spPr>
          <a:xfrm>
            <a:off x="142376" y="280658"/>
            <a:ext cx="12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+1V = 00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3CA6CD1-1A8E-446F-8A95-16379B5E3618}"/>
              </a:ext>
            </a:extLst>
          </p:cNvPr>
          <p:cNvSpPr txBox="1"/>
          <p:nvPr/>
        </p:nvSpPr>
        <p:spPr>
          <a:xfrm>
            <a:off x="3245676" y="2690657"/>
            <a:ext cx="108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ns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3104983-F560-455E-9AC8-E03888D6AC78}"/>
              </a:ext>
            </a:extLst>
          </p:cNvPr>
          <p:cNvSpPr txBox="1"/>
          <p:nvPr/>
        </p:nvSpPr>
        <p:spPr>
          <a:xfrm>
            <a:off x="142376" y="885008"/>
            <a:ext cx="12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+0.5V = 01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F147B9A-A738-4AEE-ADAB-67ACBD9607C7}"/>
              </a:ext>
            </a:extLst>
          </p:cNvPr>
          <p:cNvSpPr txBox="1"/>
          <p:nvPr/>
        </p:nvSpPr>
        <p:spPr>
          <a:xfrm>
            <a:off x="142376" y="1499042"/>
            <a:ext cx="12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-0.5V = 10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8331A98-8E98-4655-80DC-AEEC88486466}"/>
              </a:ext>
            </a:extLst>
          </p:cNvPr>
          <p:cNvSpPr txBox="1"/>
          <p:nvPr/>
        </p:nvSpPr>
        <p:spPr>
          <a:xfrm>
            <a:off x="142376" y="2122363"/>
            <a:ext cx="12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-1V = 11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4DFE7C8-8BCF-46D3-983E-FA412201AD32}"/>
              </a:ext>
            </a:extLst>
          </p:cNvPr>
          <p:cNvCxnSpPr>
            <a:cxnSpLocks/>
          </p:cNvCxnSpPr>
          <p:nvPr/>
        </p:nvCxnSpPr>
        <p:spPr>
          <a:xfrm>
            <a:off x="1484913" y="1080595"/>
            <a:ext cx="444500" cy="0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FBE7AEA-01DE-48D8-BEDB-5A3DB21E10F3}"/>
              </a:ext>
            </a:extLst>
          </p:cNvPr>
          <p:cNvCxnSpPr>
            <a:cxnSpLocks/>
          </p:cNvCxnSpPr>
          <p:nvPr/>
        </p:nvCxnSpPr>
        <p:spPr>
          <a:xfrm>
            <a:off x="2392055" y="465324"/>
            <a:ext cx="444500" cy="0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1B5F9C-6FEF-4538-B8B5-7DE26D65805A}"/>
              </a:ext>
            </a:extLst>
          </p:cNvPr>
          <p:cNvCxnSpPr>
            <a:cxnSpLocks/>
          </p:cNvCxnSpPr>
          <p:nvPr/>
        </p:nvCxnSpPr>
        <p:spPr>
          <a:xfrm>
            <a:off x="4206339" y="1695450"/>
            <a:ext cx="444500" cy="0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8137BA7-B857-43B1-9A76-0270081D0565}"/>
              </a:ext>
            </a:extLst>
          </p:cNvPr>
          <p:cNvCxnSpPr>
            <a:cxnSpLocks/>
          </p:cNvCxnSpPr>
          <p:nvPr/>
        </p:nvCxnSpPr>
        <p:spPr>
          <a:xfrm>
            <a:off x="3299197" y="2307029"/>
            <a:ext cx="444500" cy="0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102D9649-D85A-4252-A0DE-39AFA64D6D4D}"/>
              </a:ext>
            </a:extLst>
          </p:cNvPr>
          <p:cNvCxnSpPr>
            <a:cxnSpLocks/>
          </p:cNvCxnSpPr>
          <p:nvPr/>
        </p:nvCxnSpPr>
        <p:spPr>
          <a:xfrm>
            <a:off x="1938484" y="1695450"/>
            <a:ext cx="444500" cy="0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8958D96-5229-4B9C-B11F-DF52BB87DC96}"/>
              </a:ext>
            </a:extLst>
          </p:cNvPr>
          <p:cNvCxnSpPr>
            <a:cxnSpLocks/>
          </p:cNvCxnSpPr>
          <p:nvPr/>
        </p:nvCxnSpPr>
        <p:spPr>
          <a:xfrm>
            <a:off x="3752768" y="465324"/>
            <a:ext cx="444500" cy="0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71BC45E-68C2-4AB1-B6DE-57CB61B1677F}"/>
              </a:ext>
            </a:extLst>
          </p:cNvPr>
          <p:cNvCxnSpPr>
            <a:cxnSpLocks/>
          </p:cNvCxnSpPr>
          <p:nvPr/>
        </p:nvCxnSpPr>
        <p:spPr>
          <a:xfrm>
            <a:off x="2845626" y="1080595"/>
            <a:ext cx="444500" cy="0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6363E40-D7D1-41A0-9F3A-4086E717E18F}"/>
              </a:ext>
            </a:extLst>
          </p:cNvPr>
          <p:cNvCxnSpPr>
            <a:cxnSpLocks/>
          </p:cNvCxnSpPr>
          <p:nvPr/>
        </p:nvCxnSpPr>
        <p:spPr>
          <a:xfrm>
            <a:off x="4659913" y="465324"/>
            <a:ext cx="444500" cy="0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5FA9F25-A9BF-497C-9224-7C924994AAC4}"/>
              </a:ext>
            </a:extLst>
          </p:cNvPr>
          <p:cNvCxnSpPr>
            <a:cxnSpLocks/>
          </p:cNvCxnSpPr>
          <p:nvPr/>
        </p:nvCxnSpPr>
        <p:spPr>
          <a:xfrm>
            <a:off x="1938484" y="1081810"/>
            <a:ext cx="0" cy="612423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22B2BAA-C58A-4F21-A832-F0120DB50033}"/>
              </a:ext>
            </a:extLst>
          </p:cNvPr>
          <p:cNvCxnSpPr>
            <a:cxnSpLocks/>
          </p:cNvCxnSpPr>
          <p:nvPr/>
        </p:nvCxnSpPr>
        <p:spPr>
          <a:xfrm>
            <a:off x="2382984" y="465324"/>
            <a:ext cx="0" cy="1228908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07EF60A-889C-455C-93FE-6D2D689A2E51}"/>
              </a:ext>
            </a:extLst>
          </p:cNvPr>
          <p:cNvCxnSpPr>
            <a:cxnSpLocks/>
          </p:cNvCxnSpPr>
          <p:nvPr/>
        </p:nvCxnSpPr>
        <p:spPr>
          <a:xfrm>
            <a:off x="2845626" y="474548"/>
            <a:ext cx="0" cy="605230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730CC983-B55E-4AE0-A516-D7CC60A8CC01}"/>
              </a:ext>
            </a:extLst>
          </p:cNvPr>
          <p:cNvCxnSpPr>
            <a:cxnSpLocks/>
          </p:cNvCxnSpPr>
          <p:nvPr/>
        </p:nvCxnSpPr>
        <p:spPr>
          <a:xfrm>
            <a:off x="3290126" y="1082953"/>
            <a:ext cx="0" cy="1219432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5A590E4-AB61-4651-96DE-283B7EA47B24}"/>
              </a:ext>
            </a:extLst>
          </p:cNvPr>
          <p:cNvCxnSpPr>
            <a:cxnSpLocks/>
          </p:cNvCxnSpPr>
          <p:nvPr/>
        </p:nvCxnSpPr>
        <p:spPr>
          <a:xfrm>
            <a:off x="3743697" y="465324"/>
            <a:ext cx="0" cy="1837061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5FFE94E1-C403-4434-9514-6C9D51BA0D46}"/>
              </a:ext>
            </a:extLst>
          </p:cNvPr>
          <p:cNvCxnSpPr>
            <a:cxnSpLocks/>
          </p:cNvCxnSpPr>
          <p:nvPr/>
        </p:nvCxnSpPr>
        <p:spPr>
          <a:xfrm>
            <a:off x="4197268" y="465324"/>
            <a:ext cx="0" cy="1228908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0768AD3-BEC4-4793-9817-2638CA1304CE}"/>
              </a:ext>
            </a:extLst>
          </p:cNvPr>
          <p:cNvCxnSpPr>
            <a:cxnSpLocks/>
          </p:cNvCxnSpPr>
          <p:nvPr/>
        </p:nvCxnSpPr>
        <p:spPr>
          <a:xfrm>
            <a:off x="4650839" y="465324"/>
            <a:ext cx="0" cy="1228908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C46BF2F-54D5-4236-845F-4BA836ADB6CA}"/>
              </a:ext>
            </a:extLst>
          </p:cNvPr>
          <p:cNvCxnSpPr>
            <a:cxnSpLocks/>
          </p:cNvCxnSpPr>
          <p:nvPr/>
        </p:nvCxnSpPr>
        <p:spPr>
          <a:xfrm>
            <a:off x="3290126" y="2308735"/>
            <a:ext cx="0" cy="40906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63B9C3FA-610D-4C7E-BEA7-A8E3251DF4F0}"/>
              </a:ext>
            </a:extLst>
          </p:cNvPr>
          <p:cNvCxnSpPr>
            <a:cxnSpLocks/>
          </p:cNvCxnSpPr>
          <p:nvPr/>
        </p:nvCxnSpPr>
        <p:spPr>
          <a:xfrm>
            <a:off x="3747326" y="2315085"/>
            <a:ext cx="0" cy="40906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F5B6742-F438-4472-B4FE-7C087A000FED}"/>
              </a:ext>
            </a:extLst>
          </p:cNvPr>
          <p:cNvCxnSpPr>
            <a:cxnSpLocks/>
          </p:cNvCxnSpPr>
          <p:nvPr/>
        </p:nvCxnSpPr>
        <p:spPr>
          <a:xfrm>
            <a:off x="3307572" y="2701769"/>
            <a:ext cx="4286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20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 Lichtman</dc:creator>
  <cp:lastModifiedBy>Marc L Lichtman</cp:lastModifiedBy>
  <cp:revision>5</cp:revision>
  <dcterms:created xsi:type="dcterms:W3CDTF">2020-10-12T06:19:22Z</dcterms:created>
  <dcterms:modified xsi:type="dcterms:W3CDTF">2020-10-12T06:31:34Z</dcterms:modified>
</cp:coreProperties>
</file>