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03838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200" d="100"/>
          <a:sy n="200" d="100"/>
        </p:scale>
        <p:origin x="143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80" y="448945"/>
            <a:ext cx="397787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1440815"/>
            <a:ext cx="397787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146050"/>
            <a:ext cx="11436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146050"/>
            <a:ext cx="3364622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683895"/>
            <a:ext cx="45745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1835785"/>
            <a:ext cx="45745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730250"/>
            <a:ext cx="225413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730250"/>
            <a:ext cx="225413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46050"/>
            <a:ext cx="45745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672465"/>
            <a:ext cx="22437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1002030"/>
            <a:ext cx="22437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672465"/>
            <a:ext cx="225482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1002030"/>
            <a:ext cx="225482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82880"/>
            <a:ext cx="171062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394970"/>
            <a:ext cx="268506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822960"/>
            <a:ext cx="171062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182880"/>
            <a:ext cx="171062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394970"/>
            <a:ext cx="268506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822960"/>
            <a:ext cx="171062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146050"/>
            <a:ext cx="45745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730250"/>
            <a:ext cx="45745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2542540"/>
            <a:ext cx="119336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9A18-6D6C-4A7E-9C52-78ACCE56D04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2542540"/>
            <a:ext cx="179004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2542540"/>
            <a:ext cx="119336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86DC-2C80-4442-B74C-10C0DFA5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EABDC62C-90E1-407C-BCE6-00EF8955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064" y="290502"/>
            <a:ext cx="3895725" cy="36195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44333A1-16DD-423D-ADAD-6A701CA9E2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181" y="894847"/>
            <a:ext cx="4181475" cy="158115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3B4CF4-EECB-4229-88BC-CEEBB0749F00}"/>
              </a:ext>
            </a:extLst>
          </p:cNvPr>
          <p:cNvCxnSpPr>
            <a:cxnSpLocks/>
          </p:cNvCxnSpPr>
          <p:nvPr/>
        </p:nvCxnSpPr>
        <p:spPr>
          <a:xfrm>
            <a:off x="1063871" y="621578"/>
            <a:ext cx="0" cy="6527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FDDB1E-9863-46D6-A375-7455985A644D}"/>
              </a:ext>
            </a:extLst>
          </p:cNvPr>
          <p:cNvCxnSpPr>
            <a:cxnSpLocks/>
          </p:cNvCxnSpPr>
          <p:nvPr/>
        </p:nvCxnSpPr>
        <p:spPr>
          <a:xfrm>
            <a:off x="2012430" y="608440"/>
            <a:ext cx="0" cy="761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F3AC247-4E2D-466C-8485-FAA63215CE36}"/>
              </a:ext>
            </a:extLst>
          </p:cNvPr>
          <p:cNvCxnSpPr>
            <a:cxnSpLocks/>
          </p:cNvCxnSpPr>
          <p:nvPr/>
        </p:nvCxnSpPr>
        <p:spPr>
          <a:xfrm>
            <a:off x="2480140" y="611068"/>
            <a:ext cx="0" cy="61526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597F99F-6C5E-40C2-A2C7-790FC6549179}"/>
              </a:ext>
            </a:extLst>
          </p:cNvPr>
          <p:cNvCxnSpPr>
            <a:cxnSpLocks/>
          </p:cNvCxnSpPr>
          <p:nvPr/>
        </p:nvCxnSpPr>
        <p:spPr>
          <a:xfrm>
            <a:off x="2955733" y="637344"/>
            <a:ext cx="0" cy="69746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591CEC3-4098-4E8D-8233-0E0809CA7B83}"/>
              </a:ext>
            </a:extLst>
          </p:cNvPr>
          <p:cNvCxnSpPr>
            <a:cxnSpLocks/>
          </p:cNvCxnSpPr>
          <p:nvPr/>
        </p:nvCxnSpPr>
        <p:spPr>
          <a:xfrm>
            <a:off x="3896409" y="616323"/>
            <a:ext cx="0" cy="6579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F0072AA-00EE-4F98-AA1F-7DA1E6938AD5}"/>
              </a:ext>
            </a:extLst>
          </p:cNvPr>
          <p:cNvCxnSpPr>
            <a:cxnSpLocks/>
          </p:cNvCxnSpPr>
          <p:nvPr/>
        </p:nvCxnSpPr>
        <p:spPr>
          <a:xfrm>
            <a:off x="1534209" y="626833"/>
            <a:ext cx="0" cy="64748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45D13E5-3602-4395-960D-74920F8E6E97}"/>
              </a:ext>
            </a:extLst>
          </p:cNvPr>
          <p:cNvCxnSpPr>
            <a:cxnSpLocks/>
          </p:cNvCxnSpPr>
          <p:nvPr/>
        </p:nvCxnSpPr>
        <p:spPr>
          <a:xfrm>
            <a:off x="3428698" y="392978"/>
            <a:ext cx="0" cy="94182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C03E972-52B8-4BEB-A361-90D33F5DB7D8}"/>
              </a:ext>
            </a:extLst>
          </p:cNvPr>
          <p:cNvSpPr txBox="1"/>
          <p:nvPr/>
        </p:nvSpPr>
        <p:spPr>
          <a:xfrm>
            <a:off x="675475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058B38-B1B1-4222-967E-A62AFBC05BC8}"/>
              </a:ext>
            </a:extLst>
          </p:cNvPr>
          <p:cNvSpPr txBox="1"/>
          <p:nvPr/>
        </p:nvSpPr>
        <p:spPr>
          <a:xfrm>
            <a:off x="114395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28C387-A6E0-4BFC-B8D6-AB817579845C}"/>
              </a:ext>
            </a:extLst>
          </p:cNvPr>
          <p:cNvSpPr txBox="1"/>
          <p:nvPr/>
        </p:nvSpPr>
        <p:spPr>
          <a:xfrm>
            <a:off x="4717276" y="15908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1571D3C-82EF-4250-AED3-1D3EEA1D5953}"/>
              </a:ext>
            </a:extLst>
          </p:cNvPr>
          <p:cNvSpPr txBox="1"/>
          <p:nvPr/>
        </p:nvSpPr>
        <p:spPr>
          <a:xfrm>
            <a:off x="297676" y="104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78565-4B82-434B-8C82-C0BD45171350}"/>
              </a:ext>
            </a:extLst>
          </p:cNvPr>
          <p:cNvSpPr txBox="1"/>
          <p:nvPr/>
        </p:nvSpPr>
        <p:spPr>
          <a:xfrm>
            <a:off x="227802" y="21486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2E88E7-34F0-46AF-A853-F063FF3E443B}"/>
              </a:ext>
            </a:extLst>
          </p:cNvPr>
          <p:cNvSpPr txBox="1"/>
          <p:nvPr/>
        </p:nvSpPr>
        <p:spPr>
          <a:xfrm>
            <a:off x="300303" y="163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F0AD6A-97BC-482F-8F5D-2A99A448D6FD}"/>
              </a:ext>
            </a:extLst>
          </p:cNvPr>
          <p:cNvSpPr txBox="1"/>
          <p:nvPr/>
        </p:nvSpPr>
        <p:spPr>
          <a:xfrm>
            <a:off x="1612425" y="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3829008-D13F-472F-8245-00DAFD9F4352}"/>
              </a:ext>
            </a:extLst>
          </p:cNvPr>
          <p:cNvSpPr txBox="1"/>
          <p:nvPr/>
        </p:nvSpPr>
        <p:spPr>
          <a:xfrm>
            <a:off x="2561439" y="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7CDB59A-A5D1-4B94-BAF5-42DE46E4FE27}"/>
              </a:ext>
            </a:extLst>
          </p:cNvPr>
          <p:cNvSpPr txBox="1"/>
          <p:nvPr/>
        </p:nvSpPr>
        <p:spPr>
          <a:xfrm>
            <a:off x="3990994" y="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6E54D3-8D4E-4E93-A9C1-C8C3B007A49B}"/>
              </a:ext>
            </a:extLst>
          </p:cNvPr>
          <p:cNvSpPr txBox="1"/>
          <p:nvPr/>
        </p:nvSpPr>
        <p:spPr>
          <a:xfrm>
            <a:off x="2080900" y="0"/>
            <a:ext cx="3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C2D1226-056F-436D-A99E-BDA85BA43556}"/>
              </a:ext>
            </a:extLst>
          </p:cNvPr>
          <p:cNvSpPr txBox="1"/>
          <p:nvPr/>
        </p:nvSpPr>
        <p:spPr>
          <a:xfrm>
            <a:off x="3029914" y="0"/>
            <a:ext cx="3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450CE0A-0818-44D7-9DC5-AC1A366E3426}"/>
              </a:ext>
            </a:extLst>
          </p:cNvPr>
          <p:cNvSpPr txBox="1"/>
          <p:nvPr/>
        </p:nvSpPr>
        <p:spPr>
          <a:xfrm>
            <a:off x="3510453" y="0"/>
            <a:ext cx="3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F0FE1B5-8649-45F1-8607-23661ABFCD0E}"/>
              </a:ext>
            </a:extLst>
          </p:cNvPr>
          <p:cNvCxnSpPr>
            <a:cxnSpLocks/>
          </p:cNvCxnSpPr>
          <p:nvPr/>
        </p:nvCxnSpPr>
        <p:spPr>
          <a:xfrm>
            <a:off x="4369374" y="584792"/>
            <a:ext cx="0" cy="11907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D8B0AB5-3533-43B4-AF7E-7B9FA7A0F9AD}"/>
              </a:ext>
            </a:extLst>
          </p:cNvPr>
          <p:cNvSpPr txBox="1"/>
          <p:nvPr/>
        </p:nvSpPr>
        <p:spPr>
          <a:xfrm>
            <a:off x="699934" y="235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A465137-811C-4AF2-93E3-C468D7BC4B93}"/>
              </a:ext>
            </a:extLst>
          </p:cNvPr>
          <p:cNvSpPr txBox="1"/>
          <p:nvPr/>
        </p:nvSpPr>
        <p:spPr>
          <a:xfrm>
            <a:off x="1138832" y="235973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96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3</cp:revision>
  <dcterms:created xsi:type="dcterms:W3CDTF">2020-10-12T06:47:42Z</dcterms:created>
  <dcterms:modified xsi:type="dcterms:W3CDTF">2020-10-12T06:53:36Z</dcterms:modified>
</cp:coreProperties>
</file>