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2" autoAdjust="0"/>
    <p:restoredTop sz="94660"/>
  </p:normalViewPr>
  <p:slideViewPr>
    <p:cSldViewPr snapToGrid="0">
      <p:cViewPr>
        <p:scale>
          <a:sx n="125" d="100"/>
          <a:sy n="125" d="100"/>
        </p:scale>
        <p:origin x="3828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9648"/>
            <a:ext cx="3429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2"/>
            <a:ext cx="3429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4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48683"/>
            <a:ext cx="98583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"/>
            <a:ext cx="290036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"/>
            <a:ext cx="394335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"/>
            <a:ext cx="394335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"/>
            <a:ext cx="394335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"/>
            <a:ext cx="193417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"/>
            <a:ext cx="193417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"/>
            <a:ext cx="194369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"/>
            <a:ext cx="194369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7"/>
            <a:ext cx="231457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7"/>
            <a:ext cx="231457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"/>
            <a:ext cx="394335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7"/>
            <a:ext cx="394335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11470-5887-406C-8699-6D5C5AF5D9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4"/>
            <a:ext cx="15430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F6E1-E6A7-4B59-918A-B66660C4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30803-C2D8-4954-84E8-738FAA119C7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58483" y="463300"/>
            <a:ext cx="8046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588CA-42D7-4869-9BB3-7E52139B6FE0}"/>
              </a:ext>
            </a:extLst>
          </p:cNvPr>
          <p:cNvCxnSpPr>
            <a:cxnSpLocks/>
          </p:cNvCxnSpPr>
          <p:nvPr/>
        </p:nvCxnSpPr>
        <p:spPr>
          <a:xfrm>
            <a:off x="2371519" y="476457"/>
            <a:ext cx="10393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0130A5-2939-4A26-A94B-100236B4E935}"/>
              </a:ext>
            </a:extLst>
          </p:cNvPr>
          <p:cNvSpPr txBox="1"/>
          <p:nvPr/>
        </p:nvSpPr>
        <p:spPr>
          <a:xfrm>
            <a:off x="-54651" y="108602"/>
            <a:ext cx="92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07BF6-8A00-49E6-BCB9-7963A2D66498}"/>
              </a:ext>
            </a:extLst>
          </p:cNvPr>
          <p:cNvSpPr txBox="1"/>
          <p:nvPr/>
        </p:nvSpPr>
        <p:spPr>
          <a:xfrm>
            <a:off x="3394332" y="132249"/>
            <a:ext cx="1234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FED976D2-7322-4471-AADD-CFAFE01EE016}"/>
              </a:ext>
            </a:extLst>
          </p:cNvPr>
          <p:cNvSpPr/>
          <p:nvPr/>
        </p:nvSpPr>
        <p:spPr>
          <a:xfrm>
            <a:off x="1663149" y="249363"/>
            <a:ext cx="845820" cy="42787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274707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2020-10-11T06:27:21Z</dcterms:created>
  <dcterms:modified xsi:type="dcterms:W3CDTF">2020-10-11T06:28:00Z</dcterms:modified>
</cp:coreProperties>
</file>