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0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121"/>
            <a:ext cx="9144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"/>
            <a:ext cx="9144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21709"/>
            <a:ext cx="262890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1709"/>
            <a:ext cx="773430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69913"/>
            <a:ext cx="105156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29821"/>
            <a:ext cx="105156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2"/>
            <a:ext cx="51816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2"/>
            <a:ext cx="51816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9"/>
            <a:ext cx="1051560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8"/>
            <a:ext cx="515778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"/>
            <a:ext cx="515778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60388"/>
            <a:ext cx="518318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835025"/>
            <a:ext cx="518318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52400"/>
            <a:ext cx="393223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"/>
            <a:ext cx="617220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85800"/>
            <a:ext cx="393223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52400"/>
            <a:ext cx="393223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"/>
            <a:ext cx="617220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85800"/>
            <a:ext cx="393223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9"/>
            <a:ext cx="105156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2"/>
            <a:ext cx="105156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4"/>
            <a:ext cx="27432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9C60-5472-487C-BEBC-E93EBF04C90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4"/>
            <a:ext cx="41148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4"/>
            <a:ext cx="27432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FEAC-2735-4534-BAFB-E284AD85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66">
            <a:extLst>
              <a:ext uri="{FF2B5EF4-FFF2-40B4-BE49-F238E27FC236}">
                <a16:creationId xmlns:a16="http://schemas.microsoft.com/office/drawing/2014/main" id="{A5A4B952-9A3B-461C-BF5E-562DA748F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22833"/>
              </p:ext>
            </p:extLst>
          </p:nvPr>
        </p:nvGraphicFramePr>
        <p:xfrm>
          <a:off x="1019086" y="611428"/>
          <a:ext cx="38508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9112BFB2-48ED-4D43-8A94-1714F71D1EA1}"/>
              </a:ext>
            </a:extLst>
          </p:cNvPr>
          <p:cNvSpPr txBox="1"/>
          <p:nvPr/>
        </p:nvSpPr>
        <p:spPr>
          <a:xfrm>
            <a:off x="150669" y="9474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CF5943-9C7B-44F4-A91E-F645524CF1E1}"/>
              </a:ext>
            </a:extLst>
          </p:cNvPr>
          <p:cNvSpPr txBox="1"/>
          <p:nvPr/>
        </p:nvSpPr>
        <p:spPr>
          <a:xfrm>
            <a:off x="4442992" y="9535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FBE441-D6AC-4D2A-A277-6FEB6D7CB1FA}"/>
              </a:ext>
            </a:extLst>
          </p:cNvPr>
          <p:cNvSpPr txBox="1"/>
          <p:nvPr/>
        </p:nvSpPr>
        <p:spPr>
          <a:xfrm>
            <a:off x="1065660" y="968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E1DA9E4-C251-4CB9-BC4F-60DC82453A34}"/>
              </a:ext>
            </a:extLst>
          </p:cNvPr>
          <p:cNvSpPr txBox="1"/>
          <p:nvPr/>
        </p:nvSpPr>
        <p:spPr>
          <a:xfrm>
            <a:off x="1413920" y="97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B2CB8A-BF19-4458-B1A4-7CF8C2FD64AA}"/>
              </a:ext>
            </a:extLst>
          </p:cNvPr>
          <p:cNvSpPr txBox="1"/>
          <p:nvPr/>
        </p:nvSpPr>
        <p:spPr>
          <a:xfrm>
            <a:off x="1825418" y="98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CE588D-8F97-43ED-B9A7-C59B970536EF}"/>
              </a:ext>
            </a:extLst>
          </p:cNvPr>
          <p:cNvSpPr txBox="1"/>
          <p:nvPr/>
        </p:nvSpPr>
        <p:spPr>
          <a:xfrm>
            <a:off x="2483505" y="9299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9EB67F-7B78-4C7A-915A-8661A6AB7368}"/>
              </a:ext>
            </a:extLst>
          </p:cNvPr>
          <p:cNvSpPr txBox="1"/>
          <p:nvPr/>
        </p:nvSpPr>
        <p:spPr>
          <a:xfrm>
            <a:off x="2204956" y="98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1214A51-411B-47CD-B8D5-05F0A6AB49B7}"/>
              </a:ext>
            </a:extLst>
          </p:cNvPr>
          <p:cNvSpPr txBox="1"/>
          <p:nvPr/>
        </p:nvSpPr>
        <p:spPr>
          <a:xfrm>
            <a:off x="2355799" y="191695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</a:t>
            </a:r>
          </a:p>
        </p:txBody>
      </p:sp>
      <p:sp>
        <p:nvSpPr>
          <p:cNvPr id="185" name="Right Arrow 13">
            <a:extLst>
              <a:ext uri="{FF2B5EF4-FFF2-40B4-BE49-F238E27FC236}">
                <a16:creationId xmlns:a16="http://schemas.microsoft.com/office/drawing/2014/main" id="{31FACE3D-362B-49E0-AC33-C2882F9D9F55}"/>
              </a:ext>
            </a:extLst>
          </p:cNvPr>
          <p:cNvSpPr/>
          <p:nvPr/>
        </p:nvSpPr>
        <p:spPr>
          <a:xfrm>
            <a:off x="5112198" y="675035"/>
            <a:ext cx="520320" cy="24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ight Arrow 14">
            <a:extLst>
              <a:ext uri="{FF2B5EF4-FFF2-40B4-BE49-F238E27FC236}">
                <a16:creationId xmlns:a16="http://schemas.microsoft.com/office/drawing/2014/main" id="{DBFFF45B-825B-400B-B4B1-2D6E6EAF780B}"/>
              </a:ext>
            </a:extLst>
          </p:cNvPr>
          <p:cNvSpPr/>
          <p:nvPr/>
        </p:nvSpPr>
        <p:spPr>
          <a:xfrm>
            <a:off x="7122392" y="678829"/>
            <a:ext cx="520320" cy="24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0BA9C95-EA21-4123-B878-04132DD32736}"/>
              </a:ext>
            </a:extLst>
          </p:cNvPr>
          <p:cNvSpPr/>
          <p:nvPr/>
        </p:nvSpPr>
        <p:spPr>
          <a:xfrm>
            <a:off x="5794945" y="454471"/>
            <a:ext cx="1165020" cy="69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</p:txBody>
      </p:sp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DD31A5F1-9681-4D49-B995-7AEA93A8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6422"/>
              </p:ext>
            </p:extLst>
          </p:nvPr>
        </p:nvGraphicFramePr>
        <p:xfrm>
          <a:off x="8050868" y="650132"/>
          <a:ext cx="38508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D68ACEC4-A08B-4137-8BF8-CFBD6A026FDC}"/>
              </a:ext>
            </a:extLst>
          </p:cNvPr>
          <p:cNvSpPr txBox="1"/>
          <p:nvPr/>
        </p:nvSpPr>
        <p:spPr>
          <a:xfrm>
            <a:off x="7258178" y="1007562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E8A90DB-BE49-4C91-A97F-A89C7D5B40B7}"/>
              </a:ext>
            </a:extLst>
          </p:cNvPr>
          <p:cNvSpPr txBox="1"/>
          <p:nvPr/>
        </p:nvSpPr>
        <p:spPr>
          <a:xfrm>
            <a:off x="11452849" y="9822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DC50064-A125-4B8B-B533-04130072D0AB}"/>
              </a:ext>
            </a:extLst>
          </p:cNvPr>
          <p:cNvSpPr txBox="1"/>
          <p:nvPr/>
        </p:nvSpPr>
        <p:spPr>
          <a:xfrm>
            <a:off x="8097442" y="1007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AACD04-490F-4C63-BBA7-61C367876355}"/>
              </a:ext>
            </a:extLst>
          </p:cNvPr>
          <p:cNvSpPr txBox="1"/>
          <p:nvPr/>
        </p:nvSpPr>
        <p:spPr>
          <a:xfrm>
            <a:off x="8445702" y="101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D8FD707-107E-49E6-82BE-A7FED186B326}"/>
              </a:ext>
            </a:extLst>
          </p:cNvPr>
          <p:cNvSpPr txBox="1"/>
          <p:nvPr/>
        </p:nvSpPr>
        <p:spPr>
          <a:xfrm>
            <a:off x="8857200" y="1020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A4D3947-BD91-4850-AD3E-46220901A985}"/>
              </a:ext>
            </a:extLst>
          </p:cNvPr>
          <p:cNvSpPr txBox="1"/>
          <p:nvPr/>
        </p:nvSpPr>
        <p:spPr>
          <a:xfrm>
            <a:off x="9496851" y="957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0177C9-0A05-41F6-85FF-75FB737EF5B1}"/>
              </a:ext>
            </a:extLst>
          </p:cNvPr>
          <p:cNvSpPr txBox="1"/>
          <p:nvPr/>
        </p:nvSpPr>
        <p:spPr>
          <a:xfrm>
            <a:off x="9236738" y="1020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5719FD7-8C72-4B50-A081-530472792F4D}"/>
              </a:ext>
            </a:extLst>
          </p:cNvPr>
          <p:cNvSpPr txBox="1"/>
          <p:nvPr/>
        </p:nvSpPr>
        <p:spPr>
          <a:xfrm>
            <a:off x="9633891" y="23039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5F19CEC-E577-404B-A14B-C742A3B97EED}"/>
              </a:ext>
            </a:extLst>
          </p:cNvPr>
          <p:cNvCxnSpPr>
            <a:cxnSpLocks/>
          </p:cNvCxnSpPr>
          <p:nvPr/>
        </p:nvCxnSpPr>
        <p:spPr>
          <a:xfrm>
            <a:off x="1019086" y="1720563"/>
            <a:ext cx="3850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CACA8B85-AA16-412D-B338-78AE186C3730}"/>
              </a:ext>
            </a:extLst>
          </p:cNvPr>
          <p:cNvSpPr txBox="1"/>
          <p:nvPr/>
        </p:nvSpPr>
        <p:spPr>
          <a:xfrm>
            <a:off x="2426242" y="1733050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seconds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F125147-751A-4787-815E-2CC33F2FD28F}"/>
              </a:ext>
            </a:extLst>
          </p:cNvPr>
          <p:cNvCxnSpPr>
            <a:cxnSpLocks/>
          </p:cNvCxnSpPr>
          <p:nvPr/>
        </p:nvCxnSpPr>
        <p:spPr>
          <a:xfrm>
            <a:off x="3318813" y="1268811"/>
            <a:ext cx="3717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1454D2D4-7FF0-4B60-91B7-ACABDBAE06DE}"/>
              </a:ext>
            </a:extLst>
          </p:cNvPr>
          <p:cNvSpPr txBox="1"/>
          <p:nvPr/>
        </p:nvSpPr>
        <p:spPr>
          <a:xfrm>
            <a:off x="3284332" y="124985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∆t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BFE1BBB-98DD-457B-B68F-F73BA86AC130}"/>
              </a:ext>
            </a:extLst>
          </p:cNvPr>
          <p:cNvCxnSpPr>
            <a:cxnSpLocks/>
          </p:cNvCxnSpPr>
          <p:nvPr/>
        </p:nvCxnSpPr>
        <p:spPr>
          <a:xfrm>
            <a:off x="8050868" y="1604714"/>
            <a:ext cx="3850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CD204FA-66E8-468F-93A0-9BE1135585BA}"/>
              </a:ext>
            </a:extLst>
          </p:cNvPr>
          <p:cNvSpPr txBox="1"/>
          <p:nvPr/>
        </p:nvSpPr>
        <p:spPr>
          <a:xfrm>
            <a:off x="9106461" y="160471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bandwidth [Hz]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 = 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4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2020-10-11T06:28:15Z</dcterms:created>
  <dcterms:modified xsi:type="dcterms:W3CDTF">2020-10-11T06:29:14Z</dcterms:modified>
</cp:coreProperties>
</file>