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7724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3" autoAdjust="0"/>
    <p:restoredTop sz="94660"/>
  </p:normalViewPr>
  <p:slideViewPr>
    <p:cSldViewPr snapToGrid="0">
      <p:cViewPr>
        <p:scale>
          <a:sx n="125" d="100"/>
          <a:sy n="125" d="100"/>
        </p:scale>
        <p:origin x="2460" y="2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4473"/>
            <a:ext cx="5829300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720408"/>
            <a:ext cx="5829300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E813-FCDA-46B4-B64E-56C5BC85DDA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568-D389-4A74-BDA1-2D171AD4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1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E813-FCDA-46B4-B64E-56C5BC85DDA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568-D389-4A74-BDA1-2D171AD4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4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73025"/>
            <a:ext cx="1675924" cy="1162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73025"/>
            <a:ext cx="4930616" cy="1162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E813-FCDA-46B4-B64E-56C5BC85DDA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568-D389-4A74-BDA1-2D171AD4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3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E813-FCDA-46B4-B64E-56C5BC85DDA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568-D389-4A74-BDA1-2D171AD4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8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341948"/>
            <a:ext cx="6703695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917893"/>
            <a:ext cx="6703695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E813-FCDA-46B4-B64E-56C5BC85DDA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568-D389-4A74-BDA1-2D171AD4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5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365125"/>
            <a:ext cx="330327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365125"/>
            <a:ext cx="330327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E813-FCDA-46B4-B64E-56C5BC85DDA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568-D389-4A74-BDA1-2D171AD4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6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3025"/>
            <a:ext cx="6703695" cy="265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336233"/>
            <a:ext cx="3288089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501015"/>
            <a:ext cx="3288089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336233"/>
            <a:ext cx="3304282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501015"/>
            <a:ext cx="3304282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E813-FCDA-46B4-B64E-56C5BC85DDA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568-D389-4A74-BDA1-2D171AD4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E813-FCDA-46B4-B64E-56C5BC85DDA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568-D389-4A74-BDA1-2D171AD4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E813-FCDA-46B4-B64E-56C5BC85DDA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568-D389-4A74-BDA1-2D171AD4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6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91440"/>
            <a:ext cx="2506801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97485"/>
            <a:ext cx="3934778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411480"/>
            <a:ext cx="2506801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E813-FCDA-46B4-B64E-56C5BC85DDA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568-D389-4A74-BDA1-2D171AD4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6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91440"/>
            <a:ext cx="2506801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97485"/>
            <a:ext cx="3934778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411480"/>
            <a:ext cx="2506801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E813-FCDA-46B4-B64E-56C5BC85DDA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568-D389-4A74-BDA1-2D171AD4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0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73025"/>
            <a:ext cx="6703695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365125"/>
            <a:ext cx="6703695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271270"/>
            <a:ext cx="174879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7E813-FCDA-46B4-B64E-56C5BC85DDA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271270"/>
            <a:ext cx="2623185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271270"/>
            <a:ext cx="174879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EC568-D389-4A74-BDA1-2D171AD4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8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B9B2DDF3-5343-401D-A364-F2FB3BABA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20048"/>
              </p:ext>
            </p:extLst>
          </p:nvPr>
        </p:nvGraphicFramePr>
        <p:xfrm>
          <a:off x="142462" y="386452"/>
          <a:ext cx="308068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451730CF-792C-415F-9C47-8BC84AA92C30}"/>
              </a:ext>
            </a:extLst>
          </p:cNvPr>
          <p:cNvSpPr txBox="1"/>
          <p:nvPr/>
        </p:nvSpPr>
        <p:spPr>
          <a:xfrm>
            <a:off x="10611" y="707820"/>
            <a:ext cx="65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(DC)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E83680-50AA-4F5C-8D3D-A03F38CF9941}"/>
              </a:ext>
            </a:extLst>
          </p:cNvPr>
          <p:cNvSpPr txBox="1"/>
          <p:nvPr/>
        </p:nvSpPr>
        <p:spPr>
          <a:xfrm>
            <a:off x="2776384" y="7472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30F860-E818-4EEA-97C3-A7F06C6109A8}"/>
              </a:ext>
            </a:extLst>
          </p:cNvPr>
          <p:cNvSpPr txBox="1"/>
          <p:nvPr/>
        </p:nvSpPr>
        <p:spPr>
          <a:xfrm>
            <a:off x="1613163" y="74723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302E8A-896B-4D0E-B06B-9F3E390F29CE}"/>
              </a:ext>
            </a:extLst>
          </p:cNvPr>
          <p:cNvSpPr txBox="1"/>
          <p:nvPr/>
        </p:nvSpPr>
        <p:spPr>
          <a:xfrm>
            <a:off x="365265" y="26424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frequencies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43A117C-F550-44D6-98C3-FCDE78AC99AD}"/>
              </a:ext>
            </a:extLst>
          </p:cNvPr>
          <p:cNvSpPr txBox="1"/>
          <p:nvPr/>
        </p:nvSpPr>
        <p:spPr>
          <a:xfrm>
            <a:off x="1844847" y="1284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frequencies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5D6FCB0-561B-4C68-B0D2-60D198E83BA6}"/>
              </a:ext>
            </a:extLst>
          </p:cNvPr>
          <p:cNvSpPr txBox="1"/>
          <p:nvPr/>
        </p:nvSpPr>
        <p:spPr>
          <a:xfrm>
            <a:off x="3329832" y="-27561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Shift</a:t>
            </a: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F50CAC2A-4A2A-4568-9BF7-402504DF8A38}"/>
              </a:ext>
            </a:extLst>
          </p:cNvPr>
          <p:cNvSpPr/>
          <p:nvPr/>
        </p:nvSpPr>
        <p:spPr>
          <a:xfrm>
            <a:off x="3430191" y="350891"/>
            <a:ext cx="1015764" cy="42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1E4F3ACF-6E44-4E72-B0FF-24CBD43C4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313856"/>
              </p:ext>
            </p:extLst>
          </p:nvPr>
        </p:nvGraphicFramePr>
        <p:xfrm>
          <a:off x="4577806" y="395756"/>
          <a:ext cx="308068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5785E03F-A5CC-4172-908E-1E9614112C52}"/>
              </a:ext>
            </a:extLst>
          </p:cNvPr>
          <p:cNvSpPr txBox="1"/>
          <p:nvPr/>
        </p:nvSpPr>
        <p:spPr>
          <a:xfrm>
            <a:off x="5980646" y="732889"/>
            <a:ext cx="65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(DC)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CE2221-1BD0-46AD-9018-7C56ED474D39}"/>
              </a:ext>
            </a:extLst>
          </p:cNvPr>
          <p:cNvSpPr txBox="1"/>
          <p:nvPr/>
        </p:nvSpPr>
        <p:spPr>
          <a:xfrm>
            <a:off x="6357812" y="14236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frequencies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215EB1A-AB10-4083-80D7-99A23F2BA38E}"/>
              </a:ext>
            </a:extLst>
          </p:cNvPr>
          <p:cNvSpPr txBox="1"/>
          <p:nvPr/>
        </p:nvSpPr>
        <p:spPr>
          <a:xfrm>
            <a:off x="4672108" y="1426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frequencies</a:t>
            </a:r>
          </a:p>
        </p:txBody>
      </p:sp>
    </p:spTree>
    <p:extLst>
      <p:ext uri="{BB962C8B-B14F-4D97-AF65-F5344CB8AC3E}">
        <p14:creationId xmlns:p14="http://schemas.microsoft.com/office/powerpoint/2010/main" val="365061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1</cp:revision>
  <dcterms:created xsi:type="dcterms:W3CDTF">2020-10-11T06:38:33Z</dcterms:created>
  <dcterms:modified xsi:type="dcterms:W3CDTF">2020-10-11T06:42:04Z</dcterms:modified>
</cp:coreProperties>
</file>