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572000" cy="2011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2" autoAdjust="0"/>
    <p:restoredTop sz="94660"/>
  </p:normalViewPr>
  <p:slideViewPr>
    <p:cSldViewPr snapToGrid="0">
      <p:cViewPr>
        <p:scale>
          <a:sx n="200" d="100"/>
          <a:sy n="200" d="100"/>
        </p:scale>
        <p:origin x="1986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329175"/>
            <a:ext cx="3429000" cy="700252"/>
          </a:xfrm>
        </p:spPr>
        <p:txBody>
          <a:bodyPr anchor="b"/>
          <a:lstStyle>
            <a:lvl1pPr algn="ctr">
              <a:defRPr sz="1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056431"/>
            <a:ext cx="3429000" cy="485614"/>
          </a:xfrm>
        </p:spPr>
        <p:txBody>
          <a:bodyPr/>
          <a:lstStyle>
            <a:lvl1pPr marL="0" indent="0" algn="ctr">
              <a:buNone/>
              <a:defRPr sz="704"/>
            </a:lvl1pPr>
            <a:lvl2pPr marL="134097" indent="0" algn="ctr">
              <a:buNone/>
              <a:defRPr sz="587"/>
            </a:lvl2pPr>
            <a:lvl3pPr marL="268194" indent="0" algn="ctr">
              <a:buNone/>
              <a:defRPr sz="528"/>
            </a:lvl3pPr>
            <a:lvl4pPr marL="402290" indent="0" algn="ctr">
              <a:buNone/>
              <a:defRPr sz="469"/>
            </a:lvl4pPr>
            <a:lvl5pPr marL="536387" indent="0" algn="ctr">
              <a:buNone/>
              <a:defRPr sz="469"/>
            </a:lvl5pPr>
            <a:lvl6pPr marL="670484" indent="0" algn="ctr">
              <a:buNone/>
              <a:defRPr sz="469"/>
            </a:lvl6pPr>
            <a:lvl7pPr marL="804581" indent="0" algn="ctr">
              <a:buNone/>
              <a:defRPr sz="469"/>
            </a:lvl7pPr>
            <a:lvl8pPr marL="938677" indent="0" algn="ctr">
              <a:buNone/>
              <a:defRPr sz="469"/>
            </a:lvl8pPr>
            <a:lvl9pPr marL="1072774" indent="0" algn="ctr">
              <a:buNone/>
              <a:defRPr sz="4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20A8-E03B-45B5-ACCE-66632A0AE423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561E-BD93-4EEA-B7C6-4DAA0BEEA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1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20A8-E03B-45B5-ACCE-66632A0AE423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561E-BD93-4EEA-B7C6-4DAA0BEEA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4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" y="107087"/>
            <a:ext cx="985838" cy="17045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07087"/>
            <a:ext cx="2900363" cy="17045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20A8-E03B-45B5-ACCE-66632A0AE423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561E-BD93-4EEA-B7C6-4DAA0BEEA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84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20A8-E03B-45B5-ACCE-66632A0AE423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561E-BD93-4EEA-B7C6-4DAA0BEEA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3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501444"/>
            <a:ext cx="3943350" cy="836671"/>
          </a:xfrm>
        </p:spPr>
        <p:txBody>
          <a:bodyPr anchor="b"/>
          <a:lstStyle>
            <a:lvl1pPr>
              <a:defRPr sz="1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1346030"/>
            <a:ext cx="3943350" cy="439986"/>
          </a:xfrm>
        </p:spPr>
        <p:txBody>
          <a:bodyPr/>
          <a:lstStyle>
            <a:lvl1pPr marL="0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1pPr>
            <a:lvl2pPr marL="134097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2pPr>
            <a:lvl3pPr marL="268194" indent="0">
              <a:buNone/>
              <a:defRPr sz="528">
                <a:solidFill>
                  <a:schemeClr val="tx1">
                    <a:tint val="75000"/>
                  </a:schemeClr>
                </a:solidFill>
              </a:defRPr>
            </a:lvl3pPr>
            <a:lvl4pPr marL="402290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4pPr>
            <a:lvl5pPr marL="536387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5pPr>
            <a:lvl6pPr marL="670484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6pPr>
            <a:lvl7pPr marL="804581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7pPr>
            <a:lvl8pPr marL="938677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8pPr>
            <a:lvl9pPr marL="1072774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20A8-E03B-45B5-ACCE-66632A0AE423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561E-BD93-4EEA-B7C6-4DAA0BEEA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04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535432"/>
            <a:ext cx="1943100" cy="1276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535432"/>
            <a:ext cx="1943100" cy="1276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20A8-E03B-45B5-ACCE-66632A0AE423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561E-BD93-4EEA-B7C6-4DAA0BEEA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1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07086"/>
            <a:ext cx="3943350" cy="3887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493063"/>
            <a:ext cx="1934170" cy="241643"/>
          </a:xfrm>
        </p:spPr>
        <p:txBody>
          <a:bodyPr anchor="b"/>
          <a:lstStyle>
            <a:lvl1pPr marL="0" indent="0">
              <a:buNone/>
              <a:defRPr sz="704" b="1"/>
            </a:lvl1pPr>
            <a:lvl2pPr marL="134097" indent="0">
              <a:buNone/>
              <a:defRPr sz="587" b="1"/>
            </a:lvl2pPr>
            <a:lvl3pPr marL="268194" indent="0">
              <a:buNone/>
              <a:defRPr sz="528" b="1"/>
            </a:lvl3pPr>
            <a:lvl4pPr marL="402290" indent="0">
              <a:buNone/>
              <a:defRPr sz="469" b="1"/>
            </a:lvl4pPr>
            <a:lvl5pPr marL="536387" indent="0">
              <a:buNone/>
              <a:defRPr sz="469" b="1"/>
            </a:lvl5pPr>
            <a:lvl6pPr marL="670484" indent="0">
              <a:buNone/>
              <a:defRPr sz="469" b="1"/>
            </a:lvl6pPr>
            <a:lvl7pPr marL="804581" indent="0">
              <a:buNone/>
              <a:defRPr sz="469" b="1"/>
            </a:lvl7pPr>
            <a:lvl8pPr marL="938677" indent="0">
              <a:buNone/>
              <a:defRPr sz="469" b="1"/>
            </a:lvl8pPr>
            <a:lvl9pPr marL="1072774" indent="0">
              <a:buNone/>
              <a:defRPr sz="4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734706"/>
            <a:ext cx="1934170" cy="1080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493063"/>
            <a:ext cx="1943696" cy="241643"/>
          </a:xfrm>
        </p:spPr>
        <p:txBody>
          <a:bodyPr anchor="b"/>
          <a:lstStyle>
            <a:lvl1pPr marL="0" indent="0">
              <a:buNone/>
              <a:defRPr sz="704" b="1"/>
            </a:lvl1pPr>
            <a:lvl2pPr marL="134097" indent="0">
              <a:buNone/>
              <a:defRPr sz="587" b="1"/>
            </a:lvl2pPr>
            <a:lvl3pPr marL="268194" indent="0">
              <a:buNone/>
              <a:defRPr sz="528" b="1"/>
            </a:lvl3pPr>
            <a:lvl4pPr marL="402290" indent="0">
              <a:buNone/>
              <a:defRPr sz="469" b="1"/>
            </a:lvl4pPr>
            <a:lvl5pPr marL="536387" indent="0">
              <a:buNone/>
              <a:defRPr sz="469" b="1"/>
            </a:lvl5pPr>
            <a:lvl6pPr marL="670484" indent="0">
              <a:buNone/>
              <a:defRPr sz="469" b="1"/>
            </a:lvl6pPr>
            <a:lvl7pPr marL="804581" indent="0">
              <a:buNone/>
              <a:defRPr sz="469" b="1"/>
            </a:lvl7pPr>
            <a:lvl8pPr marL="938677" indent="0">
              <a:buNone/>
              <a:defRPr sz="469" b="1"/>
            </a:lvl8pPr>
            <a:lvl9pPr marL="1072774" indent="0">
              <a:buNone/>
              <a:defRPr sz="4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734706"/>
            <a:ext cx="1943696" cy="1080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20A8-E03B-45B5-ACCE-66632A0AE423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561E-BD93-4EEA-B7C6-4DAA0BEEA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20A8-E03B-45B5-ACCE-66632A0AE423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561E-BD93-4EEA-B7C6-4DAA0BEEA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7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20A8-E03B-45B5-ACCE-66632A0AE423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561E-BD93-4EEA-B7C6-4DAA0BEEA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1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34091"/>
            <a:ext cx="1474589" cy="469318"/>
          </a:xfrm>
        </p:spPr>
        <p:txBody>
          <a:bodyPr anchor="b"/>
          <a:lstStyle>
            <a:lvl1pPr>
              <a:defRPr sz="9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289599"/>
            <a:ext cx="2314575" cy="1429371"/>
          </a:xfrm>
        </p:spPr>
        <p:txBody>
          <a:bodyPr/>
          <a:lstStyle>
            <a:lvl1pPr>
              <a:defRPr sz="939"/>
            </a:lvl1pPr>
            <a:lvl2pPr>
              <a:defRPr sz="821"/>
            </a:lvl2pPr>
            <a:lvl3pPr>
              <a:defRPr sz="704"/>
            </a:lvl3pPr>
            <a:lvl4pPr>
              <a:defRPr sz="587"/>
            </a:lvl4pPr>
            <a:lvl5pPr>
              <a:defRPr sz="587"/>
            </a:lvl5pPr>
            <a:lvl6pPr>
              <a:defRPr sz="587"/>
            </a:lvl6pPr>
            <a:lvl7pPr>
              <a:defRPr sz="587"/>
            </a:lvl7pPr>
            <a:lvl8pPr>
              <a:defRPr sz="587"/>
            </a:lvl8pPr>
            <a:lvl9pPr>
              <a:defRPr sz="5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603409"/>
            <a:ext cx="1474589" cy="1117890"/>
          </a:xfrm>
        </p:spPr>
        <p:txBody>
          <a:bodyPr/>
          <a:lstStyle>
            <a:lvl1pPr marL="0" indent="0">
              <a:buNone/>
              <a:defRPr sz="469"/>
            </a:lvl1pPr>
            <a:lvl2pPr marL="134097" indent="0">
              <a:buNone/>
              <a:defRPr sz="411"/>
            </a:lvl2pPr>
            <a:lvl3pPr marL="268194" indent="0">
              <a:buNone/>
              <a:defRPr sz="352"/>
            </a:lvl3pPr>
            <a:lvl4pPr marL="402290" indent="0">
              <a:buNone/>
              <a:defRPr sz="293"/>
            </a:lvl4pPr>
            <a:lvl5pPr marL="536387" indent="0">
              <a:buNone/>
              <a:defRPr sz="293"/>
            </a:lvl5pPr>
            <a:lvl6pPr marL="670484" indent="0">
              <a:buNone/>
              <a:defRPr sz="293"/>
            </a:lvl6pPr>
            <a:lvl7pPr marL="804581" indent="0">
              <a:buNone/>
              <a:defRPr sz="293"/>
            </a:lvl7pPr>
            <a:lvl8pPr marL="938677" indent="0">
              <a:buNone/>
              <a:defRPr sz="293"/>
            </a:lvl8pPr>
            <a:lvl9pPr marL="1072774" indent="0">
              <a:buNone/>
              <a:defRPr sz="2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20A8-E03B-45B5-ACCE-66632A0AE423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561E-BD93-4EEA-B7C6-4DAA0BEEA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8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34091"/>
            <a:ext cx="1474589" cy="469318"/>
          </a:xfrm>
        </p:spPr>
        <p:txBody>
          <a:bodyPr anchor="b"/>
          <a:lstStyle>
            <a:lvl1pPr>
              <a:defRPr sz="9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289599"/>
            <a:ext cx="2314575" cy="1429371"/>
          </a:xfrm>
        </p:spPr>
        <p:txBody>
          <a:bodyPr anchor="t"/>
          <a:lstStyle>
            <a:lvl1pPr marL="0" indent="0">
              <a:buNone/>
              <a:defRPr sz="939"/>
            </a:lvl1pPr>
            <a:lvl2pPr marL="134097" indent="0">
              <a:buNone/>
              <a:defRPr sz="821"/>
            </a:lvl2pPr>
            <a:lvl3pPr marL="268194" indent="0">
              <a:buNone/>
              <a:defRPr sz="704"/>
            </a:lvl3pPr>
            <a:lvl4pPr marL="402290" indent="0">
              <a:buNone/>
              <a:defRPr sz="587"/>
            </a:lvl4pPr>
            <a:lvl5pPr marL="536387" indent="0">
              <a:buNone/>
              <a:defRPr sz="587"/>
            </a:lvl5pPr>
            <a:lvl6pPr marL="670484" indent="0">
              <a:buNone/>
              <a:defRPr sz="587"/>
            </a:lvl6pPr>
            <a:lvl7pPr marL="804581" indent="0">
              <a:buNone/>
              <a:defRPr sz="587"/>
            </a:lvl7pPr>
            <a:lvl8pPr marL="938677" indent="0">
              <a:buNone/>
              <a:defRPr sz="587"/>
            </a:lvl8pPr>
            <a:lvl9pPr marL="1072774" indent="0">
              <a:buNone/>
              <a:defRPr sz="5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603409"/>
            <a:ext cx="1474589" cy="1117890"/>
          </a:xfrm>
        </p:spPr>
        <p:txBody>
          <a:bodyPr/>
          <a:lstStyle>
            <a:lvl1pPr marL="0" indent="0">
              <a:buNone/>
              <a:defRPr sz="469"/>
            </a:lvl1pPr>
            <a:lvl2pPr marL="134097" indent="0">
              <a:buNone/>
              <a:defRPr sz="411"/>
            </a:lvl2pPr>
            <a:lvl3pPr marL="268194" indent="0">
              <a:buNone/>
              <a:defRPr sz="352"/>
            </a:lvl3pPr>
            <a:lvl4pPr marL="402290" indent="0">
              <a:buNone/>
              <a:defRPr sz="293"/>
            </a:lvl4pPr>
            <a:lvl5pPr marL="536387" indent="0">
              <a:buNone/>
              <a:defRPr sz="293"/>
            </a:lvl5pPr>
            <a:lvl6pPr marL="670484" indent="0">
              <a:buNone/>
              <a:defRPr sz="293"/>
            </a:lvl6pPr>
            <a:lvl7pPr marL="804581" indent="0">
              <a:buNone/>
              <a:defRPr sz="293"/>
            </a:lvl7pPr>
            <a:lvl8pPr marL="938677" indent="0">
              <a:buNone/>
              <a:defRPr sz="293"/>
            </a:lvl8pPr>
            <a:lvl9pPr marL="1072774" indent="0">
              <a:buNone/>
              <a:defRPr sz="2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20A8-E03B-45B5-ACCE-66632A0AE423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561E-BD93-4EEA-B7C6-4DAA0BEEA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51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07086"/>
            <a:ext cx="3943350" cy="388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535432"/>
            <a:ext cx="3943350" cy="1276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1864236"/>
            <a:ext cx="1028700" cy="107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C20A8-E03B-45B5-ACCE-66632A0AE423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1864236"/>
            <a:ext cx="1543050" cy="107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1864236"/>
            <a:ext cx="1028700" cy="107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8561E-BD93-4EEA-B7C6-4DAA0BEEA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61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68194" rtl="0" eaLnBrk="1" latinLnBrk="0" hangingPunct="1">
        <a:lnSpc>
          <a:spcPct val="90000"/>
        </a:lnSpc>
        <a:spcBef>
          <a:spcPct val="0"/>
        </a:spcBef>
        <a:buNone/>
        <a:defRPr sz="12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048" indent="-67048" algn="l" defTabSz="268194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821" kern="1200">
          <a:solidFill>
            <a:schemeClr val="tx1"/>
          </a:solidFill>
          <a:latin typeface="+mn-lt"/>
          <a:ea typeface="+mn-ea"/>
          <a:cs typeface="+mn-cs"/>
        </a:defRPr>
      </a:lvl1pPr>
      <a:lvl2pPr marL="201145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704" kern="1200">
          <a:solidFill>
            <a:schemeClr val="tx1"/>
          </a:solidFill>
          <a:latin typeface="+mn-lt"/>
          <a:ea typeface="+mn-ea"/>
          <a:cs typeface="+mn-cs"/>
        </a:defRPr>
      </a:lvl2pPr>
      <a:lvl3pPr marL="335242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87" kern="1200">
          <a:solidFill>
            <a:schemeClr val="tx1"/>
          </a:solidFill>
          <a:latin typeface="+mn-lt"/>
          <a:ea typeface="+mn-ea"/>
          <a:cs typeface="+mn-cs"/>
        </a:defRPr>
      </a:lvl3pPr>
      <a:lvl4pPr marL="469339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4pPr>
      <a:lvl5pPr marL="603435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5pPr>
      <a:lvl6pPr marL="737532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6pPr>
      <a:lvl7pPr marL="871629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7pPr>
      <a:lvl8pPr marL="1005726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8pPr>
      <a:lvl9pPr marL="1139822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1pPr>
      <a:lvl2pPr marL="134097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2pPr>
      <a:lvl3pPr marL="268194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3pPr>
      <a:lvl4pPr marL="402290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4pPr>
      <a:lvl5pPr marL="536387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5pPr>
      <a:lvl6pPr marL="670484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6pPr>
      <a:lvl7pPr marL="804581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7pPr>
      <a:lvl8pPr marL="938677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8pPr>
      <a:lvl9pPr marL="1072774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725E3D1-2F3F-48AC-8C88-3D8042C31F79}"/>
              </a:ext>
            </a:extLst>
          </p:cNvPr>
          <p:cNvCxnSpPr>
            <a:cxnSpLocks/>
          </p:cNvCxnSpPr>
          <p:nvPr/>
        </p:nvCxnSpPr>
        <p:spPr>
          <a:xfrm>
            <a:off x="968021" y="373761"/>
            <a:ext cx="10393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ED0CABD-31B0-47BE-9279-F4380A3EB889}"/>
              </a:ext>
            </a:extLst>
          </p:cNvPr>
          <p:cNvSpPr/>
          <p:nvPr/>
        </p:nvSpPr>
        <p:spPr>
          <a:xfrm>
            <a:off x="2007411" y="141128"/>
            <a:ext cx="473646" cy="4736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C9EB9B0-F24F-4ACB-9831-B30437470BE4}"/>
              </a:ext>
            </a:extLst>
          </p:cNvPr>
          <p:cNvCxnSpPr>
            <a:cxnSpLocks/>
            <a:stCxn id="54" idx="3"/>
            <a:endCxn id="54" idx="7"/>
          </p:cNvCxnSpPr>
          <p:nvPr/>
        </p:nvCxnSpPr>
        <p:spPr>
          <a:xfrm flipV="1">
            <a:off x="2076775" y="210492"/>
            <a:ext cx="334918" cy="334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2D696DF-C864-4AD2-9A25-754A81DB4B9C}"/>
              </a:ext>
            </a:extLst>
          </p:cNvPr>
          <p:cNvCxnSpPr>
            <a:cxnSpLocks/>
            <a:stCxn id="54" idx="1"/>
            <a:endCxn id="54" idx="5"/>
          </p:cNvCxnSpPr>
          <p:nvPr/>
        </p:nvCxnSpPr>
        <p:spPr>
          <a:xfrm>
            <a:off x="2076775" y="210492"/>
            <a:ext cx="334918" cy="3349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6920D84-0F09-429A-82C5-FBB369BE22EB}"/>
              </a:ext>
            </a:extLst>
          </p:cNvPr>
          <p:cNvCxnSpPr>
            <a:cxnSpLocks/>
          </p:cNvCxnSpPr>
          <p:nvPr/>
        </p:nvCxnSpPr>
        <p:spPr>
          <a:xfrm>
            <a:off x="2481057" y="386918"/>
            <a:ext cx="10393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9B4E099-2D8F-4BB4-92CC-9E198F836F53}"/>
              </a:ext>
            </a:extLst>
          </p:cNvPr>
          <p:cNvCxnSpPr>
            <a:cxnSpLocks/>
          </p:cNvCxnSpPr>
          <p:nvPr/>
        </p:nvCxnSpPr>
        <p:spPr>
          <a:xfrm flipV="1">
            <a:off x="2237655" y="614774"/>
            <a:ext cx="0" cy="663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69522AC3-57AB-4F4B-A2FF-05E7A0E723E6}"/>
              </a:ext>
            </a:extLst>
          </p:cNvPr>
          <p:cNvSpPr/>
          <p:nvPr/>
        </p:nvSpPr>
        <p:spPr>
          <a:xfrm>
            <a:off x="2007411" y="1281191"/>
            <a:ext cx="473646" cy="4736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FB1F812-84FA-4220-B433-832C6FE2294F}"/>
              </a:ext>
            </a:extLst>
          </p:cNvPr>
          <p:cNvSpPr txBox="1"/>
          <p:nvPr/>
        </p:nvSpPr>
        <p:spPr>
          <a:xfrm>
            <a:off x="258764" y="18265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08058D8-DA76-4405-9ACB-FF825BB0DF93}"/>
              </a:ext>
            </a:extLst>
          </p:cNvPr>
          <p:cNvSpPr txBox="1"/>
          <p:nvPr/>
        </p:nvSpPr>
        <p:spPr>
          <a:xfrm>
            <a:off x="3514700" y="-74747"/>
            <a:ext cx="831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shifted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</a:p>
        </p:txBody>
      </p:sp>
      <p:sp>
        <p:nvSpPr>
          <p:cNvPr id="70" name="Freeform 52">
            <a:extLst>
              <a:ext uri="{FF2B5EF4-FFF2-40B4-BE49-F238E27FC236}">
                <a16:creationId xmlns:a16="http://schemas.microsoft.com/office/drawing/2014/main" id="{509F2860-44DF-4008-B693-92494CCD5BD6}"/>
              </a:ext>
            </a:extLst>
          </p:cNvPr>
          <p:cNvSpPr/>
          <p:nvPr/>
        </p:nvSpPr>
        <p:spPr>
          <a:xfrm>
            <a:off x="2052884" y="1410692"/>
            <a:ext cx="382699" cy="214644"/>
          </a:xfrm>
          <a:custGeom>
            <a:avLst/>
            <a:gdLst>
              <a:gd name="connsiteX0" fmla="*/ 0 w 1164379"/>
              <a:gd name="connsiteY0" fmla="*/ 842038 h 1349443"/>
              <a:gd name="connsiteX1" fmla="*/ 361812 w 1164379"/>
              <a:gd name="connsiteY1" fmla="*/ 322343 h 1349443"/>
              <a:gd name="connsiteX2" fmla="*/ 684155 w 1164379"/>
              <a:gd name="connsiteY2" fmla="*/ 1341998 h 1349443"/>
              <a:gd name="connsiteX3" fmla="*/ 1065703 w 1164379"/>
              <a:gd name="connsiteY3" fmla="*/ 776254 h 1349443"/>
              <a:gd name="connsiteX4" fmla="*/ 1164379 w 1164379"/>
              <a:gd name="connsiteY4" fmla="*/ 631529 h 1349443"/>
              <a:gd name="connsiteX5" fmla="*/ 1065703 w 1164379"/>
              <a:gd name="connsiteY5" fmla="*/ 0 h 1349443"/>
              <a:gd name="connsiteX6" fmla="*/ 1065703 w 1164379"/>
              <a:gd name="connsiteY6" fmla="*/ 0 h 1349443"/>
              <a:gd name="connsiteX0" fmla="*/ 0 w 1164379"/>
              <a:gd name="connsiteY0" fmla="*/ 842038 h 1349443"/>
              <a:gd name="connsiteX1" fmla="*/ 361812 w 1164379"/>
              <a:gd name="connsiteY1" fmla="*/ 322343 h 1349443"/>
              <a:gd name="connsiteX2" fmla="*/ 684155 w 1164379"/>
              <a:gd name="connsiteY2" fmla="*/ 1341998 h 1349443"/>
              <a:gd name="connsiteX3" fmla="*/ 1065703 w 1164379"/>
              <a:gd name="connsiteY3" fmla="*/ 776254 h 1349443"/>
              <a:gd name="connsiteX4" fmla="*/ 1164379 w 1164379"/>
              <a:gd name="connsiteY4" fmla="*/ 631529 h 1349443"/>
              <a:gd name="connsiteX5" fmla="*/ 1065703 w 1164379"/>
              <a:gd name="connsiteY5" fmla="*/ 0 h 1349443"/>
              <a:gd name="connsiteX0" fmla="*/ 0 w 1093965"/>
              <a:gd name="connsiteY0" fmla="*/ 842038 h 1351035"/>
              <a:gd name="connsiteX1" fmla="*/ 361812 w 1093965"/>
              <a:gd name="connsiteY1" fmla="*/ 322343 h 1351035"/>
              <a:gd name="connsiteX2" fmla="*/ 684155 w 1093965"/>
              <a:gd name="connsiteY2" fmla="*/ 1341998 h 1351035"/>
              <a:gd name="connsiteX3" fmla="*/ 1065703 w 1093965"/>
              <a:gd name="connsiteY3" fmla="*/ 776254 h 1351035"/>
              <a:gd name="connsiteX4" fmla="*/ 1065703 w 1093965"/>
              <a:gd name="connsiteY4" fmla="*/ 0 h 1351035"/>
              <a:gd name="connsiteX0" fmla="*/ 0 w 1065703"/>
              <a:gd name="connsiteY0" fmla="*/ 533760 h 1042757"/>
              <a:gd name="connsiteX1" fmla="*/ 361812 w 1065703"/>
              <a:gd name="connsiteY1" fmla="*/ 14065 h 1042757"/>
              <a:gd name="connsiteX2" fmla="*/ 684155 w 1065703"/>
              <a:gd name="connsiteY2" fmla="*/ 1033720 h 1042757"/>
              <a:gd name="connsiteX3" fmla="*/ 1065703 w 1065703"/>
              <a:gd name="connsiteY3" fmla="*/ 467976 h 1042757"/>
              <a:gd name="connsiteX0" fmla="*/ 0 w 1065703"/>
              <a:gd name="connsiteY0" fmla="*/ 535367 h 1044420"/>
              <a:gd name="connsiteX1" fmla="*/ 340508 w 1065703"/>
              <a:gd name="connsiteY1" fmla="*/ 14003 h 1044420"/>
              <a:gd name="connsiteX2" fmla="*/ 684155 w 1065703"/>
              <a:gd name="connsiteY2" fmla="*/ 1035327 h 1044420"/>
              <a:gd name="connsiteX3" fmla="*/ 1065703 w 1065703"/>
              <a:gd name="connsiteY3" fmla="*/ 469583 h 1044420"/>
              <a:gd name="connsiteX0" fmla="*/ 0 w 1065703"/>
              <a:gd name="connsiteY0" fmla="*/ 521373 h 1030427"/>
              <a:gd name="connsiteX1" fmla="*/ 340508 w 1065703"/>
              <a:gd name="connsiteY1" fmla="*/ 9 h 1030427"/>
              <a:gd name="connsiteX2" fmla="*/ 684155 w 1065703"/>
              <a:gd name="connsiteY2" fmla="*/ 1021333 h 1030427"/>
              <a:gd name="connsiteX3" fmla="*/ 1065703 w 1065703"/>
              <a:gd name="connsiteY3" fmla="*/ 455589 h 1030427"/>
              <a:gd name="connsiteX0" fmla="*/ 0 w 1065703"/>
              <a:gd name="connsiteY0" fmla="*/ 521373 h 1021334"/>
              <a:gd name="connsiteX1" fmla="*/ 340508 w 1065703"/>
              <a:gd name="connsiteY1" fmla="*/ 9 h 1021334"/>
              <a:gd name="connsiteX2" fmla="*/ 684155 w 1065703"/>
              <a:gd name="connsiteY2" fmla="*/ 1021333 h 1021334"/>
              <a:gd name="connsiteX3" fmla="*/ 1065703 w 1065703"/>
              <a:gd name="connsiteY3" fmla="*/ 455589 h 1021334"/>
              <a:gd name="connsiteX0" fmla="*/ 0 w 1065703"/>
              <a:gd name="connsiteY0" fmla="*/ 535367 h 1035328"/>
              <a:gd name="connsiteX1" fmla="*/ 340508 w 1065703"/>
              <a:gd name="connsiteY1" fmla="*/ 14003 h 1035328"/>
              <a:gd name="connsiteX2" fmla="*/ 737417 w 1065703"/>
              <a:gd name="connsiteY2" fmla="*/ 1035327 h 1035328"/>
              <a:gd name="connsiteX3" fmla="*/ 1065703 w 1065703"/>
              <a:gd name="connsiteY3" fmla="*/ 469583 h 1035328"/>
              <a:gd name="connsiteX0" fmla="*/ 0 w 1065703"/>
              <a:gd name="connsiteY0" fmla="*/ 535367 h 1035328"/>
              <a:gd name="connsiteX1" fmla="*/ 340508 w 1065703"/>
              <a:gd name="connsiteY1" fmla="*/ 14003 h 1035328"/>
              <a:gd name="connsiteX2" fmla="*/ 754156 w 1065703"/>
              <a:gd name="connsiteY2" fmla="*/ 1035327 h 1035328"/>
              <a:gd name="connsiteX3" fmla="*/ 1065703 w 1065703"/>
              <a:gd name="connsiteY3" fmla="*/ 469583 h 1035328"/>
              <a:gd name="connsiteX0" fmla="*/ 0 w 1065703"/>
              <a:gd name="connsiteY0" fmla="*/ 543411 h 1052754"/>
              <a:gd name="connsiteX1" fmla="*/ 300942 w 1065703"/>
              <a:gd name="connsiteY1" fmla="*/ 13707 h 1052754"/>
              <a:gd name="connsiteX2" fmla="*/ 754156 w 1065703"/>
              <a:gd name="connsiteY2" fmla="*/ 1043371 h 1052754"/>
              <a:gd name="connsiteX3" fmla="*/ 1065703 w 1065703"/>
              <a:gd name="connsiteY3" fmla="*/ 477627 h 1052754"/>
              <a:gd name="connsiteX0" fmla="*/ 0 w 1065703"/>
              <a:gd name="connsiteY0" fmla="*/ 529713 h 1039056"/>
              <a:gd name="connsiteX1" fmla="*/ 300942 w 1065703"/>
              <a:gd name="connsiteY1" fmla="*/ 9 h 1039056"/>
              <a:gd name="connsiteX2" fmla="*/ 754156 w 1065703"/>
              <a:gd name="connsiteY2" fmla="*/ 1029673 h 1039056"/>
              <a:gd name="connsiteX3" fmla="*/ 1065703 w 1065703"/>
              <a:gd name="connsiteY3" fmla="*/ 463929 h 1039056"/>
              <a:gd name="connsiteX0" fmla="*/ 0 w 1065703"/>
              <a:gd name="connsiteY0" fmla="*/ 529713 h 1039056"/>
              <a:gd name="connsiteX1" fmla="*/ 300942 w 1065703"/>
              <a:gd name="connsiteY1" fmla="*/ 9 h 1039056"/>
              <a:gd name="connsiteX2" fmla="*/ 534588 w 1065703"/>
              <a:gd name="connsiteY2" fmla="*/ 525022 h 1039056"/>
              <a:gd name="connsiteX3" fmla="*/ 754156 w 1065703"/>
              <a:gd name="connsiteY3" fmla="*/ 1029673 h 1039056"/>
              <a:gd name="connsiteX4" fmla="*/ 1065703 w 1065703"/>
              <a:gd name="connsiteY4" fmla="*/ 463929 h 1039056"/>
              <a:gd name="connsiteX0" fmla="*/ 0 w 1065703"/>
              <a:gd name="connsiteY0" fmla="*/ 529713 h 1029693"/>
              <a:gd name="connsiteX1" fmla="*/ 300942 w 1065703"/>
              <a:gd name="connsiteY1" fmla="*/ 9 h 1029693"/>
              <a:gd name="connsiteX2" fmla="*/ 534588 w 1065703"/>
              <a:gd name="connsiteY2" fmla="*/ 525022 h 1029693"/>
              <a:gd name="connsiteX3" fmla="*/ 754156 w 1065703"/>
              <a:gd name="connsiteY3" fmla="*/ 1029673 h 1029693"/>
              <a:gd name="connsiteX4" fmla="*/ 1065703 w 1065703"/>
              <a:gd name="connsiteY4" fmla="*/ 463929 h 1029693"/>
              <a:gd name="connsiteX0" fmla="*/ 0 w 1065703"/>
              <a:gd name="connsiteY0" fmla="*/ 529713 h 1031352"/>
              <a:gd name="connsiteX1" fmla="*/ 300942 w 1065703"/>
              <a:gd name="connsiteY1" fmla="*/ 9 h 1031352"/>
              <a:gd name="connsiteX2" fmla="*/ 534588 w 1065703"/>
              <a:gd name="connsiteY2" fmla="*/ 525022 h 1031352"/>
              <a:gd name="connsiteX3" fmla="*/ 810895 w 1065703"/>
              <a:gd name="connsiteY3" fmla="*/ 1031332 h 1031352"/>
              <a:gd name="connsiteX4" fmla="*/ 1065703 w 1065703"/>
              <a:gd name="connsiteY4" fmla="*/ 463929 h 1031352"/>
              <a:gd name="connsiteX0" fmla="*/ 0 w 1065703"/>
              <a:gd name="connsiteY0" fmla="*/ 529713 h 1031359"/>
              <a:gd name="connsiteX1" fmla="*/ 300942 w 1065703"/>
              <a:gd name="connsiteY1" fmla="*/ 9 h 1031359"/>
              <a:gd name="connsiteX2" fmla="*/ 534588 w 1065703"/>
              <a:gd name="connsiteY2" fmla="*/ 525022 h 1031359"/>
              <a:gd name="connsiteX3" fmla="*/ 810895 w 1065703"/>
              <a:gd name="connsiteY3" fmla="*/ 1031332 h 1031359"/>
              <a:gd name="connsiteX4" fmla="*/ 1065703 w 1065703"/>
              <a:gd name="connsiteY4" fmla="*/ 463929 h 1031359"/>
              <a:gd name="connsiteX0" fmla="*/ 0 w 1065703"/>
              <a:gd name="connsiteY0" fmla="*/ 529713 h 1031359"/>
              <a:gd name="connsiteX1" fmla="*/ 300942 w 1065703"/>
              <a:gd name="connsiteY1" fmla="*/ 9 h 1031359"/>
              <a:gd name="connsiteX2" fmla="*/ 534588 w 1065703"/>
              <a:gd name="connsiteY2" fmla="*/ 525022 h 1031359"/>
              <a:gd name="connsiteX3" fmla="*/ 810895 w 1065703"/>
              <a:gd name="connsiteY3" fmla="*/ 1031332 h 1031359"/>
              <a:gd name="connsiteX4" fmla="*/ 1065703 w 1065703"/>
              <a:gd name="connsiteY4" fmla="*/ 463929 h 1031359"/>
              <a:gd name="connsiteX0" fmla="*/ 0 w 1065703"/>
              <a:gd name="connsiteY0" fmla="*/ 529713 h 1031359"/>
              <a:gd name="connsiteX1" fmla="*/ 300942 w 1065703"/>
              <a:gd name="connsiteY1" fmla="*/ 9 h 1031359"/>
              <a:gd name="connsiteX2" fmla="*/ 534588 w 1065703"/>
              <a:gd name="connsiteY2" fmla="*/ 525022 h 1031359"/>
              <a:gd name="connsiteX3" fmla="*/ 810895 w 1065703"/>
              <a:gd name="connsiteY3" fmla="*/ 1031332 h 1031359"/>
              <a:gd name="connsiteX4" fmla="*/ 1065703 w 1065703"/>
              <a:gd name="connsiteY4" fmla="*/ 463929 h 1031359"/>
              <a:gd name="connsiteX0" fmla="*/ 0 w 1065703"/>
              <a:gd name="connsiteY0" fmla="*/ 529713 h 1031361"/>
              <a:gd name="connsiteX1" fmla="*/ 300942 w 1065703"/>
              <a:gd name="connsiteY1" fmla="*/ 9 h 1031361"/>
              <a:gd name="connsiteX2" fmla="*/ 534588 w 1065703"/>
              <a:gd name="connsiteY2" fmla="*/ 525022 h 1031361"/>
              <a:gd name="connsiteX3" fmla="*/ 810895 w 1065703"/>
              <a:gd name="connsiteY3" fmla="*/ 1031332 h 1031361"/>
              <a:gd name="connsiteX4" fmla="*/ 1065703 w 1065703"/>
              <a:gd name="connsiteY4" fmla="*/ 463929 h 103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703" h="1031361">
                <a:moveTo>
                  <a:pt x="0" y="529713"/>
                </a:moveTo>
                <a:cubicBezTo>
                  <a:pt x="123893" y="228202"/>
                  <a:pt x="187423" y="-1594"/>
                  <a:pt x="300942" y="9"/>
                </a:cubicBezTo>
                <a:cubicBezTo>
                  <a:pt x="390040" y="-773"/>
                  <a:pt x="483094" y="348433"/>
                  <a:pt x="534588" y="525022"/>
                </a:cubicBezTo>
                <a:cubicBezTo>
                  <a:pt x="599545" y="718205"/>
                  <a:pt x="720453" y="1034876"/>
                  <a:pt x="810895" y="1031332"/>
                </a:cubicBezTo>
                <a:cubicBezTo>
                  <a:pt x="901337" y="1027788"/>
                  <a:pt x="1002112" y="687595"/>
                  <a:pt x="1065703" y="46392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07A302E-B31F-44C7-88D0-92083FF782FF}"/>
              </a:ext>
            </a:extLst>
          </p:cNvPr>
          <p:cNvSpPr txBox="1"/>
          <p:nvPr/>
        </p:nvSpPr>
        <p:spPr>
          <a:xfrm>
            <a:off x="882296" y="1671227"/>
            <a:ext cx="184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sinusoid</a:t>
            </a:r>
          </a:p>
        </p:txBody>
      </p:sp>
    </p:spTree>
    <p:extLst>
      <p:ext uri="{BB962C8B-B14F-4D97-AF65-F5344CB8AC3E}">
        <p14:creationId xmlns:p14="http://schemas.microsoft.com/office/powerpoint/2010/main" val="2584618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5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sdr@umd.edu</dc:creator>
  <cp:lastModifiedBy>sdr@umd.edu</cp:lastModifiedBy>
  <cp:revision>1</cp:revision>
  <dcterms:created xsi:type="dcterms:W3CDTF">2020-10-11T06:09:58Z</dcterms:created>
  <dcterms:modified xsi:type="dcterms:W3CDTF">2020-10-11T06:11:16Z</dcterms:modified>
</cp:coreProperties>
</file>