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4660"/>
  </p:normalViewPr>
  <p:slideViewPr>
    <p:cSldViewPr snapToGrid="0">
      <p:cViewPr>
        <p:scale>
          <a:sx n="150" d="100"/>
          <a:sy n="150" d="100"/>
        </p:scale>
        <p:origin x="314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7"/>
            <a:ext cx="41148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"/>
            <a:ext cx="41148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7"/>
            <a:ext cx="118300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7"/>
            <a:ext cx="348043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"/>
            <a:ext cx="473202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"/>
            <a:ext cx="473202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"/>
            <a:ext cx="233172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"/>
            <a:ext cx="473202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"/>
            <a:ext cx="23210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"/>
            <a:ext cx="23210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"/>
            <a:ext cx="233243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"/>
            <a:ext cx="233243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4"/>
            <a:ext cx="27774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"/>
            <a:ext cx="176950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4"/>
            <a:ext cx="27774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"/>
            <a:ext cx="176950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"/>
            <a:ext cx="473202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"/>
            <a:ext cx="473202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62D4-2DF2-44D1-BB43-4BC0E45260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9F7A-3AC7-458A-A6D5-F4D9237B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rapezoid 84">
            <a:extLst>
              <a:ext uri="{FF2B5EF4-FFF2-40B4-BE49-F238E27FC236}">
                <a16:creationId xmlns:a16="http://schemas.microsoft.com/office/drawing/2014/main" id="{33C6571D-2E66-4C4B-9572-92A36893B155}"/>
              </a:ext>
            </a:extLst>
          </p:cNvPr>
          <p:cNvSpPr/>
          <p:nvPr/>
        </p:nvSpPr>
        <p:spPr>
          <a:xfrm>
            <a:off x="1038529" y="165662"/>
            <a:ext cx="605215" cy="115780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rapezoid 86">
            <a:extLst>
              <a:ext uri="{FF2B5EF4-FFF2-40B4-BE49-F238E27FC236}">
                <a16:creationId xmlns:a16="http://schemas.microsoft.com/office/drawing/2014/main" id="{F481574F-30A6-4384-ADE8-9522CF4B21ED}"/>
              </a:ext>
            </a:extLst>
          </p:cNvPr>
          <p:cNvSpPr/>
          <p:nvPr/>
        </p:nvSpPr>
        <p:spPr>
          <a:xfrm>
            <a:off x="2316084" y="165662"/>
            <a:ext cx="605215" cy="115780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35245-3590-43D7-9A40-08BC2B965A8E}"/>
              </a:ext>
            </a:extLst>
          </p:cNvPr>
          <p:cNvCxnSpPr>
            <a:cxnSpLocks/>
          </p:cNvCxnSpPr>
          <p:nvPr/>
        </p:nvCxnSpPr>
        <p:spPr>
          <a:xfrm flipV="1">
            <a:off x="124258" y="165662"/>
            <a:ext cx="0" cy="1157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0FAC463-5A80-4979-9F96-06B840CD5940}"/>
              </a:ext>
            </a:extLst>
          </p:cNvPr>
          <p:cNvCxnSpPr>
            <a:cxnSpLocks/>
          </p:cNvCxnSpPr>
          <p:nvPr/>
        </p:nvCxnSpPr>
        <p:spPr>
          <a:xfrm>
            <a:off x="124258" y="1323463"/>
            <a:ext cx="42693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647CB9-DE24-46A3-81F0-55D0BF3E7178}"/>
              </a:ext>
            </a:extLst>
          </p:cNvPr>
          <p:cNvCxnSpPr>
            <a:cxnSpLocks/>
          </p:cNvCxnSpPr>
          <p:nvPr/>
        </p:nvCxnSpPr>
        <p:spPr>
          <a:xfrm>
            <a:off x="1296429" y="1218209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14A970-1520-4293-ADB6-D7B4BB9F77A3}"/>
              </a:ext>
            </a:extLst>
          </p:cNvPr>
          <p:cNvCxnSpPr>
            <a:cxnSpLocks/>
          </p:cNvCxnSpPr>
          <p:nvPr/>
        </p:nvCxnSpPr>
        <p:spPr>
          <a:xfrm>
            <a:off x="2626366" y="1245619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5FCBFE3-7870-44A0-84E7-0D71E85D5F71}"/>
              </a:ext>
            </a:extLst>
          </p:cNvPr>
          <p:cNvSpPr txBox="1"/>
          <p:nvPr/>
        </p:nvSpPr>
        <p:spPr>
          <a:xfrm>
            <a:off x="1149290" y="1361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C76EA8-C6FD-4217-AB78-EEAADE0E10C9}"/>
              </a:ext>
            </a:extLst>
          </p:cNvPr>
          <p:cNvSpPr txBox="1"/>
          <p:nvPr/>
        </p:nvSpPr>
        <p:spPr>
          <a:xfrm>
            <a:off x="4370267" y="112783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73588A-FCCC-461F-87EE-E18DCFEA0342}"/>
              </a:ext>
            </a:extLst>
          </p:cNvPr>
          <p:cNvSpPr txBox="1"/>
          <p:nvPr/>
        </p:nvSpPr>
        <p:spPr>
          <a:xfrm>
            <a:off x="2342605" y="139604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+ 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" name="Right Arrow 8">
            <a:extLst>
              <a:ext uri="{FF2B5EF4-FFF2-40B4-BE49-F238E27FC236}">
                <a16:creationId xmlns:a16="http://schemas.microsoft.com/office/drawing/2014/main" id="{A0710DC9-FD7B-4C18-93B5-82B2FB7F7C7E}"/>
              </a:ext>
            </a:extLst>
          </p:cNvPr>
          <p:cNvSpPr/>
          <p:nvPr/>
        </p:nvSpPr>
        <p:spPr>
          <a:xfrm>
            <a:off x="1778635" y="456111"/>
            <a:ext cx="436047" cy="40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4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2</cp:revision>
  <dcterms:created xsi:type="dcterms:W3CDTF">2020-10-11T06:07:40Z</dcterms:created>
  <dcterms:modified xsi:type="dcterms:W3CDTF">2020-10-11T06:09:20Z</dcterms:modified>
</cp:coreProperties>
</file>