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164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 autoAdjust="0"/>
    <p:restoredTop sz="94660"/>
  </p:normalViewPr>
  <p:slideViewPr>
    <p:cSldViewPr snapToGrid="0">
      <p:cViewPr>
        <p:scale>
          <a:sx n="125" d="100"/>
          <a:sy n="125" d="100"/>
        </p:scale>
        <p:origin x="3390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19"/>
            <a:ext cx="41148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864656"/>
            <a:ext cx="41148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87647"/>
            <a:ext cx="1183005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87647"/>
            <a:ext cx="3480435" cy="139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410417"/>
            <a:ext cx="473202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101684"/>
            <a:ext cx="473202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438235"/>
            <a:ext cx="233172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438235"/>
            <a:ext cx="233172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87647"/>
            <a:ext cx="4732020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403557"/>
            <a:ext cx="2321004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601334"/>
            <a:ext cx="2321004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403557"/>
            <a:ext cx="2332435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601334"/>
            <a:ext cx="2332435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7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09749"/>
            <a:ext cx="1769507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237028"/>
            <a:ext cx="277749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493871"/>
            <a:ext cx="1769507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09749"/>
            <a:ext cx="1769507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237028"/>
            <a:ext cx="277749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493871"/>
            <a:ext cx="1769507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87647"/>
            <a:ext cx="473202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438235"/>
            <a:ext cx="473202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E3E7-7444-4778-90FA-89AFA2828E9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525819"/>
            <a:ext cx="18516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B7D75-5A6D-4981-977A-FCFBC6A7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8BE884-75C1-4943-A946-4E77C0337A58}"/>
              </a:ext>
            </a:extLst>
          </p:cNvPr>
          <p:cNvCxnSpPr/>
          <p:nvPr/>
        </p:nvCxnSpPr>
        <p:spPr>
          <a:xfrm flipV="1">
            <a:off x="330323" y="254210"/>
            <a:ext cx="0" cy="1157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DC167B-57C1-48F4-992A-7596C09E5409}"/>
              </a:ext>
            </a:extLst>
          </p:cNvPr>
          <p:cNvCxnSpPr>
            <a:cxnSpLocks/>
          </p:cNvCxnSpPr>
          <p:nvPr/>
        </p:nvCxnSpPr>
        <p:spPr>
          <a:xfrm>
            <a:off x="330323" y="1412011"/>
            <a:ext cx="4035937" cy="1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6B03DE-CDE4-48D2-8CCA-E673B631E7D0}"/>
              </a:ext>
            </a:extLst>
          </p:cNvPr>
          <p:cNvSpPr txBox="1"/>
          <p:nvPr/>
        </p:nvSpPr>
        <p:spPr>
          <a:xfrm>
            <a:off x="4339587" y="12153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29E3EB-9EA1-4F9F-A67D-017FF90A1DE7}"/>
              </a:ext>
            </a:extLst>
          </p:cNvPr>
          <p:cNvGrpSpPr/>
          <p:nvPr/>
        </p:nvGrpSpPr>
        <p:grpSpPr>
          <a:xfrm>
            <a:off x="360803" y="396240"/>
            <a:ext cx="3829870" cy="996363"/>
            <a:chOff x="3445711" y="4465320"/>
            <a:chExt cx="3829870" cy="99636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C7B677-F2E6-4359-9DC9-415D51B1BC0A}"/>
                </a:ext>
              </a:extLst>
            </p:cNvPr>
            <p:cNvCxnSpPr/>
            <p:nvPr/>
          </p:nvCxnSpPr>
          <p:spPr>
            <a:xfrm>
              <a:off x="3445711" y="5450611"/>
              <a:ext cx="554789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10E308F-8EB2-473C-AB77-DCA61C42735D}"/>
                </a:ext>
              </a:extLst>
            </p:cNvPr>
            <p:cNvCxnSpPr/>
            <p:nvPr/>
          </p:nvCxnSpPr>
          <p:spPr>
            <a:xfrm flipV="1">
              <a:off x="4000500" y="4465320"/>
              <a:ext cx="0" cy="996363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66DA59-A923-434D-A570-74AF6B753869}"/>
                </a:ext>
              </a:extLst>
            </p:cNvPr>
            <p:cNvCxnSpPr/>
            <p:nvPr/>
          </p:nvCxnSpPr>
          <p:spPr>
            <a:xfrm>
              <a:off x="4000500" y="4465320"/>
              <a:ext cx="115896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2973C6-7223-4729-A506-5F04CBA15341}"/>
                </a:ext>
              </a:extLst>
            </p:cNvPr>
            <p:cNvCxnSpPr/>
            <p:nvPr/>
          </p:nvCxnSpPr>
          <p:spPr>
            <a:xfrm>
              <a:off x="5159461" y="4465320"/>
              <a:ext cx="0" cy="996363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5F9FAF-981D-492B-A56B-09D38ACCCFED}"/>
                </a:ext>
              </a:extLst>
            </p:cNvPr>
            <p:cNvCxnSpPr/>
            <p:nvPr/>
          </p:nvCxnSpPr>
          <p:spPr>
            <a:xfrm>
              <a:off x="5159461" y="5454063"/>
              <a:ext cx="21161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722B0A-8251-4239-8E4E-0B8F966092F0}"/>
              </a:ext>
            </a:extLst>
          </p:cNvPr>
          <p:cNvCxnSpPr/>
          <p:nvPr/>
        </p:nvCxnSpPr>
        <p:spPr>
          <a:xfrm rot="5400000" flipV="1">
            <a:off x="330323" y="307324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DB17A6-A027-4870-B18B-78625C6CCA6F}"/>
              </a:ext>
            </a:extLst>
          </p:cNvPr>
          <p:cNvCxnSpPr/>
          <p:nvPr/>
        </p:nvCxnSpPr>
        <p:spPr>
          <a:xfrm rot="5400000" flipV="1">
            <a:off x="330323" y="1297924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4558F1-52FB-4599-80CE-4715A0C21F22}"/>
              </a:ext>
            </a:extLst>
          </p:cNvPr>
          <p:cNvSpPr txBox="1"/>
          <p:nvPr/>
        </p:nvSpPr>
        <p:spPr>
          <a:xfrm>
            <a:off x="-15821" y="222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752500-0A03-402C-B558-5BFBA9D4CB2B}"/>
              </a:ext>
            </a:extLst>
          </p:cNvPr>
          <p:cNvSpPr txBox="1"/>
          <p:nvPr/>
        </p:nvSpPr>
        <p:spPr>
          <a:xfrm>
            <a:off x="-22860" y="1184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2020-10-11T06:24:22Z</dcterms:created>
  <dcterms:modified xsi:type="dcterms:W3CDTF">2020-10-11T06:25:10Z</dcterms:modified>
</cp:coreProperties>
</file>