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660"/>
  </p:normalViewPr>
  <p:slideViewPr>
    <p:cSldViewPr snapToGrid="0">
      <p:cViewPr>
        <p:scale>
          <a:sx n="125" d="100"/>
          <a:sy n="125" d="100"/>
        </p:scale>
        <p:origin x="3180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ED9D-6DF2-4CBF-9FE7-3906277901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E52B1-548F-4127-A4F2-CD9B35C7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69E9A6-7C65-43FA-9E8F-E4E54FDB7550}"/>
              </a:ext>
            </a:extLst>
          </p:cNvPr>
          <p:cNvCxnSpPr>
            <a:cxnSpLocks/>
          </p:cNvCxnSpPr>
          <p:nvPr/>
        </p:nvCxnSpPr>
        <p:spPr>
          <a:xfrm flipV="1">
            <a:off x="2771889" y="23740"/>
            <a:ext cx="0" cy="1157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0C6001-DD34-4471-B457-D147D6C2595F}"/>
              </a:ext>
            </a:extLst>
          </p:cNvPr>
          <p:cNvCxnSpPr>
            <a:cxnSpLocks/>
          </p:cNvCxnSpPr>
          <p:nvPr/>
        </p:nvCxnSpPr>
        <p:spPr>
          <a:xfrm>
            <a:off x="602012" y="1181541"/>
            <a:ext cx="42693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30A2A7B-C05C-4174-80FD-17BBF0C0708C}"/>
              </a:ext>
            </a:extLst>
          </p:cNvPr>
          <p:cNvSpPr txBox="1"/>
          <p:nvPr/>
        </p:nvSpPr>
        <p:spPr>
          <a:xfrm>
            <a:off x="4878705" y="9623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5C37A9-2841-4824-AEB4-2E210AA98044}"/>
              </a:ext>
            </a:extLst>
          </p:cNvPr>
          <p:cNvCxnSpPr>
            <a:cxnSpLocks/>
          </p:cNvCxnSpPr>
          <p:nvPr/>
        </p:nvCxnSpPr>
        <p:spPr>
          <a:xfrm>
            <a:off x="791966" y="1087584"/>
            <a:ext cx="0" cy="195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074B839-ABF4-425E-93CC-1A5113CC4BE5}"/>
              </a:ext>
            </a:extLst>
          </p:cNvPr>
          <p:cNvCxnSpPr>
            <a:cxnSpLocks/>
          </p:cNvCxnSpPr>
          <p:nvPr/>
        </p:nvCxnSpPr>
        <p:spPr>
          <a:xfrm>
            <a:off x="4634750" y="1087584"/>
            <a:ext cx="0" cy="195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F718808-A5E5-4D47-83C6-EB5FCC37C970}"/>
              </a:ext>
            </a:extLst>
          </p:cNvPr>
          <p:cNvSpPr/>
          <p:nvPr/>
        </p:nvSpPr>
        <p:spPr>
          <a:xfrm>
            <a:off x="400726" y="124261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 MHz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9C5A107-6D6C-4B4B-9934-C6C8EC48C997}"/>
              </a:ext>
            </a:extLst>
          </p:cNvPr>
          <p:cNvSpPr/>
          <p:nvPr/>
        </p:nvSpPr>
        <p:spPr>
          <a:xfrm>
            <a:off x="4214454" y="127549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MHz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81D62DC9-00DB-40ED-B62D-73F56168A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76298"/>
              </p:ext>
            </p:extLst>
          </p:nvPr>
        </p:nvGraphicFramePr>
        <p:xfrm>
          <a:off x="792690" y="325496"/>
          <a:ext cx="38508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B6626325-0B97-4FA7-B4D5-2C500088C6AE}"/>
              </a:ext>
            </a:extLst>
          </p:cNvPr>
          <p:cNvSpPr txBox="1"/>
          <p:nvPr/>
        </p:nvSpPr>
        <p:spPr>
          <a:xfrm>
            <a:off x="0" y="682926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085B72-E7AD-445A-ABFD-DEE66FF569E5}"/>
              </a:ext>
            </a:extLst>
          </p:cNvPr>
          <p:cNvSpPr txBox="1"/>
          <p:nvPr/>
        </p:nvSpPr>
        <p:spPr>
          <a:xfrm>
            <a:off x="4194671" y="6576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8590BD-DD7F-4C11-BA3E-E8079B4D7585}"/>
              </a:ext>
            </a:extLst>
          </p:cNvPr>
          <p:cNvSpPr txBox="1"/>
          <p:nvPr/>
        </p:nvSpPr>
        <p:spPr>
          <a:xfrm>
            <a:off x="839264" y="682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7D9562-F262-4048-A908-8E93F8E38F73}"/>
              </a:ext>
            </a:extLst>
          </p:cNvPr>
          <p:cNvSpPr txBox="1"/>
          <p:nvPr/>
        </p:nvSpPr>
        <p:spPr>
          <a:xfrm>
            <a:off x="1187524" y="689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E35BBC-6BE3-45C3-AF5F-5CD070ED1C03}"/>
              </a:ext>
            </a:extLst>
          </p:cNvPr>
          <p:cNvSpPr txBox="1"/>
          <p:nvPr/>
        </p:nvSpPr>
        <p:spPr>
          <a:xfrm>
            <a:off x="1599022" y="696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0CCF3B-FC4A-48AD-AF19-63957D57619F}"/>
              </a:ext>
            </a:extLst>
          </p:cNvPr>
          <p:cNvSpPr txBox="1"/>
          <p:nvPr/>
        </p:nvSpPr>
        <p:spPr>
          <a:xfrm>
            <a:off x="2204238" y="627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94C311-624A-4CD8-8989-6687323ED9F3}"/>
              </a:ext>
            </a:extLst>
          </p:cNvPr>
          <p:cNvSpPr txBox="1"/>
          <p:nvPr/>
        </p:nvSpPr>
        <p:spPr>
          <a:xfrm>
            <a:off x="1978560" y="696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F3BE38-B70F-4D56-9FDD-A80FAB651109}"/>
              </a:ext>
            </a:extLst>
          </p:cNvPr>
          <p:cNvSpPr/>
          <p:nvPr/>
        </p:nvSpPr>
        <p:spPr>
          <a:xfrm>
            <a:off x="2619736" y="11542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6930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2020-10-11T06:29:29Z</dcterms:created>
  <dcterms:modified xsi:type="dcterms:W3CDTF">2020-10-11T06:30:15Z</dcterms:modified>
</cp:coreProperties>
</file>