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50" d="100"/>
          <a:sy n="150" d="100"/>
        </p:scale>
        <p:origin x="2928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1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rapezoid 92">
            <a:extLst>
              <a:ext uri="{FF2B5EF4-FFF2-40B4-BE49-F238E27FC236}">
                <a16:creationId xmlns:a16="http://schemas.microsoft.com/office/drawing/2014/main" id="{75E2240E-55EC-40A5-87CC-150859A49F5F}"/>
              </a:ext>
            </a:extLst>
          </p:cNvPr>
          <p:cNvSpPr/>
          <p:nvPr/>
        </p:nvSpPr>
        <p:spPr>
          <a:xfrm>
            <a:off x="3401206" y="976132"/>
            <a:ext cx="605215" cy="285916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rapezoid 94">
            <a:extLst>
              <a:ext uri="{FF2B5EF4-FFF2-40B4-BE49-F238E27FC236}">
                <a16:creationId xmlns:a16="http://schemas.microsoft.com/office/drawing/2014/main" id="{BB7E7643-BDE5-4D2F-92C0-FCC629ED3E43}"/>
              </a:ext>
            </a:extLst>
          </p:cNvPr>
          <p:cNvSpPr/>
          <p:nvPr/>
        </p:nvSpPr>
        <p:spPr>
          <a:xfrm>
            <a:off x="2042735" y="107950"/>
            <a:ext cx="605215" cy="1157801"/>
          </a:xfrm>
          <a:prstGeom prst="trapezoi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3508B27-C68C-4377-915A-2C8BFA3E336C}"/>
              </a:ext>
            </a:extLst>
          </p:cNvPr>
          <p:cNvSpPr/>
          <p:nvPr/>
        </p:nvSpPr>
        <p:spPr>
          <a:xfrm>
            <a:off x="966330" y="526976"/>
            <a:ext cx="769675" cy="7367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98BC01-AB50-439F-B160-B5EC4C6322F4}"/>
              </a:ext>
            </a:extLst>
          </p:cNvPr>
          <p:cNvCxnSpPr>
            <a:cxnSpLocks/>
          </p:cNvCxnSpPr>
          <p:nvPr/>
        </p:nvCxnSpPr>
        <p:spPr>
          <a:xfrm>
            <a:off x="162550" y="1263758"/>
            <a:ext cx="42693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B7504C-5796-4A0B-B8EA-C41EB8E23EBE}"/>
              </a:ext>
            </a:extLst>
          </p:cNvPr>
          <p:cNvCxnSpPr>
            <a:cxnSpLocks/>
          </p:cNvCxnSpPr>
          <p:nvPr/>
        </p:nvCxnSpPr>
        <p:spPr>
          <a:xfrm>
            <a:off x="384035" y="1165761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3B646B-DE3D-4D65-AE99-C54B93459B7C}"/>
              </a:ext>
            </a:extLst>
          </p:cNvPr>
          <p:cNvCxnSpPr>
            <a:cxnSpLocks/>
          </p:cNvCxnSpPr>
          <p:nvPr/>
        </p:nvCxnSpPr>
        <p:spPr>
          <a:xfrm>
            <a:off x="4123344" y="1178657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077E7B-010C-4074-A02D-AFC9E4C3159E}"/>
              </a:ext>
            </a:extLst>
          </p:cNvPr>
          <p:cNvSpPr txBox="1"/>
          <p:nvPr/>
        </p:nvSpPr>
        <p:spPr>
          <a:xfrm>
            <a:off x="4458924" y="1039557"/>
            <a:ext cx="108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3A6D747-80AE-49CD-82FF-37F76573A1F7}"/>
              </a:ext>
            </a:extLst>
          </p:cNvPr>
          <p:cNvCxnSpPr>
            <a:cxnSpLocks/>
          </p:cNvCxnSpPr>
          <p:nvPr/>
        </p:nvCxnSpPr>
        <p:spPr>
          <a:xfrm>
            <a:off x="2345343" y="1178657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F0100F-A0D8-4806-B93D-60CD6B81919B}"/>
              </a:ext>
            </a:extLst>
          </p:cNvPr>
          <p:cNvSpPr txBox="1"/>
          <p:nvPr/>
        </p:nvSpPr>
        <p:spPr>
          <a:xfrm>
            <a:off x="1796459" y="13113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MHz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8BD05E-E73E-4531-8B6A-B936B0B6AC08}"/>
              </a:ext>
            </a:extLst>
          </p:cNvPr>
          <p:cNvSpPr txBox="1"/>
          <p:nvPr/>
        </p:nvSpPr>
        <p:spPr>
          <a:xfrm>
            <a:off x="3675472" y="13330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MHz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80307F6-1061-40DE-B9A6-0F7AB551DD1A}"/>
              </a:ext>
            </a:extLst>
          </p:cNvPr>
          <p:cNvSpPr txBox="1"/>
          <p:nvPr/>
        </p:nvSpPr>
        <p:spPr>
          <a:xfrm>
            <a:off x="-16403" y="131251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 MHz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2020-10-11T06:30:28Z</dcterms:created>
  <dcterms:modified xsi:type="dcterms:W3CDTF">2020-10-11T06:31:45Z</dcterms:modified>
</cp:coreProperties>
</file>