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5486400" cy="228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3" autoAdjust="0"/>
    <p:restoredTop sz="94660"/>
  </p:normalViewPr>
  <p:slideViewPr>
    <p:cSldViewPr snapToGrid="0">
      <p:cViewPr>
        <p:scale>
          <a:sx n="125" d="100"/>
          <a:sy n="125" d="100"/>
        </p:scale>
        <p:origin x="3360" y="1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121"/>
            <a:ext cx="411480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00679"/>
            <a:ext cx="411480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662D-18BB-4519-8376-8906508E9FF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9E1B-4D50-4FF7-BD0B-D523EBFFC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9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662D-18BB-4519-8376-8906508E9FF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9E1B-4D50-4FF7-BD0B-D523EBFFC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2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21709"/>
            <a:ext cx="1183005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21709"/>
            <a:ext cx="3480435" cy="1937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662D-18BB-4519-8376-8906508E9FF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9E1B-4D50-4FF7-BD0B-D523EBFFC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1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662D-18BB-4519-8376-8906508E9FF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9E1B-4D50-4FF7-BD0B-D523EBFFC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1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569913"/>
            <a:ext cx="4732020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1529821"/>
            <a:ext cx="4732020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662D-18BB-4519-8376-8906508E9FF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9E1B-4D50-4FF7-BD0B-D523EBFFC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8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608542"/>
            <a:ext cx="233172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608542"/>
            <a:ext cx="233172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662D-18BB-4519-8376-8906508E9FF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9E1B-4D50-4FF7-BD0B-D523EBFFC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6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21709"/>
            <a:ext cx="4732020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560388"/>
            <a:ext cx="2321004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835025"/>
            <a:ext cx="2321004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560388"/>
            <a:ext cx="2332435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835025"/>
            <a:ext cx="2332435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662D-18BB-4519-8376-8906508E9FF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9E1B-4D50-4FF7-BD0B-D523EBFFC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8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662D-18BB-4519-8376-8906508E9FF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9E1B-4D50-4FF7-BD0B-D523EBFFC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4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662D-18BB-4519-8376-8906508E9FF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9E1B-4D50-4FF7-BD0B-D523EBFFC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7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52400"/>
            <a:ext cx="1769507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329142"/>
            <a:ext cx="2777490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685800"/>
            <a:ext cx="1769507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662D-18BB-4519-8376-8906508E9FF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9E1B-4D50-4FF7-BD0B-D523EBFFC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2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52400"/>
            <a:ext cx="1769507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329142"/>
            <a:ext cx="2777490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685800"/>
            <a:ext cx="1769507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662D-18BB-4519-8376-8906508E9FF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9E1B-4D50-4FF7-BD0B-D523EBFFC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1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21709"/>
            <a:ext cx="4732020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608542"/>
            <a:ext cx="4732020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2118784"/>
            <a:ext cx="123444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F662D-18BB-4519-8376-8906508E9FF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2118784"/>
            <a:ext cx="185166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2118784"/>
            <a:ext cx="123444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A9E1B-4D50-4FF7-BD0B-D523EBFFC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>
            <a:extLst>
              <a:ext uri="{FF2B5EF4-FFF2-40B4-BE49-F238E27FC236}">
                <a16:creationId xmlns:a16="http://schemas.microsoft.com/office/drawing/2014/main" id="{ED349DF2-C29E-4D88-A440-79950AF4C273}"/>
              </a:ext>
            </a:extLst>
          </p:cNvPr>
          <p:cNvSpPr/>
          <p:nvPr/>
        </p:nvSpPr>
        <p:spPr>
          <a:xfrm>
            <a:off x="3401206" y="976132"/>
            <a:ext cx="605215" cy="285916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0E7261FE-E103-4F0C-8643-BD26E40B87F9}"/>
              </a:ext>
            </a:extLst>
          </p:cNvPr>
          <p:cNvSpPr/>
          <p:nvPr/>
        </p:nvSpPr>
        <p:spPr>
          <a:xfrm>
            <a:off x="2042735" y="107950"/>
            <a:ext cx="605215" cy="1157801"/>
          </a:xfrm>
          <a:prstGeom prst="trapezoi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E0BCAF4-677F-421C-BDDE-877F10650A4A}"/>
              </a:ext>
            </a:extLst>
          </p:cNvPr>
          <p:cNvSpPr/>
          <p:nvPr/>
        </p:nvSpPr>
        <p:spPr>
          <a:xfrm>
            <a:off x="966330" y="526976"/>
            <a:ext cx="769675" cy="7367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9DF32F-137A-4185-8BC4-F35E7FAA8AE4}"/>
              </a:ext>
            </a:extLst>
          </p:cNvPr>
          <p:cNvCxnSpPr>
            <a:cxnSpLocks/>
          </p:cNvCxnSpPr>
          <p:nvPr/>
        </p:nvCxnSpPr>
        <p:spPr>
          <a:xfrm>
            <a:off x="162550" y="1263758"/>
            <a:ext cx="426939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CCD3E3-B871-4FA2-9ABA-9252EE4D3EF9}"/>
              </a:ext>
            </a:extLst>
          </p:cNvPr>
          <p:cNvCxnSpPr>
            <a:cxnSpLocks/>
          </p:cNvCxnSpPr>
          <p:nvPr/>
        </p:nvCxnSpPr>
        <p:spPr>
          <a:xfrm>
            <a:off x="384035" y="1165761"/>
            <a:ext cx="0" cy="177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7B0184-29E0-4CCE-B16D-46C05FEAF391}"/>
              </a:ext>
            </a:extLst>
          </p:cNvPr>
          <p:cNvCxnSpPr>
            <a:cxnSpLocks/>
          </p:cNvCxnSpPr>
          <p:nvPr/>
        </p:nvCxnSpPr>
        <p:spPr>
          <a:xfrm>
            <a:off x="4123344" y="1178657"/>
            <a:ext cx="0" cy="177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A47EBF-E402-4FDF-8F88-33704370207D}"/>
              </a:ext>
            </a:extLst>
          </p:cNvPr>
          <p:cNvSpPr txBox="1"/>
          <p:nvPr/>
        </p:nvSpPr>
        <p:spPr>
          <a:xfrm>
            <a:off x="4458924" y="1039557"/>
            <a:ext cx="108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613155-99AB-4475-9D07-51501D1859A4}"/>
              </a:ext>
            </a:extLst>
          </p:cNvPr>
          <p:cNvCxnSpPr>
            <a:cxnSpLocks/>
          </p:cNvCxnSpPr>
          <p:nvPr/>
        </p:nvCxnSpPr>
        <p:spPr>
          <a:xfrm>
            <a:off x="2345343" y="1178657"/>
            <a:ext cx="0" cy="177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C2AD0B-E420-4D8A-B79C-EAE83EBB704A}"/>
              </a:ext>
            </a:extLst>
          </p:cNvPr>
          <p:cNvSpPr txBox="1"/>
          <p:nvPr/>
        </p:nvSpPr>
        <p:spPr>
          <a:xfrm>
            <a:off x="2185079" y="13265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2B9B89-2B6A-487E-B4EB-3497353932F2}"/>
              </a:ext>
            </a:extLst>
          </p:cNvPr>
          <p:cNvSpPr txBox="1"/>
          <p:nvPr/>
        </p:nvSpPr>
        <p:spPr>
          <a:xfrm>
            <a:off x="3763209" y="132222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MHz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6FE1B-E7F3-42D7-B769-BB818B3BA6BF}"/>
              </a:ext>
            </a:extLst>
          </p:cNvPr>
          <p:cNvSpPr txBox="1"/>
          <p:nvPr/>
        </p:nvSpPr>
        <p:spPr>
          <a:xfrm>
            <a:off x="-16403" y="1312519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 MHz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CD0B29-1D16-4701-A307-9B9F5992B2F7}"/>
              </a:ext>
            </a:extLst>
          </p:cNvPr>
          <p:cNvSpPr txBox="1"/>
          <p:nvPr/>
        </p:nvSpPr>
        <p:spPr>
          <a:xfrm>
            <a:off x="1736005" y="171542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Rate</a:t>
            </a:r>
            <a:endParaRPr lang="en-US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FCD0E1-0121-4934-90FA-CBC7F4E744F5}"/>
              </a:ext>
            </a:extLst>
          </p:cNvPr>
          <p:cNvCxnSpPr/>
          <p:nvPr/>
        </p:nvCxnSpPr>
        <p:spPr>
          <a:xfrm flipH="1" flipV="1">
            <a:off x="867172" y="1681851"/>
            <a:ext cx="688663" cy="2612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CF8FF3-F0A3-412C-83EA-AF2F7BF5D7C6}"/>
              </a:ext>
            </a:extLst>
          </p:cNvPr>
          <p:cNvCxnSpPr>
            <a:cxnSpLocks/>
          </p:cNvCxnSpPr>
          <p:nvPr/>
        </p:nvCxnSpPr>
        <p:spPr>
          <a:xfrm flipV="1">
            <a:off x="3218074" y="1648718"/>
            <a:ext cx="545135" cy="2943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BF8FBD8-4123-4531-9B61-7CF2E69B9C1A}"/>
              </a:ext>
            </a:extLst>
          </p:cNvPr>
          <p:cNvSpPr txBox="1"/>
          <p:nvPr/>
        </p:nvSpPr>
        <p:spPr>
          <a:xfrm>
            <a:off x="2159893" y="2000045"/>
            <a:ext cx="497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1D9329-F130-4A11-AAA4-F8C390F9A3A2}"/>
              </a:ext>
            </a:extLst>
          </p:cNvPr>
          <p:cNvCxnSpPr>
            <a:cxnSpLocks/>
          </p:cNvCxnSpPr>
          <p:nvPr/>
        </p:nvCxnSpPr>
        <p:spPr>
          <a:xfrm>
            <a:off x="1728385" y="2039038"/>
            <a:ext cx="1345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510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10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sdr@umd.edu</dc:creator>
  <cp:lastModifiedBy>sdr@umd.edu</cp:lastModifiedBy>
  <cp:revision>3</cp:revision>
  <dcterms:created xsi:type="dcterms:W3CDTF">2020-10-11T06:30:28Z</dcterms:created>
  <dcterms:modified xsi:type="dcterms:W3CDTF">2020-10-11T06:34:00Z</dcterms:modified>
</cp:coreProperties>
</file>