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9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3" indent="0" algn="ctr">
              <a:buNone/>
              <a:defRPr sz="1200"/>
            </a:lvl2pPr>
            <a:lvl3pPr marL="548647" indent="0" algn="ctr">
              <a:buNone/>
              <a:defRPr sz="1080"/>
            </a:lvl3pPr>
            <a:lvl4pPr marL="822970" indent="0" algn="ctr">
              <a:buNone/>
              <a:defRPr sz="960"/>
            </a:lvl4pPr>
            <a:lvl5pPr marL="1097294" indent="0" algn="ctr">
              <a:buNone/>
              <a:defRPr sz="960"/>
            </a:lvl5pPr>
            <a:lvl6pPr marL="1371617" indent="0" algn="ctr">
              <a:buNone/>
              <a:defRPr sz="960"/>
            </a:lvl6pPr>
            <a:lvl7pPr marL="1645941" indent="0" algn="ctr">
              <a:buNone/>
              <a:defRPr sz="960"/>
            </a:lvl7pPr>
            <a:lvl8pPr marL="1920264" indent="0" algn="ctr">
              <a:buNone/>
              <a:defRPr sz="960"/>
            </a:lvl8pPr>
            <a:lvl9pPr marL="2194587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A7E9-6036-4AE4-BE4F-21730F8C91C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3C-00F5-4788-B6BF-265CC98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A7E9-6036-4AE4-BE4F-21730F8C91C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3C-00F5-4788-B6BF-265CC98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1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7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2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A7E9-6036-4AE4-BE4F-21730F8C91C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3C-00F5-4788-B6BF-265CC98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A7E9-6036-4AE4-BE4F-21730F8C91C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3C-00F5-4788-B6BF-265CC98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2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7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7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94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17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41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64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87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A7E9-6036-4AE4-BE4F-21730F8C91C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3C-00F5-4788-B6BF-265CC98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A7E9-6036-4AE4-BE4F-21730F8C91C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3C-00F5-4788-B6BF-265CC98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3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3" indent="0">
              <a:buNone/>
              <a:defRPr sz="1200" b="1"/>
            </a:lvl2pPr>
            <a:lvl3pPr marL="548647" indent="0">
              <a:buNone/>
              <a:defRPr sz="1080" b="1"/>
            </a:lvl3pPr>
            <a:lvl4pPr marL="822970" indent="0">
              <a:buNone/>
              <a:defRPr sz="960" b="1"/>
            </a:lvl4pPr>
            <a:lvl5pPr marL="1097294" indent="0">
              <a:buNone/>
              <a:defRPr sz="960" b="1"/>
            </a:lvl5pPr>
            <a:lvl6pPr marL="1371617" indent="0">
              <a:buNone/>
              <a:defRPr sz="960" b="1"/>
            </a:lvl6pPr>
            <a:lvl7pPr marL="1645941" indent="0">
              <a:buNone/>
              <a:defRPr sz="960" b="1"/>
            </a:lvl7pPr>
            <a:lvl8pPr marL="1920264" indent="0">
              <a:buNone/>
              <a:defRPr sz="960" b="1"/>
            </a:lvl8pPr>
            <a:lvl9pPr marL="2194587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3" indent="0">
              <a:buNone/>
              <a:defRPr sz="1200" b="1"/>
            </a:lvl2pPr>
            <a:lvl3pPr marL="548647" indent="0">
              <a:buNone/>
              <a:defRPr sz="1080" b="1"/>
            </a:lvl3pPr>
            <a:lvl4pPr marL="822970" indent="0">
              <a:buNone/>
              <a:defRPr sz="960" b="1"/>
            </a:lvl4pPr>
            <a:lvl5pPr marL="1097294" indent="0">
              <a:buNone/>
              <a:defRPr sz="960" b="1"/>
            </a:lvl5pPr>
            <a:lvl6pPr marL="1371617" indent="0">
              <a:buNone/>
              <a:defRPr sz="960" b="1"/>
            </a:lvl6pPr>
            <a:lvl7pPr marL="1645941" indent="0">
              <a:buNone/>
              <a:defRPr sz="960" b="1"/>
            </a:lvl7pPr>
            <a:lvl8pPr marL="1920264" indent="0">
              <a:buNone/>
              <a:defRPr sz="960" b="1"/>
            </a:lvl8pPr>
            <a:lvl9pPr marL="2194587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A7E9-6036-4AE4-BE4F-21730F8C91C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3C-00F5-4788-B6BF-265CC98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A7E9-6036-4AE4-BE4F-21730F8C91C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3C-00F5-4788-B6BF-265CC98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A7E9-6036-4AE4-BE4F-21730F8C91C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3C-00F5-4788-B6BF-265CC98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7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7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3" indent="0">
              <a:buNone/>
              <a:defRPr sz="840"/>
            </a:lvl2pPr>
            <a:lvl3pPr marL="548647" indent="0">
              <a:buNone/>
              <a:defRPr sz="720"/>
            </a:lvl3pPr>
            <a:lvl4pPr marL="822970" indent="0">
              <a:buNone/>
              <a:defRPr sz="600"/>
            </a:lvl4pPr>
            <a:lvl5pPr marL="1097294" indent="0">
              <a:buNone/>
              <a:defRPr sz="600"/>
            </a:lvl5pPr>
            <a:lvl6pPr marL="1371617" indent="0">
              <a:buNone/>
              <a:defRPr sz="600"/>
            </a:lvl6pPr>
            <a:lvl7pPr marL="1645941" indent="0">
              <a:buNone/>
              <a:defRPr sz="600"/>
            </a:lvl7pPr>
            <a:lvl8pPr marL="1920264" indent="0">
              <a:buNone/>
              <a:defRPr sz="600"/>
            </a:lvl8pPr>
            <a:lvl9pPr marL="2194587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A7E9-6036-4AE4-BE4F-21730F8C91C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3C-00F5-4788-B6BF-265CC98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7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3" indent="0">
              <a:buNone/>
              <a:defRPr sz="1680"/>
            </a:lvl2pPr>
            <a:lvl3pPr marL="548647" indent="0">
              <a:buNone/>
              <a:defRPr sz="1440"/>
            </a:lvl3pPr>
            <a:lvl4pPr marL="822970" indent="0">
              <a:buNone/>
              <a:defRPr sz="1200"/>
            </a:lvl4pPr>
            <a:lvl5pPr marL="1097294" indent="0">
              <a:buNone/>
              <a:defRPr sz="1200"/>
            </a:lvl5pPr>
            <a:lvl6pPr marL="1371617" indent="0">
              <a:buNone/>
              <a:defRPr sz="1200"/>
            </a:lvl6pPr>
            <a:lvl7pPr marL="1645941" indent="0">
              <a:buNone/>
              <a:defRPr sz="1200"/>
            </a:lvl7pPr>
            <a:lvl8pPr marL="1920264" indent="0">
              <a:buNone/>
              <a:defRPr sz="1200"/>
            </a:lvl8pPr>
            <a:lvl9pPr marL="2194587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7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3" indent="0">
              <a:buNone/>
              <a:defRPr sz="840"/>
            </a:lvl2pPr>
            <a:lvl3pPr marL="548647" indent="0">
              <a:buNone/>
              <a:defRPr sz="720"/>
            </a:lvl3pPr>
            <a:lvl4pPr marL="822970" indent="0">
              <a:buNone/>
              <a:defRPr sz="600"/>
            </a:lvl4pPr>
            <a:lvl5pPr marL="1097294" indent="0">
              <a:buNone/>
              <a:defRPr sz="600"/>
            </a:lvl5pPr>
            <a:lvl6pPr marL="1371617" indent="0">
              <a:buNone/>
              <a:defRPr sz="600"/>
            </a:lvl6pPr>
            <a:lvl7pPr marL="1645941" indent="0">
              <a:buNone/>
              <a:defRPr sz="600"/>
            </a:lvl7pPr>
            <a:lvl8pPr marL="1920264" indent="0">
              <a:buNone/>
              <a:defRPr sz="600"/>
            </a:lvl8pPr>
            <a:lvl9pPr marL="2194587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A7E9-6036-4AE4-BE4F-21730F8C91C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FB3C-00F5-4788-B6BF-265CC98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6A7E9-6036-4AE4-BE4F-21730F8C91C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FB3C-00F5-4788-B6BF-265CC9860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5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7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2" indent="-137162" algn="l" defTabSz="548647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5" indent="-137162" algn="l" defTabSz="54864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indent="-137162" algn="l" defTabSz="54864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32" indent="-137162" algn="l" defTabSz="54864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55" indent="-137162" algn="l" defTabSz="54864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79" indent="-137162" algn="l" defTabSz="54864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102" indent="-137162" algn="l" defTabSz="54864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26" indent="-137162" algn="l" defTabSz="54864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49" indent="-137162" algn="l" defTabSz="548647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3" algn="l" defTabSz="54864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7" algn="l" defTabSz="54864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70" algn="l" defTabSz="54864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94" algn="l" defTabSz="54864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17" algn="l" defTabSz="54864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41" algn="l" defTabSz="54864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64" algn="l" defTabSz="54864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87" algn="l" defTabSz="548647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ECF9A73B-459B-4659-BAA7-AEDF2C76B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" t="23840" r="1818"/>
          <a:stretch/>
        </p:blipFill>
        <p:spPr>
          <a:xfrm>
            <a:off x="130963" y="28369"/>
            <a:ext cx="5207974" cy="143633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3847967-636E-4CBE-BADE-61DA34F08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9" r="2840" b="11472"/>
          <a:stretch/>
        </p:blipFill>
        <p:spPr>
          <a:xfrm>
            <a:off x="101599" y="3422197"/>
            <a:ext cx="5266702" cy="20642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1CDDE27-3962-4820-B7A2-C96D048D74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4" r="3508"/>
          <a:stretch/>
        </p:blipFill>
        <p:spPr>
          <a:xfrm>
            <a:off x="130963" y="1524000"/>
            <a:ext cx="5207974" cy="17907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33EB1B5-3BFF-4E91-BCCE-E2DCF1782AB2}"/>
              </a:ext>
            </a:extLst>
          </p:cNvPr>
          <p:cNvSpPr txBox="1"/>
          <p:nvPr/>
        </p:nvSpPr>
        <p:spPr>
          <a:xfrm>
            <a:off x="2438389" y="809625"/>
            <a:ext cx="593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3C831C-D6A3-46D2-B0E6-95836871FDE5}"/>
              </a:ext>
            </a:extLst>
          </p:cNvPr>
          <p:cNvSpPr txBox="1"/>
          <p:nvPr/>
        </p:nvSpPr>
        <p:spPr>
          <a:xfrm>
            <a:off x="2438389" y="2698876"/>
            <a:ext cx="593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180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1</cp:revision>
  <dcterms:created xsi:type="dcterms:W3CDTF">2020-10-11T05:59:37Z</dcterms:created>
  <dcterms:modified xsi:type="dcterms:W3CDTF">2020-10-11T06:06:51Z</dcterms:modified>
</cp:coreProperties>
</file>