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10058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>
        <p:scale>
          <a:sx n="125" d="100"/>
          <a:sy n="125" d="100"/>
        </p:scale>
        <p:origin x="1356" y="1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448945"/>
            <a:ext cx="7543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440815"/>
            <a:ext cx="7543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A17-E23D-441E-9C91-25E1C16D47F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3B63-7656-4A96-AE69-E9F20DC2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A17-E23D-441E-9C91-25E1C16D47F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3B63-7656-4A96-AE69-E9F20DC2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7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46050"/>
            <a:ext cx="216884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46050"/>
            <a:ext cx="6380798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A17-E23D-441E-9C91-25E1C16D47F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3B63-7656-4A96-AE69-E9F20DC2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A17-E23D-441E-9C91-25E1C16D47F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3B63-7656-4A96-AE69-E9F20DC2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0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683895"/>
            <a:ext cx="867537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1835785"/>
            <a:ext cx="867537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A17-E23D-441E-9C91-25E1C16D47F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3B63-7656-4A96-AE69-E9F20DC2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8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730250"/>
            <a:ext cx="42748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730250"/>
            <a:ext cx="42748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A17-E23D-441E-9C91-25E1C16D47F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3B63-7656-4A96-AE69-E9F20DC2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3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46050"/>
            <a:ext cx="867537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672465"/>
            <a:ext cx="425517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002030"/>
            <a:ext cx="425517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672465"/>
            <a:ext cx="4276130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002030"/>
            <a:ext cx="427613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A17-E23D-441E-9C91-25E1C16D47F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3B63-7656-4A96-AE69-E9F20DC2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A17-E23D-441E-9C91-25E1C16D47F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3B63-7656-4A96-AE69-E9F20DC2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A17-E23D-441E-9C91-25E1C16D47F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3B63-7656-4A96-AE69-E9F20DC2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5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82880"/>
            <a:ext cx="324409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394970"/>
            <a:ext cx="5092065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822960"/>
            <a:ext cx="324409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A17-E23D-441E-9C91-25E1C16D47F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3B63-7656-4A96-AE69-E9F20DC2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3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82880"/>
            <a:ext cx="324409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394970"/>
            <a:ext cx="5092065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822960"/>
            <a:ext cx="324409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3A17-E23D-441E-9C91-25E1C16D47F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53B63-7656-4A96-AE69-E9F20DC2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2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46050"/>
            <a:ext cx="867537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730250"/>
            <a:ext cx="867537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2542540"/>
            <a:ext cx="22631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3A17-E23D-441E-9C91-25E1C16D47F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2542540"/>
            <a:ext cx="339471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2542540"/>
            <a:ext cx="22631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53B63-7656-4A96-AE69-E9F20DC20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2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rapezoid 79">
            <a:extLst>
              <a:ext uri="{FF2B5EF4-FFF2-40B4-BE49-F238E27FC236}">
                <a16:creationId xmlns:a16="http://schemas.microsoft.com/office/drawing/2014/main" id="{9CD4F211-CA9F-4B23-8864-24A63D4F08F5}"/>
              </a:ext>
            </a:extLst>
          </p:cNvPr>
          <p:cNvSpPr/>
          <p:nvPr/>
        </p:nvSpPr>
        <p:spPr>
          <a:xfrm>
            <a:off x="7411073" y="235370"/>
            <a:ext cx="605215" cy="566061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Picture 2" descr="Image result for on off keying">
            <a:extLst>
              <a:ext uri="{FF2B5EF4-FFF2-40B4-BE49-F238E27FC236}">
                <a16:creationId xmlns:a16="http://schemas.microsoft.com/office/drawing/2014/main" id="{A8293FCF-6F88-495A-B9D9-B413173AB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0" t="72744"/>
          <a:stretch/>
        </p:blipFill>
        <p:spPr bwMode="auto">
          <a:xfrm>
            <a:off x="100110" y="399200"/>
            <a:ext cx="5085492" cy="53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49AC3A61-F0BA-43B2-9E44-5F9EE6FB9FFF}"/>
              </a:ext>
            </a:extLst>
          </p:cNvPr>
          <p:cNvGrpSpPr/>
          <p:nvPr/>
        </p:nvGrpSpPr>
        <p:grpSpPr>
          <a:xfrm>
            <a:off x="100110" y="1433899"/>
            <a:ext cx="5085492" cy="538046"/>
            <a:chOff x="1278670" y="5485199"/>
            <a:chExt cx="5085492" cy="538046"/>
          </a:xfrm>
        </p:grpSpPr>
        <p:pic>
          <p:nvPicPr>
            <p:cNvPr id="83" name="Picture 2" descr="Image result for on off keying">
              <a:extLst>
                <a:ext uri="{FF2B5EF4-FFF2-40B4-BE49-F238E27FC236}">
                  <a16:creationId xmlns:a16="http://schemas.microsoft.com/office/drawing/2014/main" id="{F07C7A65-DB0D-4BDE-AB6A-D9FAAAB3D0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0" t="72744"/>
            <a:stretch/>
          </p:blipFill>
          <p:spPr bwMode="auto">
            <a:xfrm>
              <a:off x="1278670" y="5485199"/>
              <a:ext cx="2569430" cy="537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2" descr="Image result for on off keying">
              <a:extLst>
                <a:ext uri="{FF2B5EF4-FFF2-40B4-BE49-F238E27FC236}">
                  <a16:creationId xmlns:a16="http://schemas.microsoft.com/office/drawing/2014/main" id="{F0FE1875-9AF4-402A-A451-290534D605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0" t="72744"/>
            <a:stretch/>
          </p:blipFill>
          <p:spPr bwMode="auto">
            <a:xfrm>
              <a:off x="3794732" y="5485841"/>
              <a:ext cx="2569430" cy="537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4E399056-43FD-4FF9-B19B-AA9628111402}"/>
              </a:ext>
            </a:extLst>
          </p:cNvPr>
          <p:cNvSpPr txBox="1"/>
          <p:nvPr/>
        </p:nvSpPr>
        <p:spPr>
          <a:xfrm>
            <a:off x="2462124" y="89597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ight Arrow 30">
            <a:extLst>
              <a:ext uri="{FF2B5EF4-FFF2-40B4-BE49-F238E27FC236}">
                <a16:creationId xmlns:a16="http://schemas.microsoft.com/office/drawing/2014/main" id="{0A13B5EE-CF9C-4414-9121-E696D2BEACEE}"/>
              </a:ext>
            </a:extLst>
          </p:cNvPr>
          <p:cNvSpPr/>
          <p:nvPr/>
        </p:nvSpPr>
        <p:spPr>
          <a:xfrm>
            <a:off x="5539819" y="410491"/>
            <a:ext cx="436047" cy="407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ight Arrow 31">
            <a:extLst>
              <a:ext uri="{FF2B5EF4-FFF2-40B4-BE49-F238E27FC236}">
                <a16:creationId xmlns:a16="http://schemas.microsoft.com/office/drawing/2014/main" id="{04CEC234-024A-44AE-960C-277297959D9A}"/>
              </a:ext>
            </a:extLst>
          </p:cNvPr>
          <p:cNvSpPr/>
          <p:nvPr/>
        </p:nvSpPr>
        <p:spPr>
          <a:xfrm>
            <a:off x="5539819" y="1353572"/>
            <a:ext cx="436047" cy="407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55012C8-5AE3-4B49-90D0-FD965D2CD926}"/>
              </a:ext>
            </a:extLst>
          </p:cNvPr>
          <p:cNvCxnSpPr/>
          <p:nvPr/>
        </p:nvCxnSpPr>
        <p:spPr>
          <a:xfrm flipV="1">
            <a:off x="6359642" y="151130"/>
            <a:ext cx="0" cy="650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B0BEB1D-D8D3-4CE7-9DF0-B40915C81A4D}"/>
              </a:ext>
            </a:extLst>
          </p:cNvPr>
          <p:cNvCxnSpPr>
            <a:cxnSpLocks/>
          </p:cNvCxnSpPr>
          <p:nvPr/>
        </p:nvCxnSpPr>
        <p:spPr>
          <a:xfrm>
            <a:off x="6359642" y="801431"/>
            <a:ext cx="24319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2D25BC2-B2E6-42E6-970F-27FBB1C62F75}"/>
              </a:ext>
            </a:extLst>
          </p:cNvPr>
          <p:cNvSpPr txBox="1"/>
          <p:nvPr/>
        </p:nvSpPr>
        <p:spPr>
          <a:xfrm>
            <a:off x="8753738" y="616765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rapezoid 90">
            <a:extLst>
              <a:ext uri="{FF2B5EF4-FFF2-40B4-BE49-F238E27FC236}">
                <a16:creationId xmlns:a16="http://schemas.microsoft.com/office/drawing/2014/main" id="{9C7FA6DB-F57B-4EAB-9B37-D5408BE7788D}"/>
              </a:ext>
            </a:extLst>
          </p:cNvPr>
          <p:cNvSpPr/>
          <p:nvPr/>
        </p:nvSpPr>
        <p:spPr>
          <a:xfrm>
            <a:off x="7042821" y="1365774"/>
            <a:ext cx="1341720" cy="566061"/>
          </a:xfrm>
          <a:prstGeom prst="trapezoi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90A8272-9C07-47D5-8DC6-B4E7C9E41A54}"/>
              </a:ext>
            </a:extLst>
          </p:cNvPr>
          <p:cNvCxnSpPr/>
          <p:nvPr/>
        </p:nvCxnSpPr>
        <p:spPr>
          <a:xfrm flipV="1">
            <a:off x="6359642" y="1281534"/>
            <a:ext cx="0" cy="650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58C66AF-D082-44D5-B3A8-57FD5E87C246}"/>
              </a:ext>
            </a:extLst>
          </p:cNvPr>
          <p:cNvCxnSpPr>
            <a:cxnSpLocks/>
          </p:cNvCxnSpPr>
          <p:nvPr/>
        </p:nvCxnSpPr>
        <p:spPr>
          <a:xfrm>
            <a:off x="6359642" y="1931835"/>
            <a:ext cx="24319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3E03359-6D42-42FC-A740-0433573E0893}"/>
              </a:ext>
            </a:extLst>
          </p:cNvPr>
          <p:cNvSpPr txBox="1"/>
          <p:nvPr/>
        </p:nvSpPr>
        <p:spPr>
          <a:xfrm>
            <a:off x="8753738" y="174716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389414C-383D-4AF1-9A48-18F5BE688D9F}"/>
              </a:ext>
            </a:extLst>
          </p:cNvPr>
          <p:cNvGrpSpPr/>
          <p:nvPr/>
        </p:nvGrpSpPr>
        <p:grpSpPr>
          <a:xfrm>
            <a:off x="452120" y="991730"/>
            <a:ext cx="731520" cy="198120"/>
            <a:chOff x="731520" y="5043030"/>
            <a:chExt cx="411480" cy="19812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95E090A-B681-4F2D-BA6D-898E66B3FF39}"/>
                </a:ext>
              </a:extLst>
            </p:cNvPr>
            <p:cNvCxnSpPr/>
            <p:nvPr/>
          </p:nvCxnSpPr>
          <p:spPr>
            <a:xfrm>
              <a:off x="731520" y="5043030"/>
              <a:ext cx="0" cy="1981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7790B9A-4B5A-4DBA-93A9-4F79D4D40B9E}"/>
                </a:ext>
              </a:extLst>
            </p:cNvPr>
            <p:cNvCxnSpPr/>
            <p:nvPr/>
          </p:nvCxnSpPr>
          <p:spPr>
            <a:xfrm>
              <a:off x="731520" y="5139600"/>
              <a:ext cx="41148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FD5F249-0DB4-4D31-9738-A8860427571F}"/>
                </a:ext>
              </a:extLst>
            </p:cNvPr>
            <p:cNvCxnSpPr/>
            <p:nvPr/>
          </p:nvCxnSpPr>
          <p:spPr>
            <a:xfrm>
              <a:off x="1143000" y="5043030"/>
              <a:ext cx="0" cy="1981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56C8E3A-9390-4A88-B321-63E6C314FCE6}"/>
              </a:ext>
            </a:extLst>
          </p:cNvPr>
          <p:cNvGrpSpPr/>
          <p:nvPr/>
        </p:nvGrpSpPr>
        <p:grpSpPr>
          <a:xfrm>
            <a:off x="299720" y="2012256"/>
            <a:ext cx="350520" cy="198120"/>
            <a:chOff x="731520" y="5043030"/>
            <a:chExt cx="411480" cy="19812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C03D25E-29C7-4351-A602-82C7853E999E}"/>
                </a:ext>
              </a:extLst>
            </p:cNvPr>
            <p:cNvCxnSpPr/>
            <p:nvPr/>
          </p:nvCxnSpPr>
          <p:spPr>
            <a:xfrm>
              <a:off x="731520" y="5043030"/>
              <a:ext cx="0" cy="1981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F8D57A2-880E-4730-AF91-206B3E4918F7}"/>
                </a:ext>
              </a:extLst>
            </p:cNvPr>
            <p:cNvCxnSpPr/>
            <p:nvPr/>
          </p:nvCxnSpPr>
          <p:spPr>
            <a:xfrm>
              <a:off x="731520" y="5139600"/>
              <a:ext cx="41148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24B0CD5-3D5D-485F-BA34-CB892599801A}"/>
                </a:ext>
              </a:extLst>
            </p:cNvPr>
            <p:cNvCxnSpPr/>
            <p:nvPr/>
          </p:nvCxnSpPr>
          <p:spPr>
            <a:xfrm>
              <a:off x="1143000" y="5043030"/>
              <a:ext cx="0" cy="1981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8D5DBC3D-5112-4B0C-AF29-A352B2D2F14E}"/>
              </a:ext>
            </a:extLst>
          </p:cNvPr>
          <p:cNvSpPr txBox="1"/>
          <p:nvPr/>
        </p:nvSpPr>
        <p:spPr>
          <a:xfrm>
            <a:off x="2462124" y="200650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72E573-F085-47B1-9295-31EFA9A29F83}"/>
              </a:ext>
            </a:extLst>
          </p:cNvPr>
          <p:cNvSpPr txBox="1"/>
          <p:nvPr/>
        </p:nvSpPr>
        <p:spPr>
          <a:xfrm>
            <a:off x="306876" y="2070609"/>
            <a:ext cx="3433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AFB3F1-A768-47F4-A10F-7A442ACFAB46}"/>
              </a:ext>
            </a:extLst>
          </p:cNvPr>
          <p:cNvSpPr txBox="1"/>
          <p:nvPr/>
        </p:nvSpPr>
        <p:spPr>
          <a:xfrm>
            <a:off x="629489" y="1005235"/>
            <a:ext cx="3433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E1C1519-5B94-4D50-9F45-21932A345465}"/>
              </a:ext>
            </a:extLst>
          </p:cNvPr>
          <p:cNvGrpSpPr/>
          <p:nvPr/>
        </p:nvGrpSpPr>
        <p:grpSpPr>
          <a:xfrm>
            <a:off x="7047152" y="2023233"/>
            <a:ext cx="1360249" cy="198120"/>
            <a:chOff x="731520" y="5043030"/>
            <a:chExt cx="411480" cy="198120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00C9597-9236-4ABD-8330-DF8FCC6A235D}"/>
                </a:ext>
              </a:extLst>
            </p:cNvPr>
            <p:cNvCxnSpPr/>
            <p:nvPr/>
          </p:nvCxnSpPr>
          <p:spPr>
            <a:xfrm>
              <a:off x="731520" y="5043030"/>
              <a:ext cx="0" cy="1981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BB00495-DC39-4AFC-AACE-C056DFDAB87A}"/>
                </a:ext>
              </a:extLst>
            </p:cNvPr>
            <p:cNvCxnSpPr/>
            <p:nvPr/>
          </p:nvCxnSpPr>
          <p:spPr>
            <a:xfrm>
              <a:off x="731520" y="5139600"/>
              <a:ext cx="41148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5E69F9F-978E-4391-BE21-64A664627A9F}"/>
                </a:ext>
              </a:extLst>
            </p:cNvPr>
            <p:cNvCxnSpPr/>
            <p:nvPr/>
          </p:nvCxnSpPr>
          <p:spPr>
            <a:xfrm>
              <a:off x="1143000" y="5043030"/>
              <a:ext cx="0" cy="1981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D0C15B1-FE28-4427-9D0A-577971E22B64}"/>
              </a:ext>
            </a:extLst>
          </p:cNvPr>
          <p:cNvSpPr txBox="1"/>
          <p:nvPr/>
        </p:nvSpPr>
        <p:spPr>
          <a:xfrm>
            <a:off x="7580795" y="2036738"/>
            <a:ext cx="3433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5566F5B-0503-40B4-BE12-3588B46EDA22}"/>
              </a:ext>
            </a:extLst>
          </p:cNvPr>
          <p:cNvGrpSpPr/>
          <p:nvPr/>
        </p:nvGrpSpPr>
        <p:grpSpPr>
          <a:xfrm>
            <a:off x="7411073" y="890338"/>
            <a:ext cx="605215" cy="198120"/>
            <a:chOff x="731520" y="5043030"/>
            <a:chExt cx="411480" cy="198120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8A844EA-4890-45F2-A328-748FF2B5B386}"/>
                </a:ext>
              </a:extLst>
            </p:cNvPr>
            <p:cNvCxnSpPr/>
            <p:nvPr/>
          </p:nvCxnSpPr>
          <p:spPr>
            <a:xfrm>
              <a:off x="731520" y="5043030"/>
              <a:ext cx="0" cy="1981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BB372EF-E1CA-4716-8B74-30B973F7D37E}"/>
                </a:ext>
              </a:extLst>
            </p:cNvPr>
            <p:cNvCxnSpPr/>
            <p:nvPr/>
          </p:nvCxnSpPr>
          <p:spPr>
            <a:xfrm>
              <a:off x="731520" y="5139600"/>
              <a:ext cx="41148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0DF81A7-F377-4CAE-9BA9-A0DD3235435E}"/>
                </a:ext>
              </a:extLst>
            </p:cNvPr>
            <p:cNvCxnSpPr/>
            <p:nvPr/>
          </p:nvCxnSpPr>
          <p:spPr>
            <a:xfrm>
              <a:off x="1143000" y="5043030"/>
              <a:ext cx="0" cy="1981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C1E3D826-3697-4C64-BE64-E44053A097AF}"/>
              </a:ext>
            </a:extLst>
          </p:cNvPr>
          <p:cNvSpPr txBox="1"/>
          <p:nvPr/>
        </p:nvSpPr>
        <p:spPr>
          <a:xfrm>
            <a:off x="7541999" y="880548"/>
            <a:ext cx="3433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400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3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1C81BCD141F42BC26AC29D7EAF860" ma:contentTypeVersion="2" ma:contentTypeDescription="Create a new document." ma:contentTypeScope="" ma:versionID="480940f61b9ff2e1d035ee7041500dbc">
  <xsd:schema xmlns:xsd="http://www.w3.org/2001/XMLSchema" xmlns:xs="http://www.w3.org/2001/XMLSchema" xmlns:p="http://schemas.microsoft.com/office/2006/metadata/properties" xmlns:ns3="79b0dd40-0e19-437e-b9ca-0a1b9cc3e85c" targetNamespace="http://schemas.microsoft.com/office/2006/metadata/properties" ma:root="true" ma:fieldsID="9d3959afdb30e51e6ca9b577439de9e1" ns3:_="">
    <xsd:import namespace="79b0dd40-0e19-437e-b9ca-0a1b9cc3e85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b0dd40-0e19-437e-b9ca-0a1b9cc3e8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363557-2E86-43AA-8C09-85A89B03C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b0dd40-0e19-437e-b9ca-0a1b9cc3e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4917C6-1F0B-4C6B-B8D7-6C503DC486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B7587B-17B9-4562-B87D-28CBD991FF2A}">
  <ds:schemaRefs>
    <ds:schemaRef ds:uri="http://schemas.microsoft.com/office/2006/metadata/properties"/>
    <ds:schemaRef ds:uri="79b0dd40-0e19-437e-b9ca-0a1b9cc3e85c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sdr@umd.edu</dc:creator>
  <cp:lastModifiedBy>sdr@umd.edu</cp:lastModifiedBy>
  <cp:revision>1</cp:revision>
  <dcterms:created xsi:type="dcterms:W3CDTF">2020-10-11T06:20:48Z</dcterms:created>
  <dcterms:modified xsi:type="dcterms:W3CDTF">2020-10-11T06:22:42Z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0x01010044E1C81BCD141F42BC26AC29D7EAF860</vt:lpwstr>
  </property>
</Properties>
</file>