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25" d="100"/>
          <a:sy n="125" d="100"/>
        </p:scale>
        <p:origin x="336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694C-5971-4532-9E95-C684007E48D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007F-BE88-404F-AD84-C08539B39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pezoid 26">
            <a:extLst>
              <a:ext uri="{FF2B5EF4-FFF2-40B4-BE49-F238E27FC236}">
                <a16:creationId xmlns:a16="http://schemas.microsoft.com/office/drawing/2014/main" id="{521255BA-A1A2-4C05-89FF-6F2F90486944}"/>
              </a:ext>
            </a:extLst>
          </p:cNvPr>
          <p:cNvSpPr/>
          <p:nvPr/>
        </p:nvSpPr>
        <p:spPr>
          <a:xfrm>
            <a:off x="2250468" y="305482"/>
            <a:ext cx="605215" cy="115780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CE168E4-65C7-4C9C-A979-4C5854D7468B}"/>
              </a:ext>
            </a:extLst>
          </p:cNvPr>
          <p:cNvSpPr/>
          <p:nvPr/>
        </p:nvSpPr>
        <p:spPr>
          <a:xfrm>
            <a:off x="862422" y="726501"/>
            <a:ext cx="769675" cy="7367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008E16-B71C-4C38-ACB7-ABC9FE05629A}"/>
              </a:ext>
            </a:extLst>
          </p:cNvPr>
          <p:cNvCxnSpPr>
            <a:cxnSpLocks/>
          </p:cNvCxnSpPr>
          <p:nvPr/>
        </p:nvCxnSpPr>
        <p:spPr>
          <a:xfrm flipV="1">
            <a:off x="58642" y="305482"/>
            <a:ext cx="0" cy="1157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CB66D6-B3C3-4F15-AB48-B5C41E5F7CAA}"/>
              </a:ext>
            </a:extLst>
          </p:cNvPr>
          <p:cNvCxnSpPr>
            <a:cxnSpLocks/>
          </p:cNvCxnSpPr>
          <p:nvPr/>
        </p:nvCxnSpPr>
        <p:spPr>
          <a:xfrm>
            <a:off x="58642" y="1463283"/>
            <a:ext cx="42693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F4381-8FB1-431F-BD00-2A290FDCADF9}"/>
              </a:ext>
            </a:extLst>
          </p:cNvPr>
          <p:cNvCxnSpPr>
            <a:cxnSpLocks/>
          </p:cNvCxnSpPr>
          <p:nvPr/>
        </p:nvCxnSpPr>
        <p:spPr>
          <a:xfrm>
            <a:off x="1230813" y="1358029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9E531E-96EE-463F-89CC-C2D6186ECDB1}"/>
              </a:ext>
            </a:extLst>
          </p:cNvPr>
          <p:cNvCxnSpPr>
            <a:cxnSpLocks/>
          </p:cNvCxnSpPr>
          <p:nvPr/>
        </p:nvCxnSpPr>
        <p:spPr>
          <a:xfrm>
            <a:off x="2560750" y="1385439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4E6F6A-ADFC-47B1-B5E4-E9D27911B9D4}"/>
              </a:ext>
            </a:extLst>
          </p:cNvPr>
          <p:cNvSpPr txBox="1"/>
          <p:nvPr/>
        </p:nvSpPr>
        <p:spPr>
          <a:xfrm>
            <a:off x="4312534" y="124400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F1278C-5EFE-42EF-9307-FE20D41AF176}"/>
              </a:ext>
            </a:extLst>
          </p:cNvPr>
          <p:cNvCxnSpPr>
            <a:cxnSpLocks/>
          </p:cNvCxnSpPr>
          <p:nvPr/>
        </p:nvCxnSpPr>
        <p:spPr>
          <a:xfrm flipH="1">
            <a:off x="2953225" y="604218"/>
            <a:ext cx="413540" cy="1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9B471D-9732-4230-9050-E544227F949A}"/>
              </a:ext>
            </a:extLst>
          </p:cNvPr>
          <p:cNvCxnSpPr>
            <a:cxnSpLocks/>
          </p:cNvCxnSpPr>
          <p:nvPr/>
        </p:nvCxnSpPr>
        <p:spPr>
          <a:xfrm>
            <a:off x="862422" y="567528"/>
            <a:ext cx="157383" cy="28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94AB75-D70C-4A9E-B6AF-0654F48069F0}"/>
              </a:ext>
            </a:extLst>
          </p:cNvPr>
          <p:cNvSpPr txBox="1"/>
          <p:nvPr/>
        </p:nvSpPr>
        <p:spPr>
          <a:xfrm>
            <a:off x="3423228" y="340928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we don’t want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1A566F-74E8-473D-B704-61898B41F34B}"/>
              </a:ext>
            </a:extLst>
          </p:cNvPr>
          <p:cNvSpPr txBox="1"/>
          <p:nvPr/>
        </p:nvSpPr>
        <p:spPr>
          <a:xfrm>
            <a:off x="223914" y="21499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we want</a:t>
            </a:r>
          </a:p>
        </p:txBody>
      </p:sp>
    </p:spTree>
    <p:extLst>
      <p:ext uri="{BB962C8B-B14F-4D97-AF65-F5344CB8AC3E}">
        <p14:creationId xmlns:p14="http://schemas.microsoft.com/office/powerpoint/2010/main" val="281937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2020-10-11T06:23:44Z</dcterms:created>
  <dcterms:modified xsi:type="dcterms:W3CDTF">2020-10-11T06:24:11Z</dcterms:modified>
</cp:coreProperties>
</file>