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1" d="100"/>
          <a:sy n="231" d="100"/>
        </p:scale>
        <p:origin x="20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23772"/>
            <a:ext cx="58293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680951"/>
            <a:ext cx="58293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97" indent="0" algn="ctr">
              <a:buNone/>
              <a:defRPr sz="933"/>
            </a:lvl2pPr>
            <a:lvl3pPr marL="426793" indent="0" algn="ctr">
              <a:buNone/>
              <a:defRPr sz="840"/>
            </a:lvl3pPr>
            <a:lvl4pPr marL="640191" indent="0" algn="ctr">
              <a:buNone/>
              <a:defRPr sz="747"/>
            </a:lvl4pPr>
            <a:lvl5pPr marL="853588" indent="0" algn="ctr">
              <a:buNone/>
              <a:defRPr sz="747"/>
            </a:lvl5pPr>
            <a:lvl6pPr marL="1066985" indent="0" algn="ctr">
              <a:buNone/>
              <a:defRPr sz="747"/>
            </a:lvl6pPr>
            <a:lvl7pPr marL="1280381" indent="0" algn="ctr">
              <a:buNone/>
              <a:defRPr sz="747"/>
            </a:lvl7pPr>
            <a:lvl8pPr marL="1493779" indent="0" algn="ctr">
              <a:buNone/>
              <a:defRPr sz="747"/>
            </a:lvl8pPr>
            <a:lvl9pPr marL="1707176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8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70394"/>
            <a:ext cx="167592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70394"/>
            <a:ext cx="4930616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797880"/>
            <a:ext cx="670369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2141752"/>
            <a:ext cx="670369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9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9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8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985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38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77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1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851959"/>
            <a:ext cx="330327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851959"/>
            <a:ext cx="330327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170392"/>
            <a:ext cx="670369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784543"/>
            <a:ext cx="328808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97" indent="0">
              <a:buNone/>
              <a:defRPr sz="933" b="1"/>
            </a:lvl2pPr>
            <a:lvl3pPr marL="426793" indent="0">
              <a:buNone/>
              <a:defRPr sz="840" b="1"/>
            </a:lvl3pPr>
            <a:lvl4pPr marL="640191" indent="0">
              <a:buNone/>
              <a:defRPr sz="747" b="1"/>
            </a:lvl4pPr>
            <a:lvl5pPr marL="853588" indent="0">
              <a:buNone/>
              <a:defRPr sz="747" b="1"/>
            </a:lvl5pPr>
            <a:lvl6pPr marL="1066985" indent="0">
              <a:buNone/>
              <a:defRPr sz="747" b="1"/>
            </a:lvl6pPr>
            <a:lvl7pPr marL="1280381" indent="0">
              <a:buNone/>
              <a:defRPr sz="747" b="1"/>
            </a:lvl7pPr>
            <a:lvl8pPr marL="1493779" indent="0">
              <a:buNone/>
              <a:defRPr sz="747" b="1"/>
            </a:lvl8pPr>
            <a:lvl9pPr marL="1707176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169035"/>
            <a:ext cx="3288089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784543"/>
            <a:ext cx="330428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97" indent="0">
              <a:buNone/>
              <a:defRPr sz="933" b="1"/>
            </a:lvl2pPr>
            <a:lvl3pPr marL="426793" indent="0">
              <a:buNone/>
              <a:defRPr sz="840" b="1"/>
            </a:lvl3pPr>
            <a:lvl4pPr marL="640191" indent="0">
              <a:buNone/>
              <a:defRPr sz="747" b="1"/>
            </a:lvl4pPr>
            <a:lvl5pPr marL="853588" indent="0">
              <a:buNone/>
              <a:defRPr sz="747" b="1"/>
            </a:lvl5pPr>
            <a:lvl6pPr marL="1066985" indent="0">
              <a:buNone/>
              <a:defRPr sz="747" b="1"/>
            </a:lvl6pPr>
            <a:lvl7pPr marL="1280381" indent="0">
              <a:buNone/>
              <a:defRPr sz="747" b="1"/>
            </a:lvl7pPr>
            <a:lvl8pPr marL="1493779" indent="0">
              <a:buNone/>
              <a:defRPr sz="747" b="1"/>
            </a:lvl8pPr>
            <a:lvl9pPr marL="1707176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169035"/>
            <a:ext cx="330428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3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213360"/>
            <a:ext cx="250680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460799"/>
            <a:ext cx="3934778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960122"/>
            <a:ext cx="250680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97" indent="0">
              <a:buNone/>
              <a:defRPr sz="653"/>
            </a:lvl2pPr>
            <a:lvl3pPr marL="426793" indent="0">
              <a:buNone/>
              <a:defRPr sz="560"/>
            </a:lvl3pPr>
            <a:lvl4pPr marL="640191" indent="0">
              <a:buNone/>
              <a:defRPr sz="467"/>
            </a:lvl4pPr>
            <a:lvl5pPr marL="853588" indent="0">
              <a:buNone/>
              <a:defRPr sz="467"/>
            </a:lvl5pPr>
            <a:lvl6pPr marL="1066985" indent="0">
              <a:buNone/>
              <a:defRPr sz="467"/>
            </a:lvl6pPr>
            <a:lvl7pPr marL="1280381" indent="0">
              <a:buNone/>
              <a:defRPr sz="467"/>
            </a:lvl7pPr>
            <a:lvl8pPr marL="1493779" indent="0">
              <a:buNone/>
              <a:defRPr sz="467"/>
            </a:lvl8pPr>
            <a:lvl9pPr marL="1707176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213360"/>
            <a:ext cx="250680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460799"/>
            <a:ext cx="3934778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97" indent="0">
              <a:buNone/>
              <a:defRPr sz="1307"/>
            </a:lvl2pPr>
            <a:lvl3pPr marL="426793" indent="0">
              <a:buNone/>
              <a:defRPr sz="1120"/>
            </a:lvl3pPr>
            <a:lvl4pPr marL="640191" indent="0">
              <a:buNone/>
              <a:defRPr sz="933"/>
            </a:lvl4pPr>
            <a:lvl5pPr marL="853588" indent="0">
              <a:buNone/>
              <a:defRPr sz="933"/>
            </a:lvl5pPr>
            <a:lvl6pPr marL="1066985" indent="0">
              <a:buNone/>
              <a:defRPr sz="933"/>
            </a:lvl6pPr>
            <a:lvl7pPr marL="1280381" indent="0">
              <a:buNone/>
              <a:defRPr sz="933"/>
            </a:lvl7pPr>
            <a:lvl8pPr marL="1493779" indent="0">
              <a:buNone/>
              <a:defRPr sz="933"/>
            </a:lvl8pPr>
            <a:lvl9pPr marL="1707176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960122"/>
            <a:ext cx="250680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97" indent="0">
              <a:buNone/>
              <a:defRPr sz="653"/>
            </a:lvl2pPr>
            <a:lvl3pPr marL="426793" indent="0">
              <a:buNone/>
              <a:defRPr sz="560"/>
            </a:lvl3pPr>
            <a:lvl4pPr marL="640191" indent="0">
              <a:buNone/>
              <a:defRPr sz="467"/>
            </a:lvl4pPr>
            <a:lvl5pPr marL="853588" indent="0">
              <a:buNone/>
              <a:defRPr sz="467"/>
            </a:lvl5pPr>
            <a:lvl6pPr marL="1066985" indent="0">
              <a:buNone/>
              <a:defRPr sz="467"/>
            </a:lvl6pPr>
            <a:lvl7pPr marL="1280381" indent="0">
              <a:buNone/>
              <a:defRPr sz="467"/>
            </a:lvl7pPr>
            <a:lvl8pPr marL="1493779" indent="0">
              <a:buNone/>
              <a:defRPr sz="467"/>
            </a:lvl8pPr>
            <a:lvl9pPr marL="1707176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170392"/>
            <a:ext cx="670369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851959"/>
            <a:ext cx="670369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2966297"/>
            <a:ext cx="17487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2966297"/>
            <a:ext cx="262318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2966297"/>
            <a:ext cx="17487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93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99" indent="-106699" algn="l" defTabSz="426793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96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92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89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287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683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7080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477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874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97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93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91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88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985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381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779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176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8F7B2A-AC67-450E-8686-192065C2DCA7}"/>
              </a:ext>
            </a:extLst>
          </p:cNvPr>
          <p:cNvGrpSpPr/>
          <p:nvPr/>
        </p:nvGrpSpPr>
        <p:grpSpPr>
          <a:xfrm>
            <a:off x="1718934" y="705505"/>
            <a:ext cx="662199" cy="965451"/>
            <a:chOff x="1402872" y="497544"/>
            <a:chExt cx="662199" cy="965451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AC20CEAE-ED09-4DE4-AAA3-6F3934CFD652}"/>
                </a:ext>
              </a:extLst>
            </p:cNvPr>
            <p:cNvSpPr/>
            <p:nvPr/>
          </p:nvSpPr>
          <p:spPr>
            <a:xfrm rot="4433960">
              <a:off x="1332607" y="656285"/>
              <a:ext cx="623170" cy="482639"/>
            </a:xfrm>
            <a:prstGeom prst="blockArc">
              <a:avLst>
                <a:gd name="adj1" fmla="val 14222247"/>
                <a:gd name="adj2" fmla="val 21288893"/>
                <a:gd name="adj3" fmla="val 116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702BA11B-BD84-4074-B701-D97166BBCBBC}"/>
                </a:ext>
              </a:extLst>
            </p:cNvPr>
            <p:cNvSpPr/>
            <p:nvPr/>
          </p:nvSpPr>
          <p:spPr>
            <a:xfrm rot="5827628">
              <a:off x="1263091" y="661016"/>
              <a:ext cx="965451" cy="638508"/>
            </a:xfrm>
            <a:prstGeom prst="blockArc">
              <a:avLst>
                <a:gd name="adj1" fmla="val 11533863"/>
                <a:gd name="adj2" fmla="val 19948738"/>
                <a:gd name="adj3" fmla="val 76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4554D2-FEB1-4793-99F0-3605BBB03AF6}"/>
              </a:ext>
            </a:extLst>
          </p:cNvPr>
          <p:cNvGrpSpPr/>
          <p:nvPr/>
        </p:nvGrpSpPr>
        <p:grpSpPr>
          <a:xfrm>
            <a:off x="453635" y="798724"/>
            <a:ext cx="1181080" cy="1811609"/>
            <a:chOff x="392675" y="554884"/>
            <a:chExt cx="1181080" cy="1811609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B54C003-BA52-4CD6-B556-79EFF0E679FE}"/>
                </a:ext>
              </a:extLst>
            </p:cNvPr>
            <p:cNvSpPr/>
            <p:nvPr/>
          </p:nvSpPr>
          <p:spPr>
            <a:xfrm rot="10800000">
              <a:off x="1117477" y="554884"/>
              <a:ext cx="349583" cy="786563"/>
            </a:xfrm>
            <a:prstGeom prst="triangl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5EAB3A-1BF5-4C70-B8C4-51257D974C2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>
              <a:off x="1292268" y="1341447"/>
              <a:ext cx="0" cy="581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5E0F6-AD18-488F-AC00-F04314BC5C8C}"/>
                </a:ext>
              </a:extLst>
            </p:cNvPr>
            <p:cNvSpPr/>
            <p:nvPr/>
          </p:nvSpPr>
          <p:spPr>
            <a:xfrm>
              <a:off x="392675" y="1579930"/>
              <a:ext cx="1181080" cy="7865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0FABAA-4C45-401F-860F-05A1AE44D912}"/>
              </a:ext>
            </a:extLst>
          </p:cNvPr>
          <p:cNvGrpSpPr/>
          <p:nvPr/>
        </p:nvGrpSpPr>
        <p:grpSpPr>
          <a:xfrm flipH="1">
            <a:off x="6244328" y="798724"/>
            <a:ext cx="1181080" cy="1811609"/>
            <a:chOff x="392675" y="554884"/>
            <a:chExt cx="1181080" cy="1811609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C3DA19E-F828-42F7-B6FB-2A1F248639C9}"/>
                </a:ext>
              </a:extLst>
            </p:cNvPr>
            <p:cNvSpPr/>
            <p:nvPr/>
          </p:nvSpPr>
          <p:spPr>
            <a:xfrm rot="10800000">
              <a:off x="1117477" y="554884"/>
              <a:ext cx="349583" cy="786563"/>
            </a:xfrm>
            <a:prstGeom prst="triangl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EA9FA6-A27A-4759-8EA4-4FFBB7F2062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1292268" y="1341447"/>
              <a:ext cx="0" cy="5813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53CBBB-592C-4499-9255-0334E8A698AC}"/>
                </a:ext>
              </a:extLst>
            </p:cNvPr>
            <p:cNvSpPr/>
            <p:nvPr/>
          </p:nvSpPr>
          <p:spPr>
            <a:xfrm>
              <a:off x="392675" y="1579930"/>
              <a:ext cx="1181080" cy="7865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454C23-FE8D-4DEA-980A-E1C02127FA43}"/>
              </a:ext>
            </a:extLst>
          </p:cNvPr>
          <p:cNvSpPr txBox="1"/>
          <p:nvPr/>
        </p:nvSpPr>
        <p:spPr>
          <a:xfrm>
            <a:off x="648101" y="130892"/>
            <a:ext cx="13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Antenna Gain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1E5B7E-7D46-4A1B-8664-C30B310FC869}"/>
              </a:ext>
            </a:extLst>
          </p:cNvPr>
          <p:cNvSpPr txBox="1"/>
          <p:nvPr/>
        </p:nvSpPr>
        <p:spPr>
          <a:xfrm>
            <a:off x="412570" y="2037058"/>
            <a:ext cx="1368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C8B839-FB98-4775-9677-86EF598B4255}"/>
              </a:ext>
            </a:extLst>
          </p:cNvPr>
          <p:cNvSpPr txBox="1"/>
          <p:nvPr/>
        </p:nvSpPr>
        <p:spPr>
          <a:xfrm>
            <a:off x="6326492" y="201471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058E3-5856-420A-939B-5D94842E5E2C}"/>
              </a:ext>
            </a:extLst>
          </p:cNvPr>
          <p:cNvSpPr txBox="1"/>
          <p:nvPr/>
        </p:nvSpPr>
        <p:spPr>
          <a:xfrm>
            <a:off x="5815219" y="99351"/>
            <a:ext cx="13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 Antenna Gain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901CD-DCE1-4E21-9A6A-21CDA229CEE8}"/>
              </a:ext>
            </a:extLst>
          </p:cNvPr>
          <p:cNvSpPr txBox="1"/>
          <p:nvPr/>
        </p:nvSpPr>
        <p:spPr>
          <a:xfrm>
            <a:off x="2107026" y="170736"/>
            <a:ext cx="13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Power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5FE91-5937-480E-8D06-ABF978F488F2}"/>
              </a:ext>
            </a:extLst>
          </p:cNvPr>
          <p:cNvSpPr txBox="1"/>
          <p:nvPr/>
        </p:nvSpPr>
        <p:spPr>
          <a:xfrm>
            <a:off x="3202766" y="1177439"/>
            <a:ext cx="13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Loss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CD68791-99FA-44E2-AB46-93EF0FC02C64}"/>
              </a:ext>
            </a:extLst>
          </p:cNvPr>
          <p:cNvSpPr/>
          <p:nvPr/>
        </p:nvSpPr>
        <p:spPr>
          <a:xfrm>
            <a:off x="2548736" y="1026114"/>
            <a:ext cx="2785108" cy="24825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1D5C11-36A4-466D-B538-AD5115C7CEB3}"/>
              </a:ext>
            </a:extLst>
          </p:cNvPr>
          <p:cNvSpPr txBox="1"/>
          <p:nvPr/>
        </p:nvSpPr>
        <p:spPr>
          <a:xfrm>
            <a:off x="5153821" y="819714"/>
            <a:ext cx="137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Power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9</cp:revision>
  <dcterms:created xsi:type="dcterms:W3CDTF">2021-02-10T06:15:47Z</dcterms:created>
  <dcterms:modified xsi:type="dcterms:W3CDTF">2021-02-10T06:57:05Z</dcterms:modified>
</cp:coreProperties>
</file>