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45720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5" autoAdjust="0"/>
    <p:restoredTop sz="94660"/>
  </p:normalViewPr>
  <p:slideViewPr>
    <p:cSldViewPr snapToGrid="0">
      <p:cViewPr>
        <p:scale>
          <a:sx n="150" d="100"/>
          <a:sy n="150" d="100"/>
        </p:scale>
        <p:origin x="4062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673418"/>
            <a:ext cx="3886200" cy="1432560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2161223"/>
            <a:ext cx="3429000" cy="993457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7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4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219075"/>
            <a:ext cx="985838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219075"/>
            <a:ext cx="2900363" cy="34871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1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1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025844"/>
            <a:ext cx="3943350" cy="1711642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2753679"/>
            <a:ext cx="3943350" cy="900112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4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095375"/>
            <a:ext cx="194310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095375"/>
            <a:ext cx="194310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1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19076"/>
            <a:ext cx="3943350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008698"/>
            <a:ext cx="1934170" cy="494347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503045"/>
            <a:ext cx="1934170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008698"/>
            <a:ext cx="1943696" cy="494347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503045"/>
            <a:ext cx="1943696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5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74320"/>
            <a:ext cx="1474589" cy="96012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592456"/>
            <a:ext cx="2314575" cy="292417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234440"/>
            <a:ext cx="1474589" cy="2286953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8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74320"/>
            <a:ext cx="1474589" cy="96012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592456"/>
            <a:ext cx="2314575" cy="2924175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234440"/>
            <a:ext cx="1474589" cy="2286953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0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19076"/>
            <a:ext cx="394335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095375"/>
            <a:ext cx="394335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3813811"/>
            <a:ext cx="10287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3813811"/>
            <a:ext cx="154305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3813811"/>
            <a:ext cx="10287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6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87FA002F-E989-41D2-A7FA-BEDB82C706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8" t="14108" b="22509"/>
          <a:stretch/>
        </p:blipFill>
        <p:spPr bwMode="auto">
          <a:xfrm>
            <a:off x="79980" y="181552"/>
            <a:ext cx="4412039" cy="98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F5D5B9-E5F4-4C5F-AC65-6D912F4F5B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8" t="14108" b="22509"/>
          <a:stretch/>
        </p:blipFill>
        <p:spPr bwMode="auto">
          <a:xfrm flipV="1">
            <a:off x="79979" y="1543049"/>
            <a:ext cx="4412039" cy="98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6A1121-C49E-4FAA-BA6B-972C71A3382F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137129" y="2879894"/>
            <a:ext cx="4212621" cy="11079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2AABBB8-D95E-4249-8720-40C750021959}"/>
              </a:ext>
            </a:extLst>
          </p:cNvPr>
          <p:cNvSpPr txBox="1"/>
          <p:nvPr/>
        </p:nvSpPr>
        <p:spPr>
          <a:xfrm>
            <a:off x="2006836" y="1013711"/>
            <a:ext cx="4732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9209D7-91C0-49B8-AB58-40A730188F88}"/>
              </a:ext>
            </a:extLst>
          </p:cNvPr>
          <p:cNvSpPr txBox="1"/>
          <p:nvPr/>
        </p:nvSpPr>
        <p:spPr>
          <a:xfrm>
            <a:off x="2003630" y="2568745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733279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sdr@umd.edu</dc:creator>
  <cp:lastModifiedBy>sdr@umd.edu</cp:lastModifiedBy>
  <cp:revision>7</cp:revision>
  <dcterms:created xsi:type="dcterms:W3CDTF">2021-02-10T06:15:47Z</dcterms:created>
  <dcterms:modified xsi:type="dcterms:W3CDTF">2021-02-10T06:25:26Z</dcterms:modified>
</cp:coreProperties>
</file>