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1" d="100"/>
          <a:sy n="231" d="100"/>
        </p:scale>
        <p:origin x="21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523772"/>
            <a:ext cx="58293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680951"/>
            <a:ext cx="58293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97" indent="0" algn="ctr">
              <a:buNone/>
              <a:defRPr sz="933"/>
            </a:lvl2pPr>
            <a:lvl3pPr marL="426793" indent="0" algn="ctr">
              <a:buNone/>
              <a:defRPr sz="840"/>
            </a:lvl3pPr>
            <a:lvl4pPr marL="640191" indent="0" algn="ctr">
              <a:buNone/>
              <a:defRPr sz="747"/>
            </a:lvl4pPr>
            <a:lvl5pPr marL="853588" indent="0" algn="ctr">
              <a:buNone/>
              <a:defRPr sz="747"/>
            </a:lvl5pPr>
            <a:lvl6pPr marL="1066985" indent="0" algn="ctr">
              <a:buNone/>
              <a:defRPr sz="747"/>
            </a:lvl6pPr>
            <a:lvl7pPr marL="1280381" indent="0" algn="ctr">
              <a:buNone/>
              <a:defRPr sz="747"/>
            </a:lvl7pPr>
            <a:lvl8pPr marL="1493779" indent="0" algn="ctr">
              <a:buNone/>
              <a:defRPr sz="747"/>
            </a:lvl8pPr>
            <a:lvl9pPr marL="1707176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8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70394"/>
            <a:ext cx="1675924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70394"/>
            <a:ext cx="4930616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797880"/>
            <a:ext cx="6703695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2141752"/>
            <a:ext cx="6703695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9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93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9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8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985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38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77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1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5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851959"/>
            <a:ext cx="330327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851959"/>
            <a:ext cx="330327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2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170392"/>
            <a:ext cx="670369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784543"/>
            <a:ext cx="3288089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97" indent="0">
              <a:buNone/>
              <a:defRPr sz="933" b="1"/>
            </a:lvl2pPr>
            <a:lvl3pPr marL="426793" indent="0">
              <a:buNone/>
              <a:defRPr sz="840" b="1"/>
            </a:lvl3pPr>
            <a:lvl4pPr marL="640191" indent="0">
              <a:buNone/>
              <a:defRPr sz="747" b="1"/>
            </a:lvl4pPr>
            <a:lvl5pPr marL="853588" indent="0">
              <a:buNone/>
              <a:defRPr sz="747" b="1"/>
            </a:lvl5pPr>
            <a:lvl6pPr marL="1066985" indent="0">
              <a:buNone/>
              <a:defRPr sz="747" b="1"/>
            </a:lvl6pPr>
            <a:lvl7pPr marL="1280381" indent="0">
              <a:buNone/>
              <a:defRPr sz="747" b="1"/>
            </a:lvl7pPr>
            <a:lvl8pPr marL="1493779" indent="0">
              <a:buNone/>
              <a:defRPr sz="747" b="1"/>
            </a:lvl8pPr>
            <a:lvl9pPr marL="1707176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1169035"/>
            <a:ext cx="3288089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784543"/>
            <a:ext cx="330428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97" indent="0">
              <a:buNone/>
              <a:defRPr sz="933" b="1"/>
            </a:lvl2pPr>
            <a:lvl3pPr marL="426793" indent="0">
              <a:buNone/>
              <a:defRPr sz="840" b="1"/>
            </a:lvl3pPr>
            <a:lvl4pPr marL="640191" indent="0">
              <a:buNone/>
              <a:defRPr sz="747" b="1"/>
            </a:lvl4pPr>
            <a:lvl5pPr marL="853588" indent="0">
              <a:buNone/>
              <a:defRPr sz="747" b="1"/>
            </a:lvl5pPr>
            <a:lvl6pPr marL="1066985" indent="0">
              <a:buNone/>
              <a:defRPr sz="747" b="1"/>
            </a:lvl6pPr>
            <a:lvl7pPr marL="1280381" indent="0">
              <a:buNone/>
              <a:defRPr sz="747" b="1"/>
            </a:lvl7pPr>
            <a:lvl8pPr marL="1493779" indent="0">
              <a:buNone/>
              <a:defRPr sz="747" b="1"/>
            </a:lvl8pPr>
            <a:lvl9pPr marL="1707176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169035"/>
            <a:ext cx="3304282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3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9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213360"/>
            <a:ext cx="250680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460799"/>
            <a:ext cx="3934778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960122"/>
            <a:ext cx="250680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97" indent="0">
              <a:buNone/>
              <a:defRPr sz="653"/>
            </a:lvl2pPr>
            <a:lvl3pPr marL="426793" indent="0">
              <a:buNone/>
              <a:defRPr sz="560"/>
            </a:lvl3pPr>
            <a:lvl4pPr marL="640191" indent="0">
              <a:buNone/>
              <a:defRPr sz="467"/>
            </a:lvl4pPr>
            <a:lvl5pPr marL="853588" indent="0">
              <a:buNone/>
              <a:defRPr sz="467"/>
            </a:lvl5pPr>
            <a:lvl6pPr marL="1066985" indent="0">
              <a:buNone/>
              <a:defRPr sz="467"/>
            </a:lvl6pPr>
            <a:lvl7pPr marL="1280381" indent="0">
              <a:buNone/>
              <a:defRPr sz="467"/>
            </a:lvl7pPr>
            <a:lvl8pPr marL="1493779" indent="0">
              <a:buNone/>
              <a:defRPr sz="467"/>
            </a:lvl8pPr>
            <a:lvl9pPr marL="1707176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213360"/>
            <a:ext cx="250680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460799"/>
            <a:ext cx="3934778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97" indent="0">
              <a:buNone/>
              <a:defRPr sz="1307"/>
            </a:lvl2pPr>
            <a:lvl3pPr marL="426793" indent="0">
              <a:buNone/>
              <a:defRPr sz="1120"/>
            </a:lvl3pPr>
            <a:lvl4pPr marL="640191" indent="0">
              <a:buNone/>
              <a:defRPr sz="933"/>
            </a:lvl4pPr>
            <a:lvl5pPr marL="853588" indent="0">
              <a:buNone/>
              <a:defRPr sz="933"/>
            </a:lvl5pPr>
            <a:lvl6pPr marL="1066985" indent="0">
              <a:buNone/>
              <a:defRPr sz="933"/>
            </a:lvl6pPr>
            <a:lvl7pPr marL="1280381" indent="0">
              <a:buNone/>
              <a:defRPr sz="933"/>
            </a:lvl7pPr>
            <a:lvl8pPr marL="1493779" indent="0">
              <a:buNone/>
              <a:defRPr sz="933"/>
            </a:lvl8pPr>
            <a:lvl9pPr marL="1707176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960122"/>
            <a:ext cx="250680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97" indent="0">
              <a:buNone/>
              <a:defRPr sz="653"/>
            </a:lvl2pPr>
            <a:lvl3pPr marL="426793" indent="0">
              <a:buNone/>
              <a:defRPr sz="560"/>
            </a:lvl3pPr>
            <a:lvl4pPr marL="640191" indent="0">
              <a:buNone/>
              <a:defRPr sz="467"/>
            </a:lvl4pPr>
            <a:lvl5pPr marL="853588" indent="0">
              <a:buNone/>
              <a:defRPr sz="467"/>
            </a:lvl5pPr>
            <a:lvl6pPr marL="1066985" indent="0">
              <a:buNone/>
              <a:defRPr sz="467"/>
            </a:lvl6pPr>
            <a:lvl7pPr marL="1280381" indent="0">
              <a:buNone/>
              <a:defRPr sz="467"/>
            </a:lvl7pPr>
            <a:lvl8pPr marL="1493779" indent="0">
              <a:buNone/>
              <a:defRPr sz="467"/>
            </a:lvl8pPr>
            <a:lvl9pPr marL="1707176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170392"/>
            <a:ext cx="670369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851959"/>
            <a:ext cx="670369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2966297"/>
            <a:ext cx="174879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9" y="2966297"/>
            <a:ext cx="262318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2966297"/>
            <a:ext cx="174879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5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93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99" indent="-106699" algn="l" defTabSz="426793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96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92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89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287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683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7080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477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874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97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93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91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88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985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381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779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176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54C003-BA52-4CD6-B556-79EFF0E679FE}"/>
              </a:ext>
            </a:extLst>
          </p:cNvPr>
          <p:cNvSpPr/>
          <p:nvPr/>
        </p:nvSpPr>
        <p:spPr>
          <a:xfrm rot="10800000">
            <a:off x="884823" y="521111"/>
            <a:ext cx="529389" cy="1191127"/>
          </a:xfrm>
          <a:prstGeom prst="triangl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5EAB3A-1BF5-4C70-B8C4-51257D974C28}"/>
              </a:ext>
            </a:extLst>
          </p:cNvPr>
          <p:cNvCxnSpPr>
            <a:stCxn id="34" idx="0"/>
          </p:cNvCxnSpPr>
          <p:nvPr/>
        </p:nvCxnSpPr>
        <p:spPr>
          <a:xfrm>
            <a:off x="1149517" y="1712239"/>
            <a:ext cx="0" cy="1467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49A72-7358-4D67-B4B9-59349B1101FC}"/>
              </a:ext>
            </a:extLst>
          </p:cNvPr>
          <p:cNvCxnSpPr>
            <a:cxnSpLocks/>
          </p:cNvCxnSpPr>
          <p:nvPr/>
        </p:nvCxnSpPr>
        <p:spPr>
          <a:xfrm>
            <a:off x="776538" y="3164049"/>
            <a:ext cx="632058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7ABED32-BA4A-4E1E-8C56-69EF8D4F421E}"/>
              </a:ext>
            </a:extLst>
          </p:cNvPr>
          <p:cNvSpPr/>
          <p:nvPr/>
        </p:nvSpPr>
        <p:spPr>
          <a:xfrm rot="10800000">
            <a:off x="6439402" y="489028"/>
            <a:ext cx="529389" cy="1191127"/>
          </a:xfrm>
          <a:prstGeom prst="triangl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24E9D19-160A-4942-AB0E-63479EC92E0C}"/>
              </a:ext>
            </a:extLst>
          </p:cNvPr>
          <p:cNvCxnSpPr>
            <a:stCxn id="37" idx="0"/>
          </p:cNvCxnSpPr>
          <p:nvPr/>
        </p:nvCxnSpPr>
        <p:spPr>
          <a:xfrm>
            <a:off x="6704096" y="1680156"/>
            <a:ext cx="0" cy="1467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21E5B7E-7D46-4A1B-8664-C30B310FC869}"/>
              </a:ext>
            </a:extLst>
          </p:cNvPr>
          <p:cNvSpPr txBox="1"/>
          <p:nvPr/>
        </p:nvSpPr>
        <p:spPr>
          <a:xfrm>
            <a:off x="66675" y="-35026"/>
            <a:ext cx="238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 Antenna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C8B839-FB98-4775-9677-86EF598B4255}"/>
              </a:ext>
            </a:extLst>
          </p:cNvPr>
          <p:cNvSpPr txBox="1"/>
          <p:nvPr/>
        </p:nvSpPr>
        <p:spPr>
          <a:xfrm>
            <a:off x="5566284" y="-35026"/>
            <a:ext cx="227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Antenna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1B56BD-45E4-4636-90F6-EB1D0A6FD588}"/>
              </a:ext>
            </a:extLst>
          </p:cNvPr>
          <p:cNvSpPr txBox="1"/>
          <p:nvPr/>
        </p:nvSpPr>
        <p:spPr>
          <a:xfrm>
            <a:off x="3172122" y="614905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Path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18389B-A483-4935-878C-08E6B66D6184}"/>
              </a:ext>
            </a:extLst>
          </p:cNvPr>
          <p:cNvCxnSpPr/>
          <p:nvPr/>
        </p:nvCxnSpPr>
        <p:spPr>
          <a:xfrm>
            <a:off x="1414212" y="1084591"/>
            <a:ext cx="490888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A6074F-FAF1-4D73-87A9-BF1B7D6FE744}"/>
              </a:ext>
            </a:extLst>
          </p:cNvPr>
          <p:cNvCxnSpPr>
            <a:cxnSpLocks/>
          </p:cNvCxnSpPr>
          <p:nvPr/>
        </p:nvCxnSpPr>
        <p:spPr>
          <a:xfrm>
            <a:off x="1414212" y="1273086"/>
            <a:ext cx="2576762" cy="18749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252120-5B3E-4682-8B08-6A655C0BFB8D}"/>
              </a:ext>
            </a:extLst>
          </p:cNvPr>
          <p:cNvCxnSpPr>
            <a:cxnSpLocks/>
          </p:cNvCxnSpPr>
          <p:nvPr/>
        </p:nvCxnSpPr>
        <p:spPr>
          <a:xfrm flipV="1">
            <a:off x="4019050" y="1273086"/>
            <a:ext cx="2420353" cy="18230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B77C7E4-6C6E-4D49-BA05-7262E70A9826}"/>
              </a:ext>
            </a:extLst>
          </p:cNvPr>
          <p:cNvSpPr txBox="1"/>
          <p:nvPr/>
        </p:nvSpPr>
        <p:spPr>
          <a:xfrm>
            <a:off x="3251612" y="2175226"/>
            <a:ext cx="231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Multipath</a:t>
            </a:r>
          </a:p>
        </p:txBody>
      </p:sp>
    </p:spTree>
    <p:extLst>
      <p:ext uri="{BB962C8B-B14F-4D97-AF65-F5344CB8AC3E}">
        <p14:creationId xmlns:p14="http://schemas.microsoft.com/office/powerpoint/2010/main" val="273327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4</cp:revision>
  <dcterms:created xsi:type="dcterms:W3CDTF">2021-02-10T06:15:47Z</dcterms:created>
  <dcterms:modified xsi:type="dcterms:W3CDTF">2021-02-10T06:19:21Z</dcterms:modified>
</cp:coreProperties>
</file>