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784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523772"/>
            <a:ext cx="58293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680951"/>
            <a:ext cx="58293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97" indent="0" algn="ctr">
              <a:buNone/>
              <a:defRPr sz="933"/>
            </a:lvl2pPr>
            <a:lvl3pPr marL="426793" indent="0" algn="ctr">
              <a:buNone/>
              <a:defRPr sz="840"/>
            </a:lvl3pPr>
            <a:lvl4pPr marL="640191" indent="0" algn="ctr">
              <a:buNone/>
              <a:defRPr sz="747"/>
            </a:lvl4pPr>
            <a:lvl5pPr marL="853588" indent="0" algn="ctr">
              <a:buNone/>
              <a:defRPr sz="747"/>
            </a:lvl5pPr>
            <a:lvl6pPr marL="1066985" indent="0" algn="ctr">
              <a:buNone/>
              <a:defRPr sz="747"/>
            </a:lvl6pPr>
            <a:lvl7pPr marL="1280381" indent="0" algn="ctr">
              <a:buNone/>
              <a:defRPr sz="747"/>
            </a:lvl7pPr>
            <a:lvl8pPr marL="1493779" indent="0" algn="ctr">
              <a:buNone/>
              <a:defRPr sz="747"/>
            </a:lvl8pPr>
            <a:lvl9pPr marL="1707176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8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70394"/>
            <a:ext cx="1675924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70394"/>
            <a:ext cx="4930616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797880"/>
            <a:ext cx="670369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2141752"/>
            <a:ext cx="670369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9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93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9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8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985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38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77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1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851959"/>
            <a:ext cx="330327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851959"/>
            <a:ext cx="330327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170392"/>
            <a:ext cx="670369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784543"/>
            <a:ext cx="328808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97" indent="0">
              <a:buNone/>
              <a:defRPr sz="933" b="1"/>
            </a:lvl2pPr>
            <a:lvl3pPr marL="426793" indent="0">
              <a:buNone/>
              <a:defRPr sz="840" b="1"/>
            </a:lvl3pPr>
            <a:lvl4pPr marL="640191" indent="0">
              <a:buNone/>
              <a:defRPr sz="747" b="1"/>
            </a:lvl4pPr>
            <a:lvl5pPr marL="853588" indent="0">
              <a:buNone/>
              <a:defRPr sz="747" b="1"/>
            </a:lvl5pPr>
            <a:lvl6pPr marL="1066985" indent="0">
              <a:buNone/>
              <a:defRPr sz="747" b="1"/>
            </a:lvl6pPr>
            <a:lvl7pPr marL="1280381" indent="0">
              <a:buNone/>
              <a:defRPr sz="747" b="1"/>
            </a:lvl7pPr>
            <a:lvl8pPr marL="1493779" indent="0">
              <a:buNone/>
              <a:defRPr sz="747" b="1"/>
            </a:lvl8pPr>
            <a:lvl9pPr marL="1707176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1169035"/>
            <a:ext cx="3288089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784543"/>
            <a:ext cx="330428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97" indent="0">
              <a:buNone/>
              <a:defRPr sz="933" b="1"/>
            </a:lvl2pPr>
            <a:lvl3pPr marL="426793" indent="0">
              <a:buNone/>
              <a:defRPr sz="840" b="1"/>
            </a:lvl3pPr>
            <a:lvl4pPr marL="640191" indent="0">
              <a:buNone/>
              <a:defRPr sz="747" b="1"/>
            </a:lvl4pPr>
            <a:lvl5pPr marL="853588" indent="0">
              <a:buNone/>
              <a:defRPr sz="747" b="1"/>
            </a:lvl5pPr>
            <a:lvl6pPr marL="1066985" indent="0">
              <a:buNone/>
              <a:defRPr sz="747" b="1"/>
            </a:lvl6pPr>
            <a:lvl7pPr marL="1280381" indent="0">
              <a:buNone/>
              <a:defRPr sz="747" b="1"/>
            </a:lvl7pPr>
            <a:lvl8pPr marL="1493779" indent="0">
              <a:buNone/>
              <a:defRPr sz="747" b="1"/>
            </a:lvl8pPr>
            <a:lvl9pPr marL="1707176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169035"/>
            <a:ext cx="330428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3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213360"/>
            <a:ext cx="250680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460799"/>
            <a:ext cx="3934778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960122"/>
            <a:ext cx="250680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97" indent="0">
              <a:buNone/>
              <a:defRPr sz="653"/>
            </a:lvl2pPr>
            <a:lvl3pPr marL="426793" indent="0">
              <a:buNone/>
              <a:defRPr sz="560"/>
            </a:lvl3pPr>
            <a:lvl4pPr marL="640191" indent="0">
              <a:buNone/>
              <a:defRPr sz="467"/>
            </a:lvl4pPr>
            <a:lvl5pPr marL="853588" indent="0">
              <a:buNone/>
              <a:defRPr sz="467"/>
            </a:lvl5pPr>
            <a:lvl6pPr marL="1066985" indent="0">
              <a:buNone/>
              <a:defRPr sz="467"/>
            </a:lvl6pPr>
            <a:lvl7pPr marL="1280381" indent="0">
              <a:buNone/>
              <a:defRPr sz="467"/>
            </a:lvl7pPr>
            <a:lvl8pPr marL="1493779" indent="0">
              <a:buNone/>
              <a:defRPr sz="467"/>
            </a:lvl8pPr>
            <a:lvl9pPr marL="1707176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213360"/>
            <a:ext cx="250680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460799"/>
            <a:ext cx="3934778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97" indent="0">
              <a:buNone/>
              <a:defRPr sz="1307"/>
            </a:lvl2pPr>
            <a:lvl3pPr marL="426793" indent="0">
              <a:buNone/>
              <a:defRPr sz="1120"/>
            </a:lvl3pPr>
            <a:lvl4pPr marL="640191" indent="0">
              <a:buNone/>
              <a:defRPr sz="933"/>
            </a:lvl4pPr>
            <a:lvl5pPr marL="853588" indent="0">
              <a:buNone/>
              <a:defRPr sz="933"/>
            </a:lvl5pPr>
            <a:lvl6pPr marL="1066985" indent="0">
              <a:buNone/>
              <a:defRPr sz="933"/>
            </a:lvl6pPr>
            <a:lvl7pPr marL="1280381" indent="0">
              <a:buNone/>
              <a:defRPr sz="933"/>
            </a:lvl7pPr>
            <a:lvl8pPr marL="1493779" indent="0">
              <a:buNone/>
              <a:defRPr sz="933"/>
            </a:lvl8pPr>
            <a:lvl9pPr marL="1707176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960122"/>
            <a:ext cx="250680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97" indent="0">
              <a:buNone/>
              <a:defRPr sz="653"/>
            </a:lvl2pPr>
            <a:lvl3pPr marL="426793" indent="0">
              <a:buNone/>
              <a:defRPr sz="560"/>
            </a:lvl3pPr>
            <a:lvl4pPr marL="640191" indent="0">
              <a:buNone/>
              <a:defRPr sz="467"/>
            </a:lvl4pPr>
            <a:lvl5pPr marL="853588" indent="0">
              <a:buNone/>
              <a:defRPr sz="467"/>
            </a:lvl5pPr>
            <a:lvl6pPr marL="1066985" indent="0">
              <a:buNone/>
              <a:defRPr sz="467"/>
            </a:lvl6pPr>
            <a:lvl7pPr marL="1280381" indent="0">
              <a:buNone/>
              <a:defRPr sz="467"/>
            </a:lvl7pPr>
            <a:lvl8pPr marL="1493779" indent="0">
              <a:buNone/>
              <a:defRPr sz="467"/>
            </a:lvl8pPr>
            <a:lvl9pPr marL="1707176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170392"/>
            <a:ext cx="670369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851959"/>
            <a:ext cx="670369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2966297"/>
            <a:ext cx="17487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86A0-07DE-45A4-BAC0-9D3FA8B94DCA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2966297"/>
            <a:ext cx="262318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2966297"/>
            <a:ext cx="17487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68049-B74F-4AA8-AAD1-C70EAA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93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99" indent="-106699" algn="l" defTabSz="426793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96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92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89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287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683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7080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477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874" indent="-106699" algn="l" defTabSz="426793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97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93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91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88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985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381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779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176" algn="l" defTabSz="426793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5AE45F8-F3DA-49C7-8D7C-22FD1676EDDB}"/>
              </a:ext>
            </a:extLst>
          </p:cNvPr>
          <p:cNvSpPr/>
          <p:nvPr/>
        </p:nvSpPr>
        <p:spPr>
          <a:xfrm rot="10800000">
            <a:off x="510252" y="496268"/>
            <a:ext cx="233239" cy="524788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53561E-1546-4B74-AFB2-877F805EEEFD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626871" y="1021056"/>
            <a:ext cx="0" cy="3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F68DE1-C3F3-4C58-A336-E6064A81B276}"/>
              </a:ext>
            </a:extLst>
          </p:cNvPr>
          <p:cNvSpPr txBox="1"/>
          <p:nvPr/>
        </p:nvSpPr>
        <p:spPr>
          <a:xfrm>
            <a:off x="0" y="68580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473CD8-8177-45FA-8548-AB479223D701}"/>
              </a:ext>
            </a:extLst>
          </p:cNvPr>
          <p:cNvCxnSpPr>
            <a:cxnSpLocks/>
          </p:cNvCxnSpPr>
          <p:nvPr/>
        </p:nvCxnSpPr>
        <p:spPr>
          <a:xfrm>
            <a:off x="852058" y="1021056"/>
            <a:ext cx="848554" cy="10624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79DBE075-88D3-4D66-B589-E36C6DD461F2}"/>
              </a:ext>
            </a:extLst>
          </p:cNvPr>
          <p:cNvSpPr/>
          <p:nvPr/>
        </p:nvSpPr>
        <p:spPr>
          <a:xfrm rot="10800000">
            <a:off x="1767265" y="2172540"/>
            <a:ext cx="233239" cy="524788"/>
          </a:xfrm>
          <a:prstGeom prst="triangl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00F0C7-B59B-4BAA-B25E-F378A2BE5653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1883884" y="2697328"/>
            <a:ext cx="0" cy="3007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7D5B10-3FAA-4F0E-8418-215A4F2A299C}"/>
              </a:ext>
            </a:extLst>
          </p:cNvPr>
          <p:cNvSpPr txBox="1"/>
          <p:nvPr/>
        </p:nvSpPr>
        <p:spPr>
          <a:xfrm>
            <a:off x="1343082" y="288524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</p:txBody>
      </p:sp>
      <p:pic>
        <p:nvPicPr>
          <p:cNvPr id="33" name="Picture 2" descr="Image result for city icon">
            <a:extLst>
              <a:ext uri="{FF2B5EF4-FFF2-40B4-BE49-F238E27FC236}">
                <a16:creationId xmlns:a16="http://schemas.microsoft.com/office/drawing/2014/main" id="{E6378754-285A-4975-8C63-6EC87C210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5"/>
          <a:stretch/>
        </p:blipFill>
        <p:spPr bwMode="auto">
          <a:xfrm>
            <a:off x="2859700" y="219319"/>
            <a:ext cx="2057400" cy="196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04DF91-08AB-4869-88AE-9BC72BB68477}"/>
              </a:ext>
            </a:extLst>
          </p:cNvPr>
          <p:cNvCxnSpPr>
            <a:cxnSpLocks/>
          </p:cNvCxnSpPr>
          <p:nvPr/>
        </p:nvCxnSpPr>
        <p:spPr>
          <a:xfrm>
            <a:off x="918489" y="913183"/>
            <a:ext cx="2088190" cy="6611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78ADB2-DA1F-4E26-B615-7D4B911FA3BD}"/>
              </a:ext>
            </a:extLst>
          </p:cNvPr>
          <p:cNvCxnSpPr>
            <a:cxnSpLocks/>
          </p:cNvCxnSpPr>
          <p:nvPr/>
        </p:nvCxnSpPr>
        <p:spPr>
          <a:xfrm>
            <a:off x="931189" y="631256"/>
            <a:ext cx="2680691" cy="52698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C06998-E57A-4C29-905D-66398BEE04C4}"/>
              </a:ext>
            </a:extLst>
          </p:cNvPr>
          <p:cNvCxnSpPr>
            <a:cxnSpLocks/>
          </p:cNvCxnSpPr>
          <p:nvPr/>
        </p:nvCxnSpPr>
        <p:spPr>
          <a:xfrm>
            <a:off x="931189" y="779910"/>
            <a:ext cx="3084551" cy="88887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6D7DA7-A38B-489D-AD03-1C179E71A42E}"/>
              </a:ext>
            </a:extLst>
          </p:cNvPr>
          <p:cNvCxnSpPr>
            <a:cxnSpLocks/>
          </p:cNvCxnSpPr>
          <p:nvPr/>
        </p:nvCxnSpPr>
        <p:spPr>
          <a:xfrm flipH="1">
            <a:off x="2055362" y="1255815"/>
            <a:ext cx="1573761" cy="135601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E09AC3-A466-4E27-B0AC-79BFB8185F38}"/>
              </a:ext>
            </a:extLst>
          </p:cNvPr>
          <p:cNvCxnSpPr>
            <a:cxnSpLocks/>
          </p:cNvCxnSpPr>
          <p:nvPr/>
        </p:nvCxnSpPr>
        <p:spPr>
          <a:xfrm flipH="1">
            <a:off x="2057288" y="1737360"/>
            <a:ext cx="1958452" cy="1027365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731ABF-10F9-4D5E-92F5-E6F0FB22C467}"/>
              </a:ext>
            </a:extLst>
          </p:cNvPr>
          <p:cNvCxnSpPr>
            <a:cxnSpLocks/>
          </p:cNvCxnSpPr>
          <p:nvPr/>
        </p:nvCxnSpPr>
        <p:spPr>
          <a:xfrm flipH="1">
            <a:off x="2055360" y="1630680"/>
            <a:ext cx="901200" cy="85328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479DC03-4B2C-4A09-A375-0F16778C1465}"/>
              </a:ext>
            </a:extLst>
          </p:cNvPr>
          <p:cNvSpPr txBox="1"/>
          <p:nvPr/>
        </p:nvSpPr>
        <p:spPr>
          <a:xfrm rot="3137970">
            <a:off x="583087" y="150307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Path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12ECA3-6D14-4099-B668-0E68315E08F1}"/>
              </a:ext>
            </a:extLst>
          </p:cNvPr>
          <p:cNvSpPr txBox="1"/>
          <p:nvPr/>
        </p:nvSpPr>
        <p:spPr>
          <a:xfrm>
            <a:off x="1976805" y="50117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Multipath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56000A1-6F99-4195-9117-E2BB5DB28822}"/>
              </a:ext>
            </a:extLst>
          </p:cNvPr>
          <p:cNvCxnSpPr>
            <a:cxnSpLocks/>
          </p:cNvCxnSpPr>
          <p:nvPr/>
        </p:nvCxnSpPr>
        <p:spPr>
          <a:xfrm>
            <a:off x="5669780" y="631256"/>
            <a:ext cx="0" cy="18036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7AEADB8-7478-4EFA-BBD6-B4D1796668EA}"/>
              </a:ext>
            </a:extLst>
          </p:cNvPr>
          <p:cNvSpPr txBox="1"/>
          <p:nvPr/>
        </p:nvSpPr>
        <p:spPr>
          <a:xfrm>
            <a:off x="5195793" y="3505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h(t)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363087-B8BB-4B07-BE99-365DA53EE8DA}"/>
              </a:ext>
            </a:extLst>
          </p:cNvPr>
          <p:cNvCxnSpPr>
            <a:cxnSpLocks/>
          </p:cNvCxnSpPr>
          <p:nvPr/>
        </p:nvCxnSpPr>
        <p:spPr>
          <a:xfrm flipV="1">
            <a:off x="5839232" y="662230"/>
            <a:ext cx="0" cy="8888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F374BD-7671-4555-A622-F338C185526F}"/>
              </a:ext>
            </a:extLst>
          </p:cNvPr>
          <p:cNvCxnSpPr>
            <a:cxnSpLocks/>
          </p:cNvCxnSpPr>
          <p:nvPr/>
        </p:nvCxnSpPr>
        <p:spPr>
          <a:xfrm flipV="1">
            <a:off x="6124479" y="1106671"/>
            <a:ext cx="0" cy="44562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1E60DB-C15A-403E-ACBE-65E231E18466}"/>
              </a:ext>
            </a:extLst>
          </p:cNvPr>
          <p:cNvCxnSpPr>
            <a:cxnSpLocks/>
          </p:cNvCxnSpPr>
          <p:nvPr/>
        </p:nvCxnSpPr>
        <p:spPr>
          <a:xfrm>
            <a:off x="6409726" y="1538951"/>
            <a:ext cx="0" cy="78973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D380A88-95B4-4102-9C33-9C8AC5458CAB}"/>
              </a:ext>
            </a:extLst>
          </p:cNvPr>
          <p:cNvCxnSpPr>
            <a:cxnSpLocks/>
          </p:cNvCxnSpPr>
          <p:nvPr/>
        </p:nvCxnSpPr>
        <p:spPr>
          <a:xfrm flipV="1">
            <a:off x="6694973" y="1271392"/>
            <a:ext cx="0" cy="26755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CB71A8-2899-4601-AD54-03A4B66A69DC}"/>
              </a:ext>
            </a:extLst>
          </p:cNvPr>
          <p:cNvCxnSpPr>
            <a:cxnSpLocks/>
          </p:cNvCxnSpPr>
          <p:nvPr/>
        </p:nvCxnSpPr>
        <p:spPr>
          <a:xfrm>
            <a:off x="6980220" y="1551113"/>
            <a:ext cx="0" cy="26755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E5CF3B-D476-4354-B2EC-A66384A7F4B8}"/>
              </a:ext>
            </a:extLst>
          </p:cNvPr>
          <p:cNvCxnSpPr>
            <a:cxnSpLocks/>
          </p:cNvCxnSpPr>
          <p:nvPr/>
        </p:nvCxnSpPr>
        <p:spPr>
          <a:xfrm>
            <a:off x="7265468" y="1551113"/>
            <a:ext cx="0" cy="45043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2669D9-FE23-4BEF-A3BA-3D4A1F07AEC9}"/>
              </a:ext>
            </a:extLst>
          </p:cNvPr>
          <p:cNvCxnSpPr>
            <a:cxnSpLocks/>
          </p:cNvCxnSpPr>
          <p:nvPr/>
        </p:nvCxnSpPr>
        <p:spPr>
          <a:xfrm>
            <a:off x="5669780" y="1545254"/>
            <a:ext cx="198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1C02893-1F99-468B-A528-07E2B27AE298}"/>
              </a:ext>
            </a:extLst>
          </p:cNvPr>
          <p:cNvSpPr txBox="1"/>
          <p:nvPr/>
        </p:nvSpPr>
        <p:spPr>
          <a:xfrm>
            <a:off x="5696354" y="147845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D178DC-D1B6-4966-88AF-C562B5EB3F19}"/>
              </a:ext>
            </a:extLst>
          </p:cNvPr>
          <p:cNvSpPr txBox="1"/>
          <p:nvPr/>
        </p:nvSpPr>
        <p:spPr>
          <a:xfrm>
            <a:off x="7024163" y="1174785"/>
            <a:ext cx="8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C502E8-48B8-4F7F-A7CE-4BED09120036}"/>
              </a:ext>
            </a:extLst>
          </p:cNvPr>
          <p:cNvSpPr txBox="1"/>
          <p:nvPr/>
        </p:nvSpPr>
        <p:spPr>
          <a:xfrm>
            <a:off x="5970674" y="1478459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EBBA90-1248-4078-B150-AF87F34AC5CB}"/>
              </a:ext>
            </a:extLst>
          </p:cNvPr>
          <p:cNvSpPr txBox="1"/>
          <p:nvPr/>
        </p:nvSpPr>
        <p:spPr>
          <a:xfrm>
            <a:off x="7529718" y="1495115"/>
            <a:ext cx="30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3327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16</cp:revision>
  <dcterms:created xsi:type="dcterms:W3CDTF">2021-02-10T06:15:47Z</dcterms:created>
  <dcterms:modified xsi:type="dcterms:W3CDTF">2021-02-10T06:34:52Z</dcterms:modified>
</cp:coreProperties>
</file>