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59436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37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5770" y="1646133"/>
            <a:ext cx="5052060" cy="3501813"/>
          </a:xfrm>
        </p:spPr>
        <p:txBody>
          <a:bodyPr anchor="b"/>
          <a:lstStyle>
            <a:lvl1pPr algn="ctr">
              <a:defRPr sz="3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950" y="5282989"/>
            <a:ext cx="4457700" cy="2428451"/>
          </a:xfrm>
        </p:spPr>
        <p:txBody>
          <a:bodyPr/>
          <a:lstStyle>
            <a:lvl1pPr marL="0" indent="0" algn="ctr">
              <a:buNone/>
              <a:defRPr sz="1560"/>
            </a:lvl1pPr>
            <a:lvl2pPr marL="297180" indent="0" algn="ctr">
              <a:buNone/>
              <a:defRPr sz="1300"/>
            </a:lvl2pPr>
            <a:lvl3pPr marL="594360" indent="0" algn="ctr">
              <a:buNone/>
              <a:defRPr sz="1170"/>
            </a:lvl3pPr>
            <a:lvl4pPr marL="891540" indent="0" algn="ctr">
              <a:buNone/>
              <a:defRPr sz="1040"/>
            </a:lvl4pPr>
            <a:lvl5pPr marL="1188720" indent="0" algn="ctr">
              <a:buNone/>
              <a:defRPr sz="1040"/>
            </a:lvl5pPr>
            <a:lvl6pPr marL="1485900" indent="0" algn="ctr">
              <a:buNone/>
              <a:defRPr sz="1040"/>
            </a:lvl6pPr>
            <a:lvl7pPr marL="1783080" indent="0" algn="ctr">
              <a:buNone/>
              <a:defRPr sz="1040"/>
            </a:lvl7pPr>
            <a:lvl8pPr marL="2080260" indent="0" algn="ctr">
              <a:buNone/>
              <a:defRPr sz="1040"/>
            </a:lvl8pPr>
            <a:lvl9pPr marL="2377440" indent="0" algn="ctr">
              <a:buNone/>
              <a:defRPr sz="10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889D1-430A-4020-96A2-7E67687C5DA4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D125E-0BA0-419A-BF22-017A21A5C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315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889D1-430A-4020-96A2-7E67687C5DA4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D125E-0BA0-419A-BF22-017A21A5C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244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253389" y="535517"/>
            <a:ext cx="1281589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8623" y="535517"/>
            <a:ext cx="3770471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889D1-430A-4020-96A2-7E67687C5DA4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D125E-0BA0-419A-BF22-017A21A5C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465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889D1-430A-4020-96A2-7E67687C5DA4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D125E-0BA0-419A-BF22-017A21A5C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86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527" y="2507618"/>
            <a:ext cx="5126355" cy="4184014"/>
          </a:xfrm>
        </p:spPr>
        <p:txBody>
          <a:bodyPr anchor="b"/>
          <a:lstStyle>
            <a:lvl1pPr>
              <a:defRPr sz="3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5527" y="6731215"/>
            <a:ext cx="5126355" cy="2200274"/>
          </a:xfrm>
        </p:spPr>
        <p:txBody>
          <a:bodyPr/>
          <a:lstStyle>
            <a:lvl1pPr marL="0" indent="0">
              <a:buNone/>
              <a:defRPr sz="1560">
                <a:solidFill>
                  <a:schemeClr val="tx1"/>
                </a:solidFill>
              </a:defRPr>
            </a:lvl1pPr>
            <a:lvl2pPr marL="29718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2pPr>
            <a:lvl3pPr marL="594360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3pPr>
            <a:lvl4pPr marL="89154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4pPr>
            <a:lvl5pPr marL="118872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5pPr>
            <a:lvl6pPr marL="148590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6pPr>
            <a:lvl7pPr marL="178308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7pPr>
            <a:lvl8pPr marL="208026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8pPr>
            <a:lvl9pPr marL="237744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889D1-430A-4020-96A2-7E67687C5DA4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D125E-0BA0-419A-BF22-017A21A5C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658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8623" y="2677584"/>
            <a:ext cx="252603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08948" y="2677584"/>
            <a:ext cx="252603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889D1-430A-4020-96A2-7E67687C5DA4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D125E-0BA0-419A-BF22-017A21A5C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007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535519"/>
            <a:ext cx="5126355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9397" y="2465706"/>
            <a:ext cx="2514421" cy="1208404"/>
          </a:xfrm>
        </p:spPr>
        <p:txBody>
          <a:bodyPr anchor="b"/>
          <a:lstStyle>
            <a:lvl1pPr marL="0" indent="0">
              <a:buNone/>
              <a:defRPr sz="1560" b="1"/>
            </a:lvl1pPr>
            <a:lvl2pPr marL="297180" indent="0">
              <a:buNone/>
              <a:defRPr sz="1300" b="1"/>
            </a:lvl2pPr>
            <a:lvl3pPr marL="594360" indent="0">
              <a:buNone/>
              <a:defRPr sz="1170" b="1"/>
            </a:lvl3pPr>
            <a:lvl4pPr marL="891540" indent="0">
              <a:buNone/>
              <a:defRPr sz="1040" b="1"/>
            </a:lvl4pPr>
            <a:lvl5pPr marL="1188720" indent="0">
              <a:buNone/>
              <a:defRPr sz="1040" b="1"/>
            </a:lvl5pPr>
            <a:lvl6pPr marL="1485900" indent="0">
              <a:buNone/>
              <a:defRPr sz="1040" b="1"/>
            </a:lvl6pPr>
            <a:lvl7pPr marL="1783080" indent="0">
              <a:buNone/>
              <a:defRPr sz="1040" b="1"/>
            </a:lvl7pPr>
            <a:lvl8pPr marL="2080260" indent="0">
              <a:buNone/>
              <a:defRPr sz="1040" b="1"/>
            </a:lvl8pPr>
            <a:lvl9pPr marL="2377440" indent="0">
              <a:buNone/>
              <a:defRPr sz="10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9397" y="3674110"/>
            <a:ext cx="2514421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08948" y="2465706"/>
            <a:ext cx="2526804" cy="1208404"/>
          </a:xfrm>
        </p:spPr>
        <p:txBody>
          <a:bodyPr anchor="b"/>
          <a:lstStyle>
            <a:lvl1pPr marL="0" indent="0">
              <a:buNone/>
              <a:defRPr sz="1560" b="1"/>
            </a:lvl1pPr>
            <a:lvl2pPr marL="297180" indent="0">
              <a:buNone/>
              <a:defRPr sz="1300" b="1"/>
            </a:lvl2pPr>
            <a:lvl3pPr marL="594360" indent="0">
              <a:buNone/>
              <a:defRPr sz="1170" b="1"/>
            </a:lvl3pPr>
            <a:lvl4pPr marL="891540" indent="0">
              <a:buNone/>
              <a:defRPr sz="1040" b="1"/>
            </a:lvl4pPr>
            <a:lvl5pPr marL="1188720" indent="0">
              <a:buNone/>
              <a:defRPr sz="1040" b="1"/>
            </a:lvl5pPr>
            <a:lvl6pPr marL="1485900" indent="0">
              <a:buNone/>
              <a:defRPr sz="1040" b="1"/>
            </a:lvl6pPr>
            <a:lvl7pPr marL="1783080" indent="0">
              <a:buNone/>
              <a:defRPr sz="1040" b="1"/>
            </a:lvl7pPr>
            <a:lvl8pPr marL="2080260" indent="0">
              <a:buNone/>
              <a:defRPr sz="1040" b="1"/>
            </a:lvl8pPr>
            <a:lvl9pPr marL="2377440" indent="0">
              <a:buNone/>
              <a:defRPr sz="10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08948" y="3674110"/>
            <a:ext cx="2526804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889D1-430A-4020-96A2-7E67687C5DA4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D125E-0BA0-419A-BF22-017A21A5C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303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889D1-430A-4020-96A2-7E67687C5DA4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D125E-0BA0-419A-BF22-017A21A5C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308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889D1-430A-4020-96A2-7E67687C5DA4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D125E-0BA0-419A-BF22-017A21A5C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69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670560"/>
            <a:ext cx="1916966" cy="2346960"/>
          </a:xfrm>
        </p:spPr>
        <p:txBody>
          <a:bodyPr anchor="b"/>
          <a:lstStyle>
            <a:lvl1pPr>
              <a:defRPr sz="20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6804" y="1448226"/>
            <a:ext cx="3008948" cy="7147983"/>
          </a:xfrm>
        </p:spPr>
        <p:txBody>
          <a:bodyPr/>
          <a:lstStyle>
            <a:lvl1pPr>
              <a:defRPr sz="2080"/>
            </a:lvl1pPr>
            <a:lvl2pPr>
              <a:defRPr sz="1820"/>
            </a:lvl2pPr>
            <a:lvl3pPr>
              <a:defRPr sz="156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9397" y="3017520"/>
            <a:ext cx="1916966" cy="5590329"/>
          </a:xfrm>
        </p:spPr>
        <p:txBody>
          <a:bodyPr/>
          <a:lstStyle>
            <a:lvl1pPr marL="0" indent="0">
              <a:buNone/>
              <a:defRPr sz="1040"/>
            </a:lvl1pPr>
            <a:lvl2pPr marL="297180" indent="0">
              <a:buNone/>
              <a:defRPr sz="910"/>
            </a:lvl2pPr>
            <a:lvl3pPr marL="594360" indent="0">
              <a:buNone/>
              <a:defRPr sz="780"/>
            </a:lvl3pPr>
            <a:lvl4pPr marL="891540" indent="0">
              <a:buNone/>
              <a:defRPr sz="650"/>
            </a:lvl4pPr>
            <a:lvl5pPr marL="1188720" indent="0">
              <a:buNone/>
              <a:defRPr sz="650"/>
            </a:lvl5pPr>
            <a:lvl6pPr marL="1485900" indent="0">
              <a:buNone/>
              <a:defRPr sz="650"/>
            </a:lvl6pPr>
            <a:lvl7pPr marL="1783080" indent="0">
              <a:buNone/>
              <a:defRPr sz="650"/>
            </a:lvl7pPr>
            <a:lvl8pPr marL="2080260" indent="0">
              <a:buNone/>
              <a:defRPr sz="650"/>
            </a:lvl8pPr>
            <a:lvl9pPr marL="2377440" indent="0">
              <a:buNone/>
              <a:defRPr sz="6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889D1-430A-4020-96A2-7E67687C5DA4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D125E-0BA0-419A-BF22-017A21A5C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871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670560"/>
            <a:ext cx="1916966" cy="2346960"/>
          </a:xfrm>
        </p:spPr>
        <p:txBody>
          <a:bodyPr anchor="b"/>
          <a:lstStyle>
            <a:lvl1pPr>
              <a:defRPr sz="20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26804" y="1448226"/>
            <a:ext cx="3008948" cy="7147983"/>
          </a:xfrm>
        </p:spPr>
        <p:txBody>
          <a:bodyPr anchor="t"/>
          <a:lstStyle>
            <a:lvl1pPr marL="0" indent="0">
              <a:buNone/>
              <a:defRPr sz="2080"/>
            </a:lvl1pPr>
            <a:lvl2pPr marL="297180" indent="0">
              <a:buNone/>
              <a:defRPr sz="1820"/>
            </a:lvl2pPr>
            <a:lvl3pPr marL="594360" indent="0">
              <a:buNone/>
              <a:defRPr sz="1560"/>
            </a:lvl3pPr>
            <a:lvl4pPr marL="891540" indent="0">
              <a:buNone/>
              <a:defRPr sz="1300"/>
            </a:lvl4pPr>
            <a:lvl5pPr marL="1188720" indent="0">
              <a:buNone/>
              <a:defRPr sz="1300"/>
            </a:lvl5pPr>
            <a:lvl6pPr marL="1485900" indent="0">
              <a:buNone/>
              <a:defRPr sz="1300"/>
            </a:lvl6pPr>
            <a:lvl7pPr marL="1783080" indent="0">
              <a:buNone/>
              <a:defRPr sz="1300"/>
            </a:lvl7pPr>
            <a:lvl8pPr marL="2080260" indent="0">
              <a:buNone/>
              <a:defRPr sz="1300"/>
            </a:lvl8pPr>
            <a:lvl9pPr marL="2377440" indent="0">
              <a:buNone/>
              <a:defRPr sz="13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9397" y="3017520"/>
            <a:ext cx="1916966" cy="5590329"/>
          </a:xfrm>
        </p:spPr>
        <p:txBody>
          <a:bodyPr/>
          <a:lstStyle>
            <a:lvl1pPr marL="0" indent="0">
              <a:buNone/>
              <a:defRPr sz="1040"/>
            </a:lvl1pPr>
            <a:lvl2pPr marL="297180" indent="0">
              <a:buNone/>
              <a:defRPr sz="910"/>
            </a:lvl2pPr>
            <a:lvl3pPr marL="594360" indent="0">
              <a:buNone/>
              <a:defRPr sz="780"/>
            </a:lvl3pPr>
            <a:lvl4pPr marL="891540" indent="0">
              <a:buNone/>
              <a:defRPr sz="650"/>
            </a:lvl4pPr>
            <a:lvl5pPr marL="1188720" indent="0">
              <a:buNone/>
              <a:defRPr sz="650"/>
            </a:lvl5pPr>
            <a:lvl6pPr marL="1485900" indent="0">
              <a:buNone/>
              <a:defRPr sz="650"/>
            </a:lvl6pPr>
            <a:lvl7pPr marL="1783080" indent="0">
              <a:buNone/>
              <a:defRPr sz="650"/>
            </a:lvl7pPr>
            <a:lvl8pPr marL="2080260" indent="0">
              <a:buNone/>
              <a:defRPr sz="650"/>
            </a:lvl8pPr>
            <a:lvl9pPr marL="2377440" indent="0">
              <a:buNone/>
              <a:defRPr sz="6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889D1-430A-4020-96A2-7E67687C5DA4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D125E-0BA0-419A-BF22-017A21A5C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571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8623" y="535519"/>
            <a:ext cx="512635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8623" y="2677584"/>
            <a:ext cx="512635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8623" y="9322649"/>
            <a:ext cx="133731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8889D1-430A-4020-96A2-7E67687C5DA4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68818" y="9322649"/>
            <a:ext cx="200596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7668" y="9322649"/>
            <a:ext cx="133731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1D125E-0BA0-419A-BF22-017A21A5C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335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594360" rtl="0" eaLnBrk="1" latinLnBrk="0" hangingPunct="1">
        <a:lnSpc>
          <a:spcPct val="90000"/>
        </a:lnSpc>
        <a:spcBef>
          <a:spcPct val="0"/>
        </a:spcBef>
        <a:buNone/>
        <a:defRPr sz="2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8590" indent="-148590" algn="l" defTabSz="59436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1820" kern="1200">
          <a:solidFill>
            <a:schemeClr val="tx1"/>
          </a:solidFill>
          <a:latin typeface="+mn-lt"/>
          <a:ea typeface="+mn-ea"/>
          <a:cs typeface="+mn-cs"/>
        </a:defRPr>
      </a:lvl1pPr>
      <a:lvl2pPr marL="44577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4013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4pPr>
      <a:lvl5pPr marL="133731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5pPr>
      <a:lvl6pPr marL="163449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6pPr>
      <a:lvl7pPr marL="193167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7pPr>
      <a:lvl8pPr marL="222885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8pPr>
      <a:lvl9pPr marL="252603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1pPr>
      <a:lvl2pPr marL="29718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2pPr>
      <a:lvl3pPr marL="59436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3pPr>
      <a:lvl4pPr marL="89154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5pPr>
      <a:lvl6pPr marL="148590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7pPr>
      <a:lvl8pPr marL="208026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6" name="Straight Connector 405">
            <a:extLst>
              <a:ext uri="{FF2B5EF4-FFF2-40B4-BE49-F238E27FC236}">
                <a16:creationId xmlns:a16="http://schemas.microsoft.com/office/drawing/2014/main" id="{B0783BE0-8765-47AF-8C19-C0EC8C6AE407}"/>
              </a:ext>
            </a:extLst>
          </p:cNvPr>
          <p:cNvCxnSpPr>
            <a:cxnSpLocks/>
          </p:cNvCxnSpPr>
          <p:nvPr/>
        </p:nvCxnSpPr>
        <p:spPr>
          <a:xfrm>
            <a:off x="1457799" y="1171323"/>
            <a:ext cx="0" cy="440871"/>
          </a:xfrm>
          <a:prstGeom prst="line">
            <a:avLst/>
          </a:prstGeom>
          <a:ln w="381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Straight Arrow Connector 406">
            <a:extLst>
              <a:ext uri="{FF2B5EF4-FFF2-40B4-BE49-F238E27FC236}">
                <a16:creationId xmlns:a16="http://schemas.microsoft.com/office/drawing/2014/main" id="{93BF5818-F2CE-47D6-8FC5-2B5C21AE0B3E}"/>
              </a:ext>
            </a:extLst>
          </p:cNvPr>
          <p:cNvCxnSpPr>
            <a:cxnSpLocks/>
          </p:cNvCxnSpPr>
          <p:nvPr/>
        </p:nvCxnSpPr>
        <p:spPr>
          <a:xfrm>
            <a:off x="1464150" y="1615369"/>
            <a:ext cx="403761" cy="0"/>
          </a:xfrm>
          <a:prstGeom prst="straightConnector1">
            <a:avLst/>
          </a:prstGeom>
          <a:ln w="38100" cap="rnd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Straight Arrow Connector 407">
            <a:extLst>
              <a:ext uri="{FF2B5EF4-FFF2-40B4-BE49-F238E27FC236}">
                <a16:creationId xmlns:a16="http://schemas.microsoft.com/office/drawing/2014/main" id="{B81FDC05-CF62-491C-888B-018EBD617649}"/>
              </a:ext>
            </a:extLst>
          </p:cNvPr>
          <p:cNvCxnSpPr>
            <a:cxnSpLocks/>
            <a:stCxn id="404" idx="0"/>
          </p:cNvCxnSpPr>
          <p:nvPr/>
        </p:nvCxnSpPr>
        <p:spPr>
          <a:xfrm>
            <a:off x="2568554" y="1615369"/>
            <a:ext cx="536369" cy="0"/>
          </a:xfrm>
          <a:prstGeom prst="straightConnector1">
            <a:avLst/>
          </a:prstGeom>
          <a:ln w="38100" cap="rnd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Straight Connector 411">
            <a:extLst>
              <a:ext uri="{FF2B5EF4-FFF2-40B4-BE49-F238E27FC236}">
                <a16:creationId xmlns:a16="http://schemas.microsoft.com/office/drawing/2014/main" id="{3E05776F-5765-46CB-8CD6-D4F3868620EB}"/>
              </a:ext>
            </a:extLst>
          </p:cNvPr>
          <p:cNvCxnSpPr>
            <a:cxnSpLocks/>
          </p:cNvCxnSpPr>
          <p:nvPr/>
        </p:nvCxnSpPr>
        <p:spPr>
          <a:xfrm>
            <a:off x="527760" y="3179154"/>
            <a:ext cx="0" cy="440871"/>
          </a:xfrm>
          <a:prstGeom prst="line">
            <a:avLst/>
          </a:prstGeom>
          <a:ln w="381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Straight Arrow Connector 412">
            <a:extLst>
              <a:ext uri="{FF2B5EF4-FFF2-40B4-BE49-F238E27FC236}">
                <a16:creationId xmlns:a16="http://schemas.microsoft.com/office/drawing/2014/main" id="{B9087A63-56BE-4A52-BFDB-203E21D16741}"/>
              </a:ext>
            </a:extLst>
          </p:cNvPr>
          <p:cNvCxnSpPr>
            <a:cxnSpLocks/>
          </p:cNvCxnSpPr>
          <p:nvPr/>
        </p:nvCxnSpPr>
        <p:spPr>
          <a:xfrm>
            <a:off x="534110" y="3626375"/>
            <a:ext cx="403761" cy="0"/>
          </a:xfrm>
          <a:prstGeom prst="straightConnector1">
            <a:avLst/>
          </a:prstGeom>
          <a:ln w="38100" cap="rnd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Straight Arrow Connector 413">
            <a:extLst>
              <a:ext uri="{FF2B5EF4-FFF2-40B4-BE49-F238E27FC236}">
                <a16:creationId xmlns:a16="http://schemas.microsoft.com/office/drawing/2014/main" id="{859AAF35-C05F-48D3-9E5A-5A3A2D392152}"/>
              </a:ext>
            </a:extLst>
          </p:cNvPr>
          <p:cNvCxnSpPr>
            <a:cxnSpLocks/>
            <a:stCxn id="410" idx="0"/>
          </p:cNvCxnSpPr>
          <p:nvPr/>
        </p:nvCxnSpPr>
        <p:spPr>
          <a:xfrm>
            <a:off x="1638516" y="3626375"/>
            <a:ext cx="536369" cy="0"/>
          </a:xfrm>
          <a:prstGeom prst="straightConnector1">
            <a:avLst/>
          </a:prstGeom>
          <a:ln w="38100" cap="rnd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Straight Connector 423">
            <a:extLst>
              <a:ext uri="{FF2B5EF4-FFF2-40B4-BE49-F238E27FC236}">
                <a16:creationId xmlns:a16="http://schemas.microsoft.com/office/drawing/2014/main" id="{A72DC7CC-B1FD-4A0D-B8BF-FCD6A1054BCD}"/>
              </a:ext>
            </a:extLst>
          </p:cNvPr>
          <p:cNvCxnSpPr>
            <a:cxnSpLocks/>
          </p:cNvCxnSpPr>
          <p:nvPr/>
        </p:nvCxnSpPr>
        <p:spPr>
          <a:xfrm>
            <a:off x="1780153" y="3634548"/>
            <a:ext cx="0" cy="1367453"/>
          </a:xfrm>
          <a:prstGeom prst="line">
            <a:avLst/>
          </a:prstGeom>
          <a:ln w="381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Straight Arrow Connector 424">
            <a:extLst>
              <a:ext uri="{FF2B5EF4-FFF2-40B4-BE49-F238E27FC236}">
                <a16:creationId xmlns:a16="http://schemas.microsoft.com/office/drawing/2014/main" id="{90ECD2EA-C3E1-45E1-897C-E4EDC62C4620}"/>
              </a:ext>
            </a:extLst>
          </p:cNvPr>
          <p:cNvCxnSpPr>
            <a:cxnSpLocks/>
          </p:cNvCxnSpPr>
          <p:nvPr/>
        </p:nvCxnSpPr>
        <p:spPr>
          <a:xfrm>
            <a:off x="1780153" y="5002000"/>
            <a:ext cx="403761" cy="0"/>
          </a:xfrm>
          <a:prstGeom prst="straightConnector1">
            <a:avLst/>
          </a:prstGeom>
          <a:ln w="38100" cap="rnd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Straight Arrow Connector 428">
            <a:extLst>
              <a:ext uri="{FF2B5EF4-FFF2-40B4-BE49-F238E27FC236}">
                <a16:creationId xmlns:a16="http://schemas.microsoft.com/office/drawing/2014/main" id="{8FDB073D-8E6D-4DF1-A304-4F1E0500360A}"/>
              </a:ext>
            </a:extLst>
          </p:cNvPr>
          <p:cNvCxnSpPr>
            <a:cxnSpLocks/>
          </p:cNvCxnSpPr>
          <p:nvPr/>
        </p:nvCxnSpPr>
        <p:spPr>
          <a:xfrm flipV="1">
            <a:off x="2525205" y="3984870"/>
            <a:ext cx="0" cy="329727"/>
          </a:xfrm>
          <a:prstGeom prst="straightConnector1">
            <a:avLst/>
          </a:prstGeom>
          <a:ln w="38100" cap="rnd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Straight Connector 429">
            <a:extLst>
              <a:ext uri="{FF2B5EF4-FFF2-40B4-BE49-F238E27FC236}">
                <a16:creationId xmlns:a16="http://schemas.microsoft.com/office/drawing/2014/main" id="{C801E43C-431E-480E-8844-993AE833CBE9}"/>
              </a:ext>
            </a:extLst>
          </p:cNvPr>
          <p:cNvCxnSpPr>
            <a:cxnSpLocks/>
          </p:cNvCxnSpPr>
          <p:nvPr/>
        </p:nvCxnSpPr>
        <p:spPr>
          <a:xfrm>
            <a:off x="606847" y="4314596"/>
            <a:ext cx="1918358" cy="0"/>
          </a:xfrm>
          <a:prstGeom prst="line">
            <a:avLst/>
          </a:prstGeom>
          <a:ln w="381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Straight Connector 430">
            <a:extLst>
              <a:ext uri="{FF2B5EF4-FFF2-40B4-BE49-F238E27FC236}">
                <a16:creationId xmlns:a16="http://schemas.microsoft.com/office/drawing/2014/main" id="{4393EB80-863A-453D-8310-7A422BD84500}"/>
              </a:ext>
            </a:extLst>
          </p:cNvPr>
          <p:cNvCxnSpPr>
            <a:cxnSpLocks/>
          </p:cNvCxnSpPr>
          <p:nvPr/>
        </p:nvCxnSpPr>
        <p:spPr>
          <a:xfrm>
            <a:off x="606847" y="4314596"/>
            <a:ext cx="0" cy="1211461"/>
          </a:xfrm>
          <a:prstGeom prst="line">
            <a:avLst/>
          </a:prstGeom>
          <a:ln w="381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Straight Arrow Connector 432">
            <a:extLst>
              <a:ext uri="{FF2B5EF4-FFF2-40B4-BE49-F238E27FC236}">
                <a16:creationId xmlns:a16="http://schemas.microsoft.com/office/drawing/2014/main" id="{0B8E1944-4679-4CC9-AB48-2FE193A927DC}"/>
              </a:ext>
            </a:extLst>
          </p:cNvPr>
          <p:cNvCxnSpPr>
            <a:cxnSpLocks/>
          </p:cNvCxnSpPr>
          <p:nvPr/>
        </p:nvCxnSpPr>
        <p:spPr>
          <a:xfrm>
            <a:off x="957168" y="5886615"/>
            <a:ext cx="403761" cy="0"/>
          </a:xfrm>
          <a:prstGeom prst="straightConnector1">
            <a:avLst/>
          </a:prstGeom>
          <a:ln w="38100" cap="rnd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Straight Connector 433">
            <a:extLst>
              <a:ext uri="{FF2B5EF4-FFF2-40B4-BE49-F238E27FC236}">
                <a16:creationId xmlns:a16="http://schemas.microsoft.com/office/drawing/2014/main" id="{72D0A477-B5F6-4CE7-A06B-F6FE3C81B9DF}"/>
              </a:ext>
            </a:extLst>
          </p:cNvPr>
          <p:cNvCxnSpPr>
            <a:cxnSpLocks/>
          </p:cNvCxnSpPr>
          <p:nvPr/>
        </p:nvCxnSpPr>
        <p:spPr>
          <a:xfrm>
            <a:off x="2061555" y="5894010"/>
            <a:ext cx="463650" cy="0"/>
          </a:xfrm>
          <a:prstGeom prst="line">
            <a:avLst/>
          </a:prstGeom>
          <a:ln w="381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Straight Arrow Connector 434">
            <a:extLst>
              <a:ext uri="{FF2B5EF4-FFF2-40B4-BE49-F238E27FC236}">
                <a16:creationId xmlns:a16="http://schemas.microsoft.com/office/drawing/2014/main" id="{A9EBF751-FBB8-4E2A-90D6-716895831535}"/>
              </a:ext>
            </a:extLst>
          </p:cNvPr>
          <p:cNvCxnSpPr>
            <a:cxnSpLocks/>
          </p:cNvCxnSpPr>
          <p:nvPr/>
        </p:nvCxnSpPr>
        <p:spPr>
          <a:xfrm flipV="1">
            <a:off x="2525205" y="5356470"/>
            <a:ext cx="0" cy="537541"/>
          </a:xfrm>
          <a:prstGeom prst="straightConnector1">
            <a:avLst/>
          </a:prstGeom>
          <a:ln w="38100" cap="rnd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Straight Arrow Connector 435">
            <a:extLst>
              <a:ext uri="{FF2B5EF4-FFF2-40B4-BE49-F238E27FC236}">
                <a16:creationId xmlns:a16="http://schemas.microsoft.com/office/drawing/2014/main" id="{97AEBF2C-276D-4D69-9ADD-D5F07FD69DD5}"/>
              </a:ext>
            </a:extLst>
          </p:cNvPr>
          <p:cNvCxnSpPr>
            <a:cxnSpLocks/>
            <a:endCxn id="441" idx="1"/>
          </p:cNvCxnSpPr>
          <p:nvPr/>
        </p:nvCxnSpPr>
        <p:spPr>
          <a:xfrm>
            <a:off x="2875527" y="5002000"/>
            <a:ext cx="571572" cy="0"/>
          </a:xfrm>
          <a:prstGeom prst="straightConnector1">
            <a:avLst/>
          </a:prstGeom>
          <a:ln w="38100" cap="rnd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Straight Arrow Connector 436">
            <a:extLst>
              <a:ext uri="{FF2B5EF4-FFF2-40B4-BE49-F238E27FC236}">
                <a16:creationId xmlns:a16="http://schemas.microsoft.com/office/drawing/2014/main" id="{309E1CEE-548F-4910-85FC-976AB6BC640A}"/>
              </a:ext>
            </a:extLst>
          </p:cNvPr>
          <p:cNvCxnSpPr>
            <a:cxnSpLocks/>
          </p:cNvCxnSpPr>
          <p:nvPr/>
        </p:nvCxnSpPr>
        <p:spPr>
          <a:xfrm>
            <a:off x="2875527" y="3634547"/>
            <a:ext cx="571572" cy="0"/>
          </a:xfrm>
          <a:prstGeom prst="straightConnector1">
            <a:avLst/>
          </a:prstGeom>
          <a:ln w="38100" cap="rnd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Straight Arrow Connector 437">
            <a:extLst>
              <a:ext uri="{FF2B5EF4-FFF2-40B4-BE49-F238E27FC236}">
                <a16:creationId xmlns:a16="http://schemas.microsoft.com/office/drawing/2014/main" id="{14500F32-5AB1-4964-B8B5-BC8E0FFC8036}"/>
              </a:ext>
            </a:extLst>
          </p:cNvPr>
          <p:cNvCxnSpPr>
            <a:cxnSpLocks/>
          </p:cNvCxnSpPr>
          <p:nvPr/>
        </p:nvCxnSpPr>
        <p:spPr>
          <a:xfrm>
            <a:off x="4066860" y="3634547"/>
            <a:ext cx="571572" cy="0"/>
          </a:xfrm>
          <a:prstGeom prst="straightConnector1">
            <a:avLst/>
          </a:prstGeom>
          <a:ln w="38100" cap="rnd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Straight Arrow Connector 438">
            <a:extLst>
              <a:ext uri="{FF2B5EF4-FFF2-40B4-BE49-F238E27FC236}">
                <a16:creationId xmlns:a16="http://schemas.microsoft.com/office/drawing/2014/main" id="{DFCD1184-80A1-4CB3-8F46-503DD7240FCB}"/>
              </a:ext>
            </a:extLst>
          </p:cNvPr>
          <p:cNvCxnSpPr>
            <a:cxnSpLocks/>
          </p:cNvCxnSpPr>
          <p:nvPr/>
        </p:nvCxnSpPr>
        <p:spPr>
          <a:xfrm>
            <a:off x="4066860" y="5002000"/>
            <a:ext cx="571572" cy="0"/>
          </a:xfrm>
          <a:prstGeom prst="straightConnector1">
            <a:avLst/>
          </a:prstGeom>
          <a:ln w="38100" cap="rnd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3" name="TextBox 442">
            <a:extLst>
              <a:ext uri="{FF2B5EF4-FFF2-40B4-BE49-F238E27FC236}">
                <a16:creationId xmlns:a16="http://schemas.microsoft.com/office/drawing/2014/main" id="{AD9D222D-FB73-4119-AA87-E718D6764B97}"/>
              </a:ext>
            </a:extLst>
          </p:cNvPr>
          <p:cNvSpPr txBox="1"/>
          <p:nvPr/>
        </p:nvSpPr>
        <p:spPr>
          <a:xfrm>
            <a:off x="1187658" y="94504"/>
            <a:ext cx="35682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 Sampling (a.k.a. Direct RF)</a:t>
            </a:r>
          </a:p>
          <a:p>
            <a:pPr algn="ctr"/>
            <a:r>
              <a:rPr lang="en-US" u="sng" dirty="0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very</a:t>
            </a:r>
            <a:r>
              <a:rPr lang="en-US" dirty="0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expensive ADC</a:t>
            </a:r>
          </a:p>
        </p:txBody>
      </p:sp>
      <p:sp>
        <p:nvSpPr>
          <p:cNvPr id="444" name="TextBox 443">
            <a:extLst>
              <a:ext uri="{FF2B5EF4-FFF2-40B4-BE49-F238E27FC236}">
                <a16:creationId xmlns:a16="http://schemas.microsoft.com/office/drawing/2014/main" id="{01835B32-1C43-4229-94BB-999CFD71A65A}"/>
              </a:ext>
            </a:extLst>
          </p:cNvPr>
          <p:cNvSpPr txBox="1"/>
          <p:nvPr/>
        </p:nvSpPr>
        <p:spPr>
          <a:xfrm>
            <a:off x="1106681" y="2500271"/>
            <a:ext cx="373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 Conversion (a.k.a. Zero IF)</a:t>
            </a:r>
          </a:p>
          <a:p>
            <a:pPr algn="ctr"/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e.g. USRP B200, </a:t>
            </a:r>
            <a:r>
              <a:rPr lang="en-US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PlutoSDR</a:t>
            </a:r>
            <a:endParaRPr lang="en-US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5" name="TextBox 444">
            <a:extLst>
              <a:ext uri="{FF2B5EF4-FFF2-40B4-BE49-F238E27FC236}">
                <a16:creationId xmlns:a16="http://schemas.microsoft.com/office/drawing/2014/main" id="{F31FCE2F-15C8-4563-B7F8-F07F910E3DBF}"/>
              </a:ext>
            </a:extLst>
          </p:cNvPr>
          <p:cNvSpPr txBox="1"/>
          <p:nvPr/>
        </p:nvSpPr>
        <p:spPr>
          <a:xfrm>
            <a:off x="1233426" y="6904868"/>
            <a:ext cx="3476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Superheterodyne</a:t>
            </a:r>
          </a:p>
          <a:p>
            <a:pPr algn="ctr"/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e.g. FM radio in your old car</a:t>
            </a:r>
          </a:p>
        </p:txBody>
      </p:sp>
      <p:cxnSp>
        <p:nvCxnSpPr>
          <p:cNvPr id="448" name="Straight Connector 447">
            <a:extLst>
              <a:ext uri="{FF2B5EF4-FFF2-40B4-BE49-F238E27FC236}">
                <a16:creationId xmlns:a16="http://schemas.microsoft.com/office/drawing/2014/main" id="{5FC90383-F9D7-4D2F-9387-A9B163A02E0F}"/>
              </a:ext>
            </a:extLst>
          </p:cNvPr>
          <p:cNvCxnSpPr>
            <a:cxnSpLocks/>
          </p:cNvCxnSpPr>
          <p:nvPr/>
        </p:nvCxnSpPr>
        <p:spPr>
          <a:xfrm>
            <a:off x="369626" y="7657834"/>
            <a:ext cx="0" cy="440871"/>
          </a:xfrm>
          <a:prstGeom prst="line">
            <a:avLst/>
          </a:prstGeom>
          <a:ln w="381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Straight Arrow Connector 448">
            <a:extLst>
              <a:ext uri="{FF2B5EF4-FFF2-40B4-BE49-F238E27FC236}">
                <a16:creationId xmlns:a16="http://schemas.microsoft.com/office/drawing/2014/main" id="{99F1E000-E640-47FF-B158-5FE4BFDD1512}"/>
              </a:ext>
            </a:extLst>
          </p:cNvPr>
          <p:cNvCxnSpPr>
            <a:cxnSpLocks/>
          </p:cNvCxnSpPr>
          <p:nvPr/>
        </p:nvCxnSpPr>
        <p:spPr>
          <a:xfrm>
            <a:off x="370895" y="8119633"/>
            <a:ext cx="403761" cy="0"/>
          </a:xfrm>
          <a:prstGeom prst="straightConnector1">
            <a:avLst/>
          </a:prstGeom>
          <a:ln w="38100" cap="rnd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Straight Arrow Connector 449">
            <a:extLst>
              <a:ext uri="{FF2B5EF4-FFF2-40B4-BE49-F238E27FC236}">
                <a16:creationId xmlns:a16="http://schemas.microsoft.com/office/drawing/2014/main" id="{6C42776F-5C0E-49FE-B16A-43943A260DB2}"/>
              </a:ext>
            </a:extLst>
          </p:cNvPr>
          <p:cNvCxnSpPr>
            <a:cxnSpLocks/>
          </p:cNvCxnSpPr>
          <p:nvPr/>
        </p:nvCxnSpPr>
        <p:spPr>
          <a:xfrm>
            <a:off x="2123163" y="8119633"/>
            <a:ext cx="536369" cy="0"/>
          </a:xfrm>
          <a:prstGeom prst="straightConnector1">
            <a:avLst/>
          </a:prstGeom>
          <a:ln w="38100" cap="rnd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Straight Arrow Connector 453">
            <a:extLst>
              <a:ext uri="{FF2B5EF4-FFF2-40B4-BE49-F238E27FC236}">
                <a16:creationId xmlns:a16="http://schemas.microsoft.com/office/drawing/2014/main" id="{1B9993F9-011B-42F4-A9C7-4609F1DF779C}"/>
              </a:ext>
            </a:extLst>
          </p:cNvPr>
          <p:cNvCxnSpPr>
            <a:cxnSpLocks/>
          </p:cNvCxnSpPr>
          <p:nvPr/>
        </p:nvCxnSpPr>
        <p:spPr>
          <a:xfrm flipV="1">
            <a:off x="3009854" y="8469957"/>
            <a:ext cx="0" cy="667990"/>
          </a:xfrm>
          <a:prstGeom prst="straightConnector1">
            <a:avLst/>
          </a:prstGeom>
          <a:ln w="38100" cap="rnd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Straight Arrow Connector 454">
            <a:extLst>
              <a:ext uri="{FF2B5EF4-FFF2-40B4-BE49-F238E27FC236}">
                <a16:creationId xmlns:a16="http://schemas.microsoft.com/office/drawing/2014/main" id="{80953591-67E2-420F-A364-60F874C82CDA}"/>
              </a:ext>
            </a:extLst>
          </p:cNvPr>
          <p:cNvCxnSpPr>
            <a:cxnSpLocks/>
          </p:cNvCxnSpPr>
          <p:nvPr/>
        </p:nvCxnSpPr>
        <p:spPr>
          <a:xfrm>
            <a:off x="2981227" y="8119633"/>
            <a:ext cx="571572" cy="0"/>
          </a:xfrm>
          <a:prstGeom prst="straightConnector1">
            <a:avLst/>
          </a:prstGeom>
          <a:ln w="38100" cap="rnd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Straight Arrow Connector 455">
            <a:extLst>
              <a:ext uri="{FF2B5EF4-FFF2-40B4-BE49-F238E27FC236}">
                <a16:creationId xmlns:a16="http://schemas.microsoft.com/office/drawing/2014/main" id="{04A8839E-8623-4F4C-96EE-2C82B9D0EE6A}"/>
              </a:ext>
            </a:extLst>
          </p:cNvPr>
          <p:cNvCxnSpPr>
            <a:cxnSpLocks/>
          </p:cNvCxnSpPr>
          <p:nvPr/>
        </p:nvCxnSpPr>
        <p:spPr>
          <a:xfrm>
            <a:off x="3927396" y="8119633"/>
            <a:ext cx="571572" cy="0"/>
          </a:xfrm>
          <a:prstGeom prst="straightConnector1">
            <a:avLst/>
          </a:prstGeom>
          <a:ln w="38100" cap="rnd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Straight Arrow Connector 461">
            <a:extLst>
              <a:ext uri="{FF2B5EF4-FFF2-40B4-BE49-F238E27FC236}">
                <a16:creationId xmlns:a16="http://schemas.microsoft.com/office/drawing/2014/main" id="{40A38719-F22C-40FA-A6BF-0494208740AE}"/>
              </a:ext>
            </a:extLst>
          </p:cNvPr>
          <p:cNvCxnSpPr>
            <a:cxnSpLocks/>
          </p:cNvCxnSpPr>
          <p:nvPr/>
        </p:nvCxnSpPr>
        <p:spPr>
          <a:xfrm>
            <a:off x="1190650" y="8119633"/>
            <a:ext cx="536369" cy="0"/>
          </a:xfrm>
          <a:prstGeom prst="straightConnector1">
            <a:avLst/>
          </a:prstGeom>
          <a:ln w="38100" cap="rnd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4" name="Isosceles Triangle 403">
            <a:extLst>
              <a:ext uri="{FF2B5EF4-FFF2-40B4-BE49-F238E27FC236}">
                <a16:creationId xmlns:a16="http://schemas.microsoft.com/office/drawing/2014/main" id="{F5EAD296-F52E-4B14-9F0C-E122358859F2}"/>
              </a:ext>
            </a:extLst>
          </p:cNvPr>
          <p:cNvSpPr/>
          <p:nvPr/>
        </p:nvSpPr>
        <p:spPr>
          <a:xfrm rot="16200000" flipV="1">
            <a:off x="1826347" y="1265047"/>
            <a:ext cx="783771" cy="700644"/>
          </a:xfrm>
          <a:prstGeom prst="triangl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LNA</a:t>
            </a:r>
          </a:p>
        </p:txBody>
      </p:sp>
      <p:sp>
        <p:nvSpPr>
          <p:cNvPr id="405" name="Flowchart: Off-page Connector 404">
            <a:extLst>
              <a:ext uri="{FF2B5EF4-FFF2-40B4-BE49-F238E27FC236}">
                <a16:creationId xmlns:a16="http://schemas.microsoft.com/office/drawing/2014/main" id="{608E2909-7737-49FD-B948-5E3F377FF4D6}"/>
              </a:ext>
            </a:extLst>
          </p:cNvPr>
          <p:cNvSpPr/>
          <p:nvPr/>
        </p:nvSpPr>
        <p:spPr>
          <a:xfrm rot="5400000">
            <a:off x="3471061" y="898908"/>
            <a:ext cx="700644" cy="1432922"/>
          </a:xfrm>
          <a:prstGeom prst="flowChartOffpageConnector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9144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Expensive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ADC  </a:t>
            </a:r>
          </a:p>
        </p:txBody>
      </p:sp>
      <p:sp>
        <p:nvSpPr>
          <p:cNvPr id="410" name="Isosceles Triangle 409">
            <a:extLst>
              <a:ext uri="{FF2B5EF4-FFF2-40B4-BE49-F238E27FC236}">
                <a16:creationId xmlns:a16="http://schemas.microsoft.com/office/drawing/2014/main" id="{39FB9FAF-9081-45F6-AA7B-B7DFE19D2624}"/>
              </a:ext>
            </a:extLst>
          </p:cNvPr>
          <p:cNvSpPr/>
          <p:nvPr/>
        </p:nvSpPr>
        <p:spPr>
          <a:xfrm rot="16200000" flipV="1">
            <a:off x="896308" y="3276053"/>
            <a:ext cx="783771" cy="700644"/>
          </a:xfrm>
          <a:prstGeom prst="triangl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LNA</a:t>
            </a:r>
          </a:p>
        </p:txBody>
      </p:sp>
      <p:sp>
        <p:nvSpPr>
          <p:cNvPr id="411" name="Flowchart: Off-page Connector 410">
            <a:extLst>
              <a:ext uri="{FF2B5EF4-FFF2-40B4-BE49-F238E27FC236}">
                <a16:creationId xmlns:a16="http://schemas.microsoft.com/office/drawing/2014/main" id="{6614C979-06D6-4044-A6D5-39168FD1ECBB}"/>
              </a:ext>
            </a:extLst>
          </p:cNvPr>
          <p:cNvSpPr/>
          <p:nvPr/>
        </p:nvSpPr>
        <p:spPr>
          <a:xfrm rot="5400000">
            <a:off x="4754996" y="3155567"/>
            <a:ext cx="700644" cy="926276"/>
          </a:xfrm>
          <a:prstGeom prst="flowChartOffpageConnector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tIns="13716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ADC  </a:t>
            </a:r>
          </a:p>
        </p:txBody>
      </p:sp>
      <p:sp>
        <p:nvSpPr>
          <p:cNvPr id="415" name="Flowchart: Off-page Connector 414">
            <a:extLst>
              <a:ext uri="{FF2B5EF4-FFF2-40B4-BE49-F238E27FC236}">
                <a16:creationId xmlns:a16="http://schemas.microsoft.com/office/drawing/2014/main" id="{9FFA7274-6647-4C22-A280-B2A20E29511F}"/>
              </a:ext>
            </a:extLst>
          </p:cNvPr>
          <p:cNvSpPr/>
          <p:nvPr/>
        </p:nvSpPr>
        <p:spPr>
          <a:xfrm rot="5400000">
            <a:off x="4751248" y="4544539"/>
            <a:ext cx="700644" cy="926276"/>
          </a:xfrm>
          <a:prstGeom prst="flowChartOffpageConnector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tIns="13716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ADC  </a:t>
            </a:r>
          </a:p>
        </p:txBody>
      </p:sp>
      <p:sp>
        <p:nvSpPr>
          <p:cNvPr id="440" name="Rectangle 439">
            <a:extLst>
              <a:ext uri="{FF2B5EF4-FFF2-40B4-BE49-F238E27FC236}">
                <a16:creationId xmlns:a16="http://schemas.microsoft.com/office/drawing/2014/main" id="{19E1DBE6-7944-4C81-96D2-6327363E869B}"/>
              </a:ext>
            </a:extLst>
          </p:cNvPr>
          <p:cNvSpPr/>
          <p:nvPr/>
        </p:nvSpPr>
        <p:spPr>
          <a:xfrm>
            <a:off x="3447099" y="3306123"/>
            <a:ext cx="700626" cy="62793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Filter</a:t>
            </a:r>
          </a:p>
        </p:txBody>
      </p:sp>
      <p:sp>
        <p:nvSpPr>
          <p:cNvPr id="441" name="Rectangle 440">
            <a:extLst>
              <a:ext uri="{FF2B5EF4-FFF2-40B4-BE49-F238E27FC236}">
                <a16:creationId xmlns:a16="http://schemas.microsoft.com/office/drawing/2014/main" id="{1B2D3E37-DCEB-462E-96C0-68F78360F876}"/>
              </a:ext>
            </a:extLst>
          </p:cNvPr>
          <p:cNvSpPr/>
          <p:nvPr/>
        </p:nvSpPr>
        <p:spPr>
          <a:xfrm>
            <a:off x="3447099" y="4688033"/>
            <a:ext cx="700626" cy="62793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Filter</a:t>
            </a:r>
          </a:p>
        </p:txBody>
      </p:sp>
      <p:sp>
        <p:nvSpPr>
          <p:cNvPr id="446" name="Isosceles Triangle 445">
            <a:extLst>
              <a:ext uri="{FF2B5EF4-FFF2-40B4-BE49-F238E27FC236}">
                <a16:creationId xmlns:a16="http://schemas.microsoft.com/office/drawing/2014/main" id="{B6644BE0-5D3E-4C72-BDDE-8A0BEE2B47FF}"/>
              </a:ext>
            </a:extLst>
          </p:cNvPr>
          <p:cNvSpPr/>
          <p:nvPr/>
        </p:nvSpPr>
        <p:spPr>
          <a:xfrm flipV="1">
            <a:off x="187277" y="7064068"/>
            <a:ext cx="356260" cy="593766"/>
          </a:xfrm>
          <a:prstGeom prst="triangle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7" name="Flowchart: Off-page Connector 446">
            <a:extLst>
              <a:ext uri="{FF2B5EF4-FFF2-40B4-BE49-F238E27FC236}">
                <a16:creationId xmlns:a16="http://schemas.microsoft.com/office/drawing/2014/main" id="{6A4BA1C3-8E5F-495F-A326-8C58DEAB9801}"/>
              </a:ext>
            </a:extLst>
          </p:cNvPr>
          <p:cNvSpPr/>
          <p:nvPr/>
        </p:nvSpPr>
        <p:spPr>
          <a:xfrm rot="5400000">
            <a:off x="4582817" y="7467049"/>
            <a:ext cx="1144965" cy="1305168"/>
          </a:xfrm>
          <a:prstGeom prst="flowChartOffpageConnector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9144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ADC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Analog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De-mod  </a:t>
            </a:r>
          </a:p>
        </p:txBody>
      </p:sp>
      <p:sp>
        <p:nvSpPr>
          <p:cNvPr id="457" name="Rectangle 456">
            <a:extLst>
              <a:ext uri="{FF2B5EF4-FFF2-40B4-BE49-F238E27FC236}">
                <a16:creationId xmlns:a16="http://schemas.microsoft.com/office/drawing/2014/main" id="{CBDCB6FA-98B5-4FB8-847E-CC4784F30DDD}"/>
              </a:ext>
            </a:extLst>
          </p:cNvPr>
          <p:cNvSpPr/>
          <p:nvPr/>
        </p:nvSpPr>
        <p:spPr>
          <a:xfrm>
            <a:off x="3554379" y="7805666"/>
            <a:ext cx="700626" cy="62793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Filter</a:t>
            </a:r>
          </a:p>
        </p:txBody>
      </p:sp>
      <p:grpSp>
        <p:nvGrpSpPr>
          <p:cNvPr id="458" name="Group 457">
            <a:extLst>
              <a:ext uri="{FF2B5EF4-FFF2-40B4-BE49-F238E27FC236}">
                <a16:creationId xmlns:a16="http://schemas.microsoft.com/office/drawing/2014/main" id="{E24CAE0D-BA70-4C37-A1E3-F1536B69B551}"/>
              </a:ext>
            </a:extLst>
          </p:cNvPr>
          <p:cNvGrpSpPr/>
          <p:nvPr/>
        </p:nvGrpSpPr>
        <p:grpSpPr>
          <a:xfrm>
            <a:off x="2659535" y="7769312"/>
            <a:ext cx="700643" cy="700643"/>
            <a:chOff x="4766485" y="3616044"/>
            <a:chExt cx="700643" cy="700643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459" name="Oval 458">
              <a:extLst>
                <a:ext uri="{FF2B5EF4-FFF2-40B4-BE49-F238E27FC236}">
                  <a16:creationId xmlns:a16="http://schemas.microsoft.com/office/drawing/2014/main" id="{595950B1-06A4-4217-A2BB-33791519FD5E}"/>
                </a:ext>
              </a:extLst>
            </p:cNvPr>
            <p:cNvSpPr/>
            <p:nvPr/>
          </p:nvSpPr>
          <p:spPr>
            <a:xfrm>
              <a:off x="4766485" y="3616044"/>
              <a:ext cx="700643" cy="700643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60" name="Straight Connector 459">
              <a:extLst>
                <a:ext uri="{FF2B5EF4-FFF2-40B4-BE49-F238E27FC236}">
                  <a16:creationId xmlns:a16="http://schemas.microsoft.com/office/drawing/2014/main" id="{F5593A89-4AB8-467F-9EBD-E9AD64349993}"/>
                </a:ext>
              </a:extLst>
            </p:cNvPr>
            <p:cNvCxnSpPr>
              <a:cxnSpLocks/>
              <a:stCxn id="459" idx="1"/>
              <a:endCxn id="459" idx="5"/>
            </p:cNvCxnSpPr>
            <p:nvPr/>
          </p:nvCxnSpPr>
          <p:spPr>
            <a:xfrm>
              <a:off x="4869092" y="3718651"/>
              <a:ext cx="495429" cy="495429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1" name="Straight Connector 460">
              <a:extLst>
                <a:ext uri="{FF2B5EF4-FFF2-40B4-BE49-F238E27FC236}">
                  <a16:creationId xmlns:a16="http://schemas.microsoft.com/office/drawing/2014/main" id="{E76C004E-FECA-47F1-9D9C-31FD2DDFB2BB}"/>
                </a:ext>
              </a:extLst>
            </p:cNvPr>
            <p:cNvCxnSpPr>
              <a:cxnSpLocks/>
              <a:stCxn id="459" idx="3"/>
              <a:endCxn id="459" idx="7"/>
            </p:cNvCxnSpPr>
            <p:nvPr/>
          </p:nvCxnSpPr>
          <p:spPr>
            <a:xfrm flipV="1">
              <a:off x="4869092" y="3718651"/>
              <a:ext cx="495429" cy="495429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63" name="Isosceles Triangle 462">
            <a:extLst>
              <a:ext uri="{FF2B5EF4-FFF2-40B4-BE49-F238E27FC236}">
                <a16:creationId xmlns:a16="http://schemas.microsoft.com/office/drawing/2014/main" id="{99F37ECC-1EDF-4A0C-8B00-84183CA2B41D}"/>
              </a:ext>
            </a:extLst>
          </p:cNvPr>
          <p:cNvSpPr/>
          <p:nvPr/>
        </p:nvSpPr>
        <p:spPr>
          <a:xfrm rot="16200000" flipV="1">
            <a:off x="736551" y="7769311"/>
            <a:ext cx="783771" cy="700644"/>
          </a:xfrm>
          <a:prstGeom prst="triangl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LNA</a:t>
            </a:r>
          </a:p>
        </p:txBody>
      </p:sp>
      <p:sp>
        <p:nvSpPr>
          <p:cNvPr id="464" name="Rectangle 463">
            <a:extLst>
              <a:ext uri="{FF2B5EF4-FFF2-40B4-BE49-F238E27FC236}">
                <a16:creationId xmlns:a16="http://schemas.microsoft.com/office/drawing/2014/main" id="{8D754731-9B50-42B3-AAB8-1C22CF1E4BF9}"/>
              </a:ext>
            </a:extLst>
          </p:cNvPr>
          <p:cNvSpPr/>
          <p:nvPr/>
        </p:nvSpPr>
        <p:spPr>
          <a:xfrm>
            <a:off x="1733505" y="7805666"/>
            <a:ext cx="700626" cy="62793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Filter</a:t>
            </a:r>
          </a:p>
        </p:txBody>
      </p:sp>
      <p:grpSp>
        <p:nvGrpSpPr>
          <p:cNvPr id="451" name="Group 450">
            <a:extLst>
              <a:ext uri="{FF2B5EF4-FFF2-40B4-BE49-F238E27FC236}">
                <a16:creationId xmlns:a16="http://schemas.microsoft.com/office/drawing/2014/main" id="{75ACC73B-9BFA-45A0-9368-0ACB1D5CC9C0}"/>
              </a:ext>
            </a:extLst>
          </p:cNvPr>
          <p:cNvGrpSpPr/>
          <p:nvPr/>
        </p:nvGrpSpPr>
        <p:grpSpPr>
          <a:xfrm>
            <a:off x="2659532" y="9059338"/>
            <a:ext cx="700643" cy="700643"/>
            <a:chOff x="2848125" y="5877637"/>
            <a:chExt cx="700643" cy="700643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452" name="Oval 451">
              <a:extLst>
                <a:ext uri="{FF2B5EF4-FFF2-40B4-BE49-F238E27FC236}">
                  <a16:creationId xmlns:a16="http://schemas.microsoft.com/office/drawing/2014/main" id="{AADFF90C-4F56-4062-9AC1-A09B3F0EBBF0}"/>
                </a:ext>
              </a:extLst>
            </p:cNvPr>
            <p:cNvSpPr/>
            <p:nvPr/>
          </p:nvSpPr>
          <p:spPr>
            <a:xfrm>
              <a:off x="2848125" y="5877637"/>
              <a:ext cx="700643" cy="700643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3" name="Freeform 15">
              <a:extLst>
                <a:ext uri="{FF2B5EF4-FFF2-40B4-BE49-F238E27FC236}">
                  <a16:creationId xmlns:a16="http://schemas.microsoft.com/office/drawing/2014/main" id="{41629C87-0666-46C1-8715-28E52D68133C}"/>
                </a:ext>
              </a:extLst>
            </p:cNvPr>
            <p:cNvSpPr/>
            <p:nvPr/>
          </p:nvSpPr>
          <p:spPr>
            <a:xfrm>
              <a:off x="2908542" y="6108302"/>
              <a:ext cx="599924" cy="239312"/>
            </a:xfrm>
            <a:custGeom>
              <a:avLst/>
              <a:gdLst>
                <a:gd name="connsiteX0" fmla="*/ 0 w 1164379"/>
                <a:gd name="connsiteY0" fmla="*/ 842038 h 1349443"/>
                <a:gd name="connsiteX1" fmla="*/ 361812 w 1164379"/>
                <a:gd name="connsiteY1" fmla="*/ 322343 h 1349443"/>
                <a:gd name="connsiteX2" fmla="*/ 684155 w 1164379"/>
                <a:gd name="connsiteY2" fmla="*/ 1341998 h 1349443"/>
                <a:gd name="connsiteX3" fmla="*/ 1065703 w 1164379"/>
                <a:gd name="connsiteY3" fmla="*/ 776254 h 1349443"/>
                <a:gd name="connsiteX4" fmla="*/ 1164379 w 1164379"/>
                <a:gd name="connsiteY4" fmla="*/ 631529 h 1349443"/>
                <a:gd name="connsiteX5" fmla="*/ 1065703 w 1164379"/>
                <a:gd name="connsiteY5" fmla="*/ 0 h 1349443"/>
                <a:gd name="connsiteX6" fmla="*/ 1065703 w 1164379"/>
                <a:gd name="connsiteY6" fmla="*/ 0 h 1349443"/>
                <a:gd name="connsiteX0" fmla="*/ 0 w 1164379"/>
                <a:gd name="connsiteY0" fmla="*/ 842038 h 1349443"/>
                <a:gd name="connsiteX1" fmla="*/ 361812 w 1164379"/>
                <a:gd name="connsiteY1" fmla="*/ 322343 h 1349443"/>
                <a:gd name="connsiteX2" fmla="*/ 684155 w 1164379"/>
                <a:gd name="connsiteY2" fmla="*/ 1341998 h 1349443"/>
                <a:gd name="connsiteX3" fmla="*/ 1065703 w 1164379"/>
                <a:gd name="connsiteY3" fmla="*/ 776254 h 1349443"/>
                <a:gd name="connsiteX4" fmla="*/ 1164379 w 1164379"/>
                <a:gd name="connsiteY4" fmla="*/ 631529 h 1349443"/>
                <a:gd name="connsiteX5" fmla="*/ 1065703 w 1164379"/>
                <a:gd name="connsiteY5" fmla="*/ 0 h 1349443"/>
                <a:gd name="connsiteX0" fmla="*/ 0 w 1093965"/>
                <a:gd name="connsiteY0" fmla="*/ 842038 h 1351035"/>
                <a:gd name="connsiteX1" fmla="*/ 361812 w 1093965"/>
                <a:gd name="connsiteY1" fmla="*/ 322343 h 1351035"/>
                <a:gd name="connsiteX2" fmla="*/ 684155 w 1093965"/>
                <a:gd name="connsiteY2" fmla="*/ 1341998 h 1351035"/>
                <a:gd name="connsiteX3" fmla="*/ 1065703 w 1093965"/>
                <a:gd name="connsiteY3" fmla="*/ 776254 h 1351035"/>
                <a:gd name="connsiteX4" fmla="*/ 1065703 w 1093965"/>
                <a:gd name="connsiteY4" fmla="*/ 0 h 1351035"/>
                <a:gd name="connsiteX0" fmla="*/ 0 w 1065703"/>
                <a:gd name="connsiteY0" fmla="*/ 533760 h 1042757"/>
                <a:gd name="connsiteX1" fmla="*/ 361812 w 1065703"/>
                <a:gd name="connsiteY1" fmla="*/ 14065 h 1042757"/>
                <a:gd name="connsiteX2" fmla="*/ 684155 w 1065703"/>
                <a:gd name="connsiteY2" fmla="*/ 1033720 h 1042757"/>
                <a:gd name="connsiteX3" fmla="*/ 1065703 w 1065703"/>
                <a:gd name="connsiteY3" fmla="*/ 467976 h 1042757"/>
                <a:gd name="connsiteX0" fmla="*/ 0 w 1065703"/>
                <a:gd name="connsiteY0" fmla="*/ 535367 h 1044420"/>
                <a:gd name="connsiteX1" fmla="*/ 340508 w 1065703"/>
                <a:gd name="connsiteY1" fmla="*/ 14003 h 1044420"/>
                <a:gd name="connsiteX2" fmla="*/ 684155 w 1065703"/>
                <a:gd name="connsiteY2" fmla="*/ 1035327 h 1044420"/>
                <a:gd name="connsiteX3" fmla="*/ 1065703 w 1065703"/>
                <a:gd name="connsiteY3" fmla="*/ 469583 h 1044420"/>
                <a:gd name="connsiteX0" fmla="*/ 0 w 1065703"/>
                <a:gd name="connsiteY0" fmla="*/ 521373 h 1030427"/>
                <a:gd name="connsiteX1" fmla="*/ 340508 w 1065703"/>
                <a:gd name="connsiteY1" fmla="*/ 9 h 1030427"/>
                <a:gd name="connsiteX2" fmla="*/ 684155 w 1065703"/>
                <a:gd name="connsiteY2" fmla="*/ 1021333 h 1030427"/>
                <a:gd name="connsiteX3" fmla="*/ 1065703 w 1065703"/>
                <a:gd name="connsiteY3" fmla="*/ 455589 h 1030427"/>
                <a:gd name="connsiteX0" fmla="*/ 0 w 1065703"/>
                <a:gd name="connsiteY0" fmla="*/ 521373 h 1021334"/>
                <a:gd name="connsiteX1" fmla="*/ 340508 w 1065703"/>
                <a:gd name="connsiteY1" fmla="*/ 9 h 1021334"/>
                <a:gd name="connsiteX2" fmla="*/ 684155 w 1065703"/>
                <a:gd name="connsiteY2" fmla="*/ 1021333 h 1021334"/>
                <a:gd name="connsiteX3" fmla="*/ 1065703 w 1065703"/>
                <a:gd name="connsiteY3" fmla="*/ 455589 h 1021334"/>
                <a:gd name="connsiteX0" fmla="*/ 0 w 1065703"/>
                <a:gd name="connsiteY0" fmla="*/ 535367 h 1035328"/>
                <a:gd name="connsiteX1" fmla="*/ 340508 w 1065703"/>
                <a:gd name="connsiteY1" fmla="*/ 14003 h 1035328"/>
                <a:gd name="connsiteX2" fmla="*/ 737417 w 1065703"/>
                <a:gd name="connsiteY2" fmla="*/ 1035327 h 1035328"/>
                <a:gd name="connsiteX3" fmla="*/ 1065703 w 1065703"/>
                <a:gd name="connsiteY3" fmla="*/ 469583 h 1035328"/>
                <a:gd name="connsiteX0" fmla="*/ 0 w 1065703"/>
                <a:gd name="connsiteY0" fmla="*/ 535367 h 1035328"/>
                <a:gd name="connsiteX1" fmla="*/ 340508 w 1065703"/>
                <a:gd name="connsiteY1" fmla="*/ 14003 h 1035328"/>
                <a:gd name="connsiteX2" fmla="*/ 754156 w 1065703"/>
                <a:gd name="connsiteY2" fmla="*/ 1035327 h 1035328"/>
                <a:gd name="connsiteX3" fmla="*/ 1065703 w 1065703"/>
                <a:gd name="connsiteY3" fmla="*/ 469583 h 1035328"/>
                <a:gd name="connsiteX0" fmla="*/ 0 w 1065703"/>
                <a:gd name="connsiteY0" fmla="*/ 543411 h 1052754"/>
                <a:gd name="connsiteX1" fmla="*/ 300942 w 1065703"/>
                <a:gd name="connsiteY1" fmla="*/ 13707 h 1052754"/>
                <a:gd name="connsiteX2" fmla="*/ 754156 w 1065703"/>
                <a:gd name="connsiteY2" fmla="*/ 1043371 h 1052754"/>
                <a:gd name="connsiteX3" fmla="*/ 1065703 w 1065703"/>
                <a:gd name="connsiteY3" fmla="*/ 477627 h 1052754"/>
                <a:gd name="connsiteX0" fmla="*/ 0 w 1065703"/>
                <a:gd name="connsiteY0" fmla="*/ 529713 h 1039056"/>
                <a:gd name="connsiteX1" fmla="*/ 300942 w 1065703"/>
                <a:gd name="connsiteY1" fmla="*/ 9 h 1039056"/>
                <a:gd name="connsiteX2" fmla="*/ 754156 w 1065703"/>
                <a:gd name="connsiteY2" fmla="*/ 1029673 h 1039056"/>
                <a:gd name="connsiteX3" fmla="*/ 1065703 w 1065703"/>
                <a:gd name="connsiteY3" fmla="*/ 463929 h 1039056"/>
                <a:gd name="connsiteX0" fmla="*/ 0 w 1065703"/>
                <a:gd name="connsiteY0" fmla="*/ 529713 h 1039056"/>
                <a:gd name="connsiteX1" fmla="*/ 300942 w 1065703"/>
                <a:gd name="connsiteY1" fmla="*/ 9 h 1039056"/>
                <a:gd name="connsiteX2" fmla="*/ 534588 w 1065703"/>
                <a:gd name="connsiteY2" fmla="*/ 525022 h 1039056"/>
                <a:gd name="connsiteX3" fmla="*/ 754156 w 1065703"/>
                <a:gd name="connsiteY3" fmla="*/ 1029673 h 1039056"/>
                <a:gd name="connsiteX4" fmla="*/ 1065703 w 1065703"/>
                <a:gd name="connsiteY4" fmla="*/ 463929 h 1039056"/>
                <a:gd name="connsiteX0" fmla="*/ 0 w 1065703"/>
                <a:gd name="connsiteY0" fmla="*/ 529713 h 1029693"/>
                <a:gd name="connsiteX1" fmla="*/ 300942 w 1065703"/>
                <a:gd name="connsiteY1" fmla="*/ 9 h 1029693"/>
                <a:gd name="connsiteX2" fmla="*/ 534588 w 1065703"/>
                <a:gd name="connsiteY2" fmla="*/ 525022 h 1029693"/>
                <a:gd name="connsiteX3" fmla="*/ 754156 w 1065703"/>
                <a:gd name="connsiteY3" fmla="*/ 1029673 h 1029693"/>
                <a:gd name="connsiteX4" fmla="*/ 1065703 w 1065703"/>
                <a:gd name="connsiteY4" fmla="*/ 463929 h 1029693"/>
                <a:gd name="connsiteX0" fmla="*/ 0 w 1065703"/>
                <a:gd name="connsiteY0" fmla="*/ 529713 h 1031352"/>
                <a:gd name="connsiteX1" fmla="*/ 300942 w 1065703"/>
                <a:gd name="connsiteY1" fmla="*/ 9 h 1031352"/>
                <a:gd name="connsiteX2" fmla="*/ 534588 w 1065703"/>
                <a:gd name="connsiteY2" fmla="*/ 525022 h 1031352"/>
                <a:gd name="connsiteX3" fmla="*/ 810895 w 1065703"/>
                <a:gd name="connsiteY3" fmla="*/ 1031332 h 1031352"/>
                <a:gd name="connsiteX4" fmla="*/ 1065703 w 1065703"/>
                <a:gd name="connsiteY4" fmla="*/ 463929 h 1031352"/>
                <a:gd name="connsiteX0" fmla="*/ 0 w 1065703"/>
                <a:gd name="connsiteY0" fmla="*/ 529713 h 1031359"/>
                <a:gd name="connsiteX1" fmla="*/ 300942 w 1065703"/>
                <a:gd name="connsiteY1" fmla="*/ 9 h 1031359"/>
                <a:gd name="connsiteX2" fmla="*/ 534588 w 1065703"/>
                <a:gd name="connsiteY2" fmla="*/ 525022 h 1031359"/>
                <a:gd name="connsiteX3" fmla="*/ 810895 w 1065703"/>
                <a:gd name="connsiteY3" fmla="*/ 1031332 h 1031359"/>
                <a:gd name="connsiteX4" fmla="*/ 1065703 w 1065703"/>
                <a:gd name="connsiteY4" fmla="*/ 463929 h 1031359"/>
                <a:gd name="connsiteX0" fmla="*/ 0 w 1065703"/>
                <a:gd name="connsiteY0" fmla="*/ 529713 h 1031359"/>
                <a:gd name="connsiteX1" fmla="*/ 300942 w 1065703"/>
                <a:gd name="connsiteY1" fmla="*/ 9 h 1031359"/>
                <a:gd name="connsiteX2" fmla="*/ 534588 w 1065703"/>
                <a:gd name="connsiteY2" fmla="*/ 525022 h 1031359"/>
                <a:gd name="connsiteX3" fmla="*/ 810895 w 1065703"/>
                <a:gd name="connsiteY3" fmla="*/ 1031332 h 1031359"/>
                <a:gd name="connsiteX4" fmla="*/ 1065703 w 1065703"/>
                <a:gd name="connsiteY4" fmla="*/ 463929 h 1031359"/>
                <a:gd name="connsiteX0" fmla="*/ 0 w 1065703"/>
                <a:gd name="connsiteY0" fmla="*/ 529713 h 1031359"/>
                <a:gd name="connsiteX1" fmla="*/ 300942 w 1065703"/>
                <a:gd name="connsiteY1" fmla="*/ 9 h 1031359"/>
                <a:gd name="connsiteX2" fmla="*/ 534588 w 1065703"/>
                <a:gd name="connsiteY2" fmla="*/ 525022 h 1031359"/>
                <a:gd name="connsiteX3" fmla="*/ 810895 w 1065703"/>
                <a:gd name="connsiteY3" fmla="*/ 1031332 h 1031359"/>
                <a:gd name="connsiteX4" fmla="*/ 1065703 w 1065703"/>
                <a:gd name="connsiteY4" fmla="*/ 463929 h 1031359"/>
                <a:gd name="connsiteX0" fmla="*/ 0 w 1065703"/>
                <a:gd name="connsiteY0" fmla="*/ 529713 h 1031361"/>
                <a:gd name="connsiteX1" fmla="*/ 300942 w 1065703"/>
                <a:gd name="connsiteY1" fmla="*/ 9 h 1031361"/>
                <a:gd name="connsiteX2" fmla="*/ 534588 w 1065703"/>
                <a:gd name="connsiteY2" fmla="*/ 525022 h 1031361"/>
                <a:gd name="connsiteX3" fmla="*/ 810895 w 1065703"/>
                <a:gd name="connsiteY3" fmla="*/ 1031332 h 1031361"/>
                <a:gd name="connsiteX4" fmla="*/ 1065703 w 1065703"/>
                <a:gd name="connsiteY4" fmla="*/ 463929 h 1031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5703" h="1031361">
                  <a:moveTo>
                    <a:pt x="0" y="529713"/>
                  </a:moveTo>
                  <a:cubicBezTo>
                    <a:pt x="123893" y="228202"/>
                    <a:pt x="187423" y="-1594"/>
                    <a:pt x="300942" y="9"/>
                  </a:cubicBezTo>
                  <a:cubicBezTo>
                    <a:pt x="390040" y="-773"/>
                    <a:pt x="483094" y="348433"/>
                    <a:pt x="534588" y="525022"/>
                  </a:cubicBezTo>
                  <a:cubicBezTo>
                    <a:pt x="599545" y="718205"/>
                    <a:pt x="720453" y="1034876"/>
                    <a:pt x="810895" y="1031332"/>
                  </a:cubicBezTo>
                  <a:cubicBezTo>
                    <a:pt x="901337" y="1027788"/>
                    <a:pt x="1002112" y="687595"/>
                    <a:pt x="1065703" y="463929"/>
                  </a:cubicBezTo>
                </a:path>
              </a:pathLst>
            </a:cu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32" name="Rectangle 431">
            <a:extLst>
              <a:ext uri="{FF2B5EF4-FFF2-40B4-BE49-F238E27FC236}">
                <a16:creationId xmlns:a16="http://schemas.microsoft.com/office/drawing/2014/main" id="{BB7F5050-92A7-48CC-A1AE-5A7AE3AA7A6A}"/>
              </a:ext>
            </a:extLst>
          </p:cNvPr>
          <p:cNvSpPr/>
          <p:nvPr/>
        </p:nvSpPr>
        <p:spPr>
          <a:xfrm>
            <a:off x="1360929" y="5562779"/>
            <a:ext cx="700626" cy="62793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90</a:t>
            </a:r>
            <a:r>
              <a:rPr lang="en-US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shift</a:t>
            </a:r>
          </a:p>
        </p:txBody>
      </p:sp>
      <p:grpSp>
        <p:nvGrpSpPr>
          <p:cNvPr id="426" name="Group 425">
            <a:extLst>
              <a:ext uri="{FF2B5EF4-FFF2-40B4-BE49-F238E27FC236}">
                <a16:creationId xmlns:a16="http://schemas.microsoft.com/office/drawing/2014/main" id="{90530FCB-8314-4EFA-BE7D-526C28275E3A}"/>
              </a:ext>
            </a:extLst>
          </p:cNvPr>
          <p:cNvGrpSpPr/>
          <p:nvPr/>
        </p:nvGrpSpPr>
        <p:grpSpPr>
          <a:xfrm>
            <a:off x="256525" y="5536294"/>
            <a:ext cx="700643" cy="700643"/>
            <a:chOff x="2848125" y="5877637"/>
            <a:chExt cx="700643" cy="700643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427" name="Oval 426">
              <a:extLst>
                <a:ext uri="{FF2B5EF4-FFF2-40B4-BE49-F238E27FC236}">
                  <a16:creationId xmlns:a16="http://schemas.microsoft.com/office/drawing/2014/main" id="{E01C385A-81E3-48B7-A786-56D9FAFDB64C}"/>
                </a:ext>
              </a:extLst>
            </p:cNvPr>
            <p:cNvSpPr/>
            <p:nvPr/>
          </p:nvSpPr>
          <p:spPr>
            <a:xfrm>
              <a:off x="2848125" y="5877637"/>
              <a:ext cx="700643" cy="700643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8" name="Freeform 15">
              <a:extLst>
                <a:ext uri="{FF2B5EF4-FFF2-40B4-BE49-F238E27FC236}">
                  <a16:creationId xmlns:a16="http://schemas.microsoft.com/office/drawing/2014/main" id="{3B58CFF7-FF4B-4CD0-A3C1-CD49361E4237}"/>
                </a:ext>
              </a:extLst>
            </p:cNvPr>
            <p:cNvSpPr/>
            <p:nvPr/>
          </p:nvSpPr>
          <p:spPr>
            <a:xfrm>
              <a:off x="2908542" y="6108302"/>
              <a:ext cx="599924" cy="239312"/>
            </a:xfrm>
            <a:custGeom>
              <a:avLst/>
              <a:gdLst>
                <a:gd name="connsiteX0" fmla="*/ 0 w 1164379"/>
                <a:gd name="connsiteY0" fmla="*/ 842038 h 1349443"/>
                <a:gd name="connsiteX1" fmla="*/ 361812 w 1164379"/>
                <a:gd name="connsiteY1" fmla="*/ 322343 h 1349443"/>
                <a:gd name="connsiteX2" fmla="*/ 684155 w 1164379"/>
                <a:gd name="connsiteY2" fmla="*/ 1341998 h 1349443"/>
                <a:gd name="connsiteX3" fmla="*/ 1065703 w 1164379"/>
                <a:gd name="connsiteY3" fmla="*/ 776254 h 1349443"/>
                <a:gd name="connsiteX4" fmla="*/ 1164379 w 1164379"/>
                <a:gd name="connsiteY4" fmla="*/ 631529 h 1349443"/>
                <a:gd name="connsiteX5" fmla="*/ 1065703 w 1164379"/>
                <a:gd name="connsiteY5" fmla="*/ 0 h 1349443"/>
                <a:gd name="connsiteX6" fmla="*/ 1065703 w 1164379"/>
                <a:gd name="connsiteY6" fmla="*/ 0 h 1349443"/>
                <a:gd name="connsiteX0" fmla="*/ 0 w 1164379"/>
                <a:gd name="connsiteY0" fmla="*/ 842038 h 1349443"/>
                <a:gd name="connsiteX1" fmla="*/ 361812 w 1164379"/>
                <a:gd name="connsiteY1" fmla="*/ 322343 h 1349443"/>
                <a:gd name="connsiteX2" fmla="*/ 684155 w 1164379"/>
                <a:gd name="connsiteY2" fmla="*/ 1341998 h 1349443"/>
                <a:gd name="connsiteX3" fmla="*/ 1065703 w 1164379"/>
                <a:gd name="connsiteY3" fmla="*/ 776254 h 1349443"/>
                <a:gd name="connsiteX4" fmla="*/ 1164379 w 1164379"/>
                <a:gd name="connsiteY4" fmla="*/ 631529 h 1349443"/>
                <a:gd name="connsiteX5" fmla="*/ 1065703 w 1164379"/>
                <a:gd name="connsiteY5" fmla="*/ 0 h 1349443"/>
                <a:gd name="connsiteX0" fmla="*/ 0 w 1093965"/>
                <a:gd name="connsiteY0" fmla="*/ 842038 h 1351035"/>
                <a:gd name="connsiteX1" fmla="*/ 361812 w 1093965"/>
                <a:gd name="connsiteY1" fmla="*/ 322343 h 1351035"/>
                <a:gd name="connsiteX2" fmla="*/ 684155 w 1093965"/>
                <a:gd name="connsiteY2" fmla="*/ 1341998 h 1351035"/>
                <a:gd name="connsiteX3" fmla="*/ 1065703 w 1093965"/>
                <a:gd name="connsiteY3" fmla="*/ 776254 h 1351035"/>
                <a:gd name="connsiteX4" fmla="*/ 1065703 w 1093965"/>
                <a:gd name="connsiteY4" fmla="*/ 0 h 1351035"/>
                <a:gd name="connsiteX0" fmla="*/ 0 w 1065703"/>
                <a:gd name="connsiteY0" fmla="*/ 533760 h 1042757"/>
                <a:gd name="connsiteX1" fmla="*/ 361812 w 1065703"/>
                <a:gd name="connsiteY1" fmla="*/ 14065 h 1042757"/>
                <a:gd name="connsiteX2" fmla="*/ 684155 w 1065703"/>
                <a:gd name="connsiteY2" fmla="*/ 1033720 h 1042757"/>
                <a:gd name="connsiteX3" fmla="*/ 1065703 w 1065703"/>
                <a:gd name="connsiteY3" fmla="*/ 467976 h 1042757"/>
                <a:gd name="connsiteX0" fmla="*/ 0 w 1065703"/>
                <a:gd name="connsiteY0" fmla="*/ 535367 h 1044420"/>
                <a:gd name="connsiteX1" fmla="*/ 340508 w 1065703"/>
                <a:gd name="connsiteY1" fmla="*/ 14003 h 1044420"/>
                <a:gd name="connsiteX2" fmla="*/ 684155 w 1065703"/>
                <a:gd name="connsiteY2" fmla="*/ 1035327 h 1044420"/>
                <a:gd name="connsiteX3" fmla="*/ 1065703 w 1065703"/>
                <a:gd name="connsiteY3" fmla="*/ 469583 h 1044420"/>
                <a:gd name="connsiteX0" fmla="*/ 0 w 1065703"/>
                <a:gd name="connsiteY0" fmla="*/ 521373 h 1030427"/>
                <a:gd name="connsiteX1" fmla="*/ 340508 w 1065703"/>
                <a:gd name="connsiteY1" fmla="*/ 9 h 1030427"/>
                <a:gd name="connsiteX2" fmla="*/ 684155 w 1065703"/>
                <a:gd name="connsiteY2" fmla="*/ 1021333 h 1030427"/>
                <a:gd name="connsiteX3" fmla="*/ 1065703 w 1065703"/>
                <a:gd name="connsiteY3" fmla="*/ 455589 h 1030427"/>
                <a:gd name="connsiteX0" fmla="*/ 0 w 1065703"/>
                <a:gd name="connsiteY0" fmla="*/ 521373 h 1021334"/>
                <a:gd name="connsiteX1" fmla="*/ 340508 w 1065703"/>
                <a:gd name="connsiteY1" fmla="*/ 9 h 1021334"/>
                <a:gd name="connsiteX2" fmla="*/ 684155 w 1065703"/>
                <a:gd name="connsiteY2" fmla="*/ 1021333 h 1021334"/>
                <a:gd name="connsiteX3" fmla="*/ 1065703 w 1065703"/>
                <a:gd name="connsiteY3" fmla="*/ 455589 h 1021334"/>
                <a:gd name="connsiteX0" fmla="*/ 0 w 1065703"/>
                <a:gd name="connsiteY0" fmla="*/ 535367 h 1035328"/>
                <a:gd name="connsiteX1" fmla="*/ 340508 w 1065703"/>
                <a:gd name="connsiteY1" fmla="*/ 14003 h 1035328"/>
                <a:gd name="connsiteX2" fmla="*/ 737417 w 1065703"/>
                <a:gd name="connsiteY2" fmla="*/ 1035327 h 1035328"/>
                <a:gd name="connsiteX3" fmla="*/ 1065703 w 1065703"/>
                <a:gd name="connsiteY3" fmla="*/ 469583 h 1035328"/>
                <a:gd name="connsiteX0" fmla="*/ 0 w 1065703"/>
                <a:gd name="connsiteY0" fmla="*/ 535367 h 1035328"/>
                <a:gd name="connsiteX1" fmla="*/ 340508 w 1065703"/>
                <a:gd name="connsiteY1" fmla="*/ 14003 h 1035328"/>
                <a:gd name="connsiteX2" fmla="*/ 754156 w 1065703"/>
                <a:gd name="connsiteY2" fmla="*/ 1035327 h 1035328"/>
                <a:gd name="connsiteX3" fmla="*/ 1065703 w 1065703"/>
                <a:gd name="connsiteY3" fmla="*/ 469583 h 1035328"/>
                <a:gd name="connsiteX0" fmla="*/ 0 w 1065703"/>
                <a:gd name="connsiteY0" fmla="*/ 543411 h 1052754"/>
                <a:gd name="connsiteX1" fmla="*/ 300942 w 1065703"/>
                <a:gd name="connsiteY1" fmla="*/ 13707 h 1052754"/>
                <a:gd name="connsiteX2" fmla="*/ 754156 w 1065703"/>
                <a:gd name="connsiteY2" fmla="*/ 1043371 h 1052754"/>
                <a:gd name="connsiteX3" fmla="*/ 1065703 w 1065703"/>
                <a:gd name="connsiteY3" fmla="*/ 477627 h 1052754"/>
                <a:gd name="connsiteX0" fmla="*/ 0 w 1065703"/>
                <a:gd name="connsiteY0" fmla="*/ 529713 h 1039056"/>
                <a:gd name="connsiteX1" fmla="*/ 300942 w 1065703"/>
                <a:gd name="connsiteY1" fmla="*/ 9 h 1039056"/>
                <a:gd name="connsiteX2" fmla="*/ 754156 w 1065703"/>
                <a:gd name="connsiteY2" fmla="*/ 1029673 h 1039056"/>
                <a:gd name="connsiteX3" fmla="*/ 1065703 w 1065703"/>
                <a:gd name="connsiteY3" fmla="*/ 463929 h 1039056"/>
                <a:gd name="connsiteX0" fmla="*/ 0 w 1065703"/>
                <a:gd name="connsiteY0" fmla="*/ 529713 h 1039056"/>
                <a:gd name="connsiteX1" fmla="*/ 300942 w 1065703"/>
                <a:gd name="connsiteY1" fmla="*/ 9 h 1039056"/>
                <a:gd name="connsiteX2" fmla="*/ 534588 w 1065703"/>
                <a:gd name="connsiteY2" fmla="*/ 525022 h 1039056"/>
                <a:gd name="connsiteX3" fmla="*/ 754156 w 1065703"/>
                <a:gd name="connsiteY3" fmla="*/ 1029673 h 1039056"/>
                <a:gd name="connsiteX4" fmla="*/ 1065703 w 1065703"/>
                <a:gd name="connsiteY4" fmla="*/ 463929 h 1039056"/>
                <a:gd name="connsiteX0" fmla="*/ 0 w 1065703"/>
                <a:gd name="connsiteY0" fmla="*/ 529713 h 1029693"/>
                <a:gd name="connsiteX1" fmla="*/ 300942 w 1065703"/>
                <a:gd name="connsiteY1" fmla="*/ 9 h 1029693"/>
                <a:gd name="connsiteX2" fmla="*/ 534588 w 1065703"/>
                <a:gd name="connsiteY2" fmla="*/ 525022 h 1029693"/>
                <a:gd name="connsiteX3" fmla="*/ 754156 w 1065703"/>
                <a:gd name="connsiteY3" fmla="*/ 1029673 h 1029693"/>
                <a:gd name="connsiteX4" fmla="*/ 1065703 w 1065703"/>
                <a:gd name="connsiteY4" fmla="*/ 463929 h 1029693"/>
                <a:gd name="connsiteX0" fmla="*/ 0 w 1065703"/>
                <a:gd name="connsiteY0" fmla="*/ 529713 h 1031352"/>
                <a:gd name="connsiteX1" fmla="*/ 300942 w 1065703"/>
                <a:gd name="connsiteY1" fmla="*/ 9 h 1031352"/>
                <a:gd name="connsiteX2" fmla="*/ 534588 w 1065703"/>
                <a:gd name="connsiteY2" fmla="*/ 525022 h 1031352"/>
                <a:gd name="connsiteX3" fmla="*/ 810895 w 1065703"/>
                <a:gd name="connsiteY3" fmla="*/ 1031332 h 1031352"/>
                <a:gd name="connsiteX4" fmla="*/ 1065703 w 1065703"/>
                <a:gd name="connsiteY4" fmla="*/ 463929 h 1031352"/>
                <a:gd name="connsiteX0" fmla="*/ 0 w 1065703"/>
                <a:gd name="connsiteY0" fmla="*/ 529713 h 1031359"/>
                <a:gd name="connsiteX1" fmla="*/ 300942 w 1065703"/>
                <a:gd name="connsiteY1" fmla="*/ 9 h 1031359"/>
                <a:gd name="connsiteX2" fmla="*/ 534588 w 1065703"/>
                <a:gd name="connsiteY2" fmla="*/ 525022 h 1031359"/>
                <a:gd name="connsiteX3" fmla="*/ 810895 w 1065703"/>
                <a:gd name="connsiteY3" fmla="*/ 1031332 h 1031359"/>
                <a:gd name="connsiteX4" fmla="*/ 1065703 w 1065703"/>
                <a:gd name="connsiteY4" fmla="*/ 463929 h 1031359"/>
                <a:gd name="connsiteX0" fmla="*/ 0 w 1065703"/>
                <a:gd name="connsiteY0" fmla="*/ 529713 h 1031359"/>
                <a:gd name="connsiteX1" fmla="*/ 300942 w 1065703"/>
                <a:gd name="connsiteY1" fmla="*/ 9 h 1031359"/>
                <a:gd name="connsiteX2" fmla="*/ 534588 w 1065703"/>
                <a:gd name="connsiteY2" fmla="*/ 525022 h 1031359"/>
                <a:gd name="connsiteX3" fmla="*/ 810895 w 1065703"/>
                <a:gd name="connsiteY3" fmla="*/ 1031332 h 1031359"/>
                <a:gd name="connsiteX4" fmla="*/ 1065703 w 1065703"/>
                <a:gd name="connsiteY4" fmla="*/ 463929 h 1031359"/>
                <a:gd name="connsiteX0" fmla="*/ 0 w 1065703"/>
                <a:gd name="connsiteY0" fmla="*/ 529713 h 1031359"/>
                <a:gd name="connsiteX1" fmla="*/ 300942 w 1065703"/>
                <a:gd name="connsiteY1" fmla="*/ 9 h 1031359"/>
                <a:gd name="connsiteX2" fmla="*/ 534588 w 1065703"/>
                <a:gd name="connsiteY2" fmla="*/ 525022 h 1031359"/>
                <a:gd name="connsiteX3" fmla="*/ 810895 w 1065703"/>
                <a:gd name="connsiteY3" fmla="*/ 1031332 h 1031359"/>
                <a:gd name="connsiteX4" fmla="*/ 1065703 w 1065703"/>
                <a:gd name="connsiteY4" fmla="*/ 463929 h 1031359"/>
                <a:gd name="connsiteX0" fmla="*/ 0 w 1065703"/>
                <a:gd name="connsiteY0" fmla="*/ 529713 h 1031361"/>
                <a:gd name="connsiteX1" fmla="*/ 300942 w 1065703"/>
                <a:gd name="connsiteY1" fmla="*/ 9 h 1031361"/>
                <a:gd name="connsiteX2" fmla="*/ 534588 w 1065703"/>
                <a:gd name="connsiteY2" fmla="*/ 525022 h 1031361"/>
                <a:gd name="connsiteX3" fmla="*/ 810895 w 1065703"/>
                <a:gd name="connsiteY3" fmla="*/ 1031332 h 1031361"/>
                <a:gd name="connsiteX4" fmla="*/ 1065703 w 1065703"/>
                <a:gd name="connsiteY4" fmla="*/ 463929 h 1031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5703" h="1031361">
                  <a:moveTo>
                    <a:pt x="0" y="529713"/>
                  </a:moveTo>
                  <a:cubicBezTo>
                    <a:pt x="123893" y="228202"/>
                    <a:pt x="187423" y="-1594"/>
                    <a:pt x="300942" y="9"/>
                  </a:cubicBezTo>
                  <a:cubicBezTo>
                    <a:pt x="390040" y="-773"/>
                    <a:pt x="483094" y="348433"/>
                    <a:pt x="534588" y="525022"/>
                  </a:cubicBezTo>
                  <a:cubicBezTo>
                    <a:pt x="599545" y="718205"/>
                    <a:pt x="720453" y="1034876"/>
                    <a:pt x="810895" y="1031332"/>
                  </a:cubicBezTo>
                  <a:cubicBezTo>
                    <a:pt x="901337" y="1027788"/>
                    <a:pt x="1002112" y="687595"/>
                    <a:pt x="1065703" y="463929"/>
                  </a:cubicBezTo>
                </a:path>
              </a:pathLst>
            </a:cu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20" name="Group 419">
            <a:extLst>
              <a:ext uri="{FF2B5EF4-FFF2-40B4-BE49-F238E27FC236}">
                <a16:creationId xmlns:a16="http://schemas.microsoft.com/office/drawing/2014/main" id="{63D5C924-0848-48D9-B88A-34E6381E402D}"/>
              </a:ext>
            </a:extLst>
          </p:cNvPr>
          <p:cNvGrpSpPr/>
          <p:nvPr/>
        </p:nvGrpSpPr>
        <p:grpSpPr>
          <a:xfrm>
            <a:off x="2174885" y="4651680"/>
            <a:ext cx="700643" cy="700643"/>
            <a:chOff x="4766485" y="3616044"/>
            <a:chExt cx="700643" cy="700643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421" name="Oval 420">
              <a:extLst>
                <a:ext uri="{FF2B5EF4-FFF2-40B4-BE49-F238E27FC236}">
                  <a16:creationId xmlns:a16="http://schemas.microsoft.com/office/drawing/2014/main" id="{D06F5F4F-3E14-42C5-AA44-146804D672FF}"/>
                </a:ext>
              </a:extLst>
            </p:cNvPr>
            <p:cNvSpPr/>
            <p:nvPr/>
          </p:nvSpPr>
          <p:spPr>
            <a:xfrm>
              <a:off x="4766485" y="3616044"/>
              <a:ext cx="700643" cy="700643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22" name="Straight Connector 421">
              <a:extLst>
                <a:ext uri="{FF2B5EF4-FFF2-40B4-BE49-F238E27FC236}">
                  <a16:creationId xmlns:a16="http://schemas.microsoft.com/office/drawing/2014/main" id="{556DCE77-26BD-42A1-9A0B-247AE05FC494}"/>
                </a:ext>
              </a:extLst>
            </p:cNvPr>
            <p:cNvCxnSpPr>
              <a:cxnSpLocks/>
              <a:stCxn id="421" idx="1"/>
              <a:endCxn id="421" idx="5"/>
            </p:cNvCxnSpPr>
            <p:nvPr/>
          </p:nvCxnSpPr>
          <p:spPr>
            <a:xfrm>
              <a:off x="4869092" y="3718651"/>
              <a:ext cx="495429" cy="495429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3" name="Straight Connector 422">
              <a:extLst>
                <a:ext uri="{FF2B5EF4-FFF2-40B4-BE49-F238E27FC236}">
                  <a16:creationId xmlns:a16="http://schemas.microsoft.com/office/drawing/2014/main" id="{3F37FD53-6352-466D-AA44-B5ACA09EBB47}"/>
                </a:ext>
              </a:extLst>
            </p:cNvPr>
            <p:cNvCxnSpPr>
              <a:cxnSpLocks/>
              <a:stCxn id="421" idx="3"/>
              <a:endCxn id="421" idx="7"/>
            </p:cNvCxnSpPr>
            <p:nvPr/>
          </p:nvCxnSpPr>
          <p:spPr>
            <a:xfrm flipV="1">
              <a:off x="4869092" y="3718651"/>
              <a:ext cx="495429" cy="495429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16" name="Group 415">
            <a:extLst>
              <a:ext uri="{FF2B5EF4-FFF2-40B4-BE49-F238E27FC236}">
                <a16:creationId xmlns:a16="http://schemas.microsoft.com/office/drawing/2014/main" id="{1E1EE49B-2B91-470B-9CB5-2B42475673BD}"/>
              </a:ext>
            </a:extLst>
          </p:cNvPr>
          <p:cNvGrpSpPr/>
          <p:nvPr/>
        </p:nvGrpSpPr>
        <p:grpSpPr>
          <a:xfrm>
            <a:off x="2174886" y="3284227"/>
            <a:ext cx="700643" cy="700643"/>
            <a:chOff x="4766485" y="3616044"/>
            <a:chExt cx="700643" cy="700643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417" name="Oval 416">
              <a:extLst>
                <a:ext uri="{FF2B5EF4-FFF2-40B4-BE49-F238E27FC236}">
                  <a16:creationId xmlns:a16="http://schemas.microsoft.com/office/drawing/2014/main" id="{9881572A-C996-4EB2-9193-FBC27B197B19}"/>
                </a:ext>
              </a:extLst>
            </p:cNvPr>
            <p:cNvSpPr/>
            <p:nvPr/>
          </p:nvSpPr>
          <p:spPr>
            <a:xfrm>
              <a:off x="4766485" y="3616044"/>
              <a:ext cx="700643" cy="700643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18" name="Straight Connector 417">
              <a:extLst>
                <a:ext uri="{FF2B5EF4-FFF2-40B4-BE49-F238E27FC236}">
                  <a16:creationId xmlns:a16="http://schemas.microsoft.com/office/drawing/2014/main" id="{444BD99F-3C9B-48B9-BFA4-4F7DE057ABB6}"/>
                </a:ext>
              </a:extLst>
            </p:cNvPr>
            <p:cNvCxnSpPr>
              <a:cxnSpLocks/>
              <a:stCxn id="417" idx="1"/>
              <a:endCxn id="417" idx="5"/>
            </p:cNvCxnSpPr>
            <p:nvPr/>
          </p:nvCxnSpPr>
          <p:spPr>
            <a:xfrm>
              <a:off x="4869092" y="3718651"/>
              <a:ext cx="495429" cy="495429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9" name="Straight Connector 418">
              <a:extLst>
                <a:ext uri="{FF2B5EF4-FFF2-40B4-BE49-F238E27FC236}">
                  <a16:creationId xmlns:a16="http://schemas.microsoft.com/office/drawing/2014/main" id="{600C09A4-43B2-4D0B-B37F-5FD0C45CFB5D}"/>
                </a:ext>
              </a:extLst>
            </p:cNvPr>
            <p:cNvCxnSpPr>
              <a:cxnSpLocks/>
              <a:stCxn id="417" idx="3"/>
              <a:endCxn id="417" idx="7"/>
            </p:cNvCxnSpPr>
            <p:nvPr/>
          </p:nvCxnSpPr>
          <p:spPr>
            <a:xfrm flipV="1">
              <a:off x="4869092" y="3718651"/>
              <a:ext cx="495429" cy="495429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03" name="Isosceles Triangle 402">
            <a:extLst>
              <a:ext uri="{FF2B5EF4-FFF2-40B4-BE49-F238E27FC236}">
                <a16:creationId xmlns:a16="http://schemas.microsoft.com/office/drawing/2014/main" id="{FF7FA9B6-AD98-436B-8B2F-E0FC81A6169D}"/>
              </a:ext>
            </a:extLst>
          </p:cNvPr>
          <p:cNvSpPr/>
          <p:nvPr/>
        </p:nvSpPr>
        <p:spPr>
          <a:xfrm flipV="1">
            <a:off x="1279669" y="580732"/>
            <a:ext cx="356260" cy="593766"/>
          </a:xfrm>
          <a:prstGeom prst="triangle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9" name="Isosceles Triangle 408">
            <a:extLst>
              <a:ext uri="{FF2B5EF4-FFF2-40B4-BE49-F238E27FC236}">
                <a16:creationId xmlns:a16="http://schemas.microsoft.com/office/drawing/2014/main" id="{027C4EA0-8B04-4423-AAEC-FE7DA901CA14}"/>
              </a:ext>
            </a:extLst>
          </p:cNvPr>
          <p:cNvSpPr/>
          <p:nvPr/>
        </p:nvSpPr>
        <p:spPr>
          <a:xfrm flipV="1">
            <a:off x="349630" y="2591738"/>
            <a:ext cx="356260" cy="593766"/>
          </a:xfrm>
          <a:prstGeom prst="triangle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5" name="TextBox 464">
            <a:extLst>
              <a:ext uri="{FF2B5EF4-FFF2-40B4-BE49-F238E27FC236}">
                <a16:creationId xmlns:a16="http://schemas.microsoft.com/office/drawing/2014/main" id="{7469D656-19F4-4AF3-8994-79862171B7AC}"/>
              </a:ext>
            </a:extLst>
          </p:cNvPr>
          <p:cNvSpPr txBox="1"/>
          <p:nvPr/>
        </p:nvSpPr>
        <p:spPr>
          <a:xfrm>
            <a:off x="358924" y="6184503"/>
            <a:ext cx="504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</a:t>
            </a:r>
          </a:p>
        </p:txBody>
      </p:sp>
      <p:sp>
        <p:nvSpPr>
          <p:cNvPr id="467" name="TextBox 466">
            <a:extLst>
              <a:ext uri="{FF2B5EF4-FFF2-40B4-BE49-F238E27FC236}">
                <a16:creationId xmlns:a16="http://schemas.microsoft.com/office/drawing/2014/main" id="{E1843E8F-B75C-4859-B452-638070ABD51F}"/>
              </a:ext>
            </a:extLst>
          </p:cNvPr>
          <p:cNvSpPr txBox="1"/>
          <p:nvPr/>
        </p:nvSpPr>
        <p:spPr>
          <a:xfrm>
            <a:off x="2761026" y="9737128"/>
            <a:ext cx="504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</a:t>
            </a:r>
          </a:p>
        </p:txBody>
      </p:sp>
      <p:sp>
        <p:nvSpPr>
          <p:cNvPr id="469" name="TextBox 468">
            <a:extLst>
              <a:ext uri="{FF2B5EF4-FFF2-40B4-BE49-F238E27FC236}">
                <a16:creationId xmlns:a16="http://schemas.microsoft.com/office/drawing/2014/main" id="{EB4E2CB4-55B0-4696-AB50-729538BD65AF}"/>
              </a:ext>
            </a:extLst>
          </p:cNvPr>
          <p:cNvSpPr txBox="1"/>
          <p:nvPr/>
        </p:nvSpPr>
        <p:spPr>
          <a:xfrm>
            <a:off x="2992471" y="3229870"/>
            <a:ext cx="504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sp>
        <p:nvSpPr>
          <p:cNvPr id="471" name="TextBox 470">
            <a:extLst>
              <a:ext uri="{FF2B5EF4-FFF2-40B4-BE49-F238E27FC236}">
                <a16:creationId xmlns:a16="http://schemas.microsoft.com/office/drawing/2014/main" id="{2979E56B-E0B6-4E43-87B2-645849AC9EFF}"/>
              </a:ext>
            </a:extLst>
          </p:cNvPr>
          <p:cNvSpPr txBox="1"/>
          <p:nvPr/>
        </p:nvSpPr>
        <p:spPr>
          <a:xfrm>
            <a:off x="2944175" y="4586048"/>
            <a:ext cx="504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</a:p>
        </p:txBody>
      </p:sp>
    </p:spTree>
    <p:extLst>
      <p:ext uri="{BB962C8B-B14F-4D97-AF65-F5344CB8AC3E}">
        <p14:creationId xmlns:p14="http://schemas.microsoft.com/office/powerpoint/2010/main" val="1489871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</TotalTime>
  <Words>70</Words>
  <Application>Microsoft Office PowerPoint</Application>
  <PresentationFormat>Custom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sdr@umd.edu</dc:creator>
  <cp:lastModifiedBy>Marc L Lichtman</cp:lastModifiedBy>
  <cp:revision>11</cp:revision>
  <dcterms:created xsi:type="dcterms:W3CDTF">2020-09-17T02:05:17Z</dcterms:created>
  <dcterms:modified xsi:type="dcterms:W3CDTF">2020-09-17T02:45:33Z</dcterms:modified>
</cp:coreProperties>
</file>