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761038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8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837"/>
            <a:ext cx="9144000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879"/>
            <a:ext cx="9144000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722"/>
            <a:ext cx="2628900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722"/>
            <a:ext cx="7734300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6260"/>
            <a:ext cx="10515600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5362"/>
            <a:ext cx="10515600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609"/>
            <a:ext cx="518160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609"/>
            <a:ext cx="518160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723"/>
            <a:ext cx="1051560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2255"/>
            <a:ext cx="5157787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4379"/>
            <a:ext cx="5157787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2255"/>
            <a:ext cx="518318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4379"/>
            <a:ext cx="5183188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9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4069"/>
            <a:ext cx="3932237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483"/>
            <a:ext cx="6172200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8311"/>
            <a:ext cx="3932237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4069"/>
            <a:ext cx="3932237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483"/>
            <a:ext cx="6172200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8311"/>
            <a:ext cx="3932237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723"/>
            <a:ext cx="1051560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609"/>
            <a:ext cx="1051560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9629"/>
            <a:ext cx="27432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E32F-D472-489E-91BD-85C8E31A961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9629"/>
            <a:ext cx="41148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9629"/>
            <a:ext cx="274320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2B77-8EB0-48B9-BE27-AA3007954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3C2A7D70-5A41-48C5-AC64-801D9EEE3B83}"/>
              </a:ext>
            </a:extLst>
          </p:cNvPr>
          <p:cNvSpPr/>
          <p:nvPr/>
        </p:nvSpPr>
        <p:spPr>
          <a:xfrm>
            <a:off x="8538302" y="4480862"/>
            <a:ext cx="3653698" cy="128017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DB4377-5213-4E39-9938-7A7C83AF73D8}"/>
              </a:ext>
            </a:extLst>
          </p:cNvPr>
          <p:cNvCxnSpPr>
            <a:cxnSpLocks/>
          </p:cNvCxnSpPr>
          <p:nvPr/>
        </p:nvCxnSpPr>
        <p:spPr>
          <a:xfrm>
            <a:off x="2834404" y="747869"/>
            <a:ext cx="4315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565A7C8-7BCA-4150-86C9-1D92BF40DFC1}"/>
              </a:ext>
            </a:extLst>
          </p:cNvPr>
          <p:cNvSpPr/>
          <p:nvPr/>
        </p:nvSpPr>
        <p:spPr>
          <a:xfrm>
            <a:off x="3265918" y="419098"/>
            <a:ext cx="636997" cy="636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  <a:latin typeface="Corbel Light" panose="020B0303020204020204" pitchFamily="34" charset="0"/>
              </a:rPr>
              <a:t>X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B9BFBA3-40B4-4735-9174-3AFC61916922}"/>
              </a:ext>
            </a:extLst>
          </p:cNvPr>
          <p:cNvSpPr/>
          <p:nvPr/>
        </p:nvSpPr>
        <p:spPr>
          <a:xfrm>
            <a:off x="3265918" y="3182845"/>
            <a:ext cx="636997" cy="636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  <a:latin typeface="Corbel Light" panose="020B0303020204020204" pitchFamily="34" charset="0"/>
              </a:rPr>
              <a:t>X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9F594B6-B8BB-4691-915F-3C867FC7ECD8}"/>
              </a:ext>
            </a:extLst>
          </p:cNvPr>
          <p:cNvCxnSpPr>
            <a:cxnSpLocks/>
          </p:cNvCxnSpPr>
          <p:nvPr/>
        </p:nvCxnSpPr>
        <p:spPr>
          <a:xfrm>
            <a:off x="2834404" y="3501343"/>
            <a:ext cx="4315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2BBAD50-C3BB-47BE-993E-BE60B0EF5966}"/>
              </a:ext>
            </a:extLst>
          </p:cNvPr>
          <p:cNvCxnSpPr>
            <a:cxnSpLocks/>
          </p:cNvCxnSpPr>
          <p:nvPr/>
        </p:nvCxnSpPr>
        <p:spPr>
          <a:xfrm>
            <a:off x="2834404" y="747869"/>
            <a:ext cx="0" cy="2753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E5B3391-2622-412B-871C-B3133E4EE542}"/>
              </a:ext>
            </a:extLst>
          </p:cNvPr>
          <p:cNvCxnSpPr>
            <a:cxnSpLocks/>
          </p:cNvCxnSpPr>
          <p:nvPr/>
        </p:nvCxnSpPr>
        <p:spPr>
          <a:xfrm flipH="1">
            <a:off x="2259051" y="2073238"/>
            <a:ext cx="5753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0C799CBC-56BE-4EC3-9360-41A32DBD6461}"/>
              </a:ext>
            </a:extLst>
          </p:cNvPr>
          <p:cNvSpPr txBox="1"/>
          <p:nvPr/>
        </p:nvSpPr>
        <p:spPr>
          <a:xfrm>
            <a:off x="259284" y="1754254"/>
            <a:ext cx="1938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9BE9557-DF37-4844-BA9A-CE1120D13DDE}"/>
                  </a:ext>
                </a:extLst>
              </p:cNvPr>
              <p:cNvSpPr txBox="1"/>
              <p:nvPr/>
            </p:nvSpPr>
            <p:spPr>
              <a:xfrm>
                <a:off x="158183" y="2121886"/>
                <a:ext cx="2184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9BE9557-DF37-4844-BA9A-CE1120D13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3" y="2121886"/>
                <a:ext cx="2184316" cy="307777"/>
              </a:xfrm>
              <a:prstGeom prst="rect">
                <a:avLst/>
              </a:prstGeom>
              <a:blipFill>
                <a:blip r:embed="rId2"/>
                <a:stretch>
                  <a:fillRect l="-111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39FA651-498F-48B2-B7E3-B17F21BA8377}"/>
              </a:ext>
            </a:extLst>
          </p:cNvPr>
          <p:cNvCxnSpPr>
            <a:cxnSpLocks/>
          </p:cNvCxnSpPr>
          <p:nvPr/>
        </p:nvCxnSpPr>
        <p:spPr>
          <a:xfrm>
            <a:off x="3902915" y="3501343"/>
            <a:ext cx="34466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CE65C2D-FB77-4BD9-B487-FD54BDC94DDD}"/>
              </a:ext>
            </a:extLst>
          </p:cNvPr>
          <p:cNvCxnSpPr>
            <a:cxnSpLocks/>
          </p:cNvCxnSpPr>
          <p:nvPr/>
        </p:nvCxnSpPr>
        <p:spPr>
          <a:xfrm flipV="1">
            <a:off x="3584416" y="1056095"/>
            <a:ext cx="0" cy="1017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50F7CB5-38B6-4E6E-82E8-1BC1BF5A0410}"/>
              </a:ext>
            </a:extLst>
          </p:cNvPr>
          <p:cNvCxnSpPr>
            <a:cxnSpLocks/>
          </p:cNvCxnSpPr>
          <p:nvPr/>
        </p:nvCxnSpPr>
        <p:spPr>
          <a:xfrm>
            <a:off x="3584416" y="2802703"/>
            <a:ext cx="0" cy="380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3F15F06-3057-4600-8725-0B5217408DF6}"/>
              </a:ext>
            </a:extLst>
          </p:cNvPr>
          <p:cNvCxnSpPr>
            <a:cxnSpLocks/>
          </p:cNvCxnSpPr>
          <p:nvPr/>
        </p:nvCxnSpPr>
        <p:spPr>
          <a:xfrm flipH="1">
            <a:off x="3589361" y="2073237"/>
            <a:ext cx="5753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FD31DB04-0C0B-4C93-BDB3-88D754937861}"/>
              </a:ext>
            </a:extLst>
          </p:cNvPr>
          <p:cNvSpPr/>
          <p:nvPr/>
        </p:nvSpPr>
        <p:spPr>
          <a:xfrm>
            <a:off x="4164716" y="1754739"/>
            <a:ext cx="636997" cy="6369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  <a:ea typeface="GungsuhChe" panose="02030609000101010101" pitchFamily="49" charset="-127"/>
                <a:cs typeface="FrankRuehl" panose="020E0503060101010101" pitchFamily="34" charset="-79"/>
              </a:rPr>
              <a:t>~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1AC3A5E-B76C-49E8-9435-D41BDA7828B9}"/>
              </a:ext>
            </a:extLst>
          </p:cNvPr>
          <p:cNvCxnSpPr>
            <a:cxnSpLocks/>
          </p:cNvCxnSpPr>
          <p:nvPr/>
        </p:nvCxnSpPr>
        <p:spPr>
          <a:xfrm>
            <a:off x="3584416" y="2065778"/>
            <a:ext cx="0" cy="302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24FD1C-550F-46F2-9EDD-6FFDA62998D3}"/>
              </a:ext>
            </a:extLst>
          </p:cNvPr>
          <p:cNvSpPr/>
          <p:nvPr/>
        </p:nvSpPr>
        <p:spPr>
          <a:xfrm>
            <a:off x="3353250" y="2389167"/>
            <a:ext cx="503239" cy="4957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2400" baseline="30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285B129-7FD1-4C14-8C38-73F0CFE80455}"/>
                  </a:ext>
                </a:extLst>
              </p:cNvPr>
              <p:cNvSpPr txBox="1"/>
              <p:nvPr/>
            </p:nvSpPr>
            <p:spPr>
              <a:xfrm>
                <a:off x="3700387" y="1423504"/>
                <a:ext cx="16242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285B129-7FD1-4C14-8C38-73F0CFE8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87" y="1423504"/>
                <a:ext cx="1624291" cy="307777"/>
              </a:xfrm>
              <a:prstGeom prst="rect">
                <a:avLst/>
              </a:prstGeom>
              <a:blipFill>
                <a:blip r:embed="rId3"/>
                <a:stretch>
                  <a:fillRect l="-300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023EC72-3365-43B9-AD95-8BC5D0E4AA57}"/>
                  </a:ext>
                </a:extLst>
              </p:cNvPr>
              <p:cNvSpPr txBox="1"/>
              <p:nvPr/>
            </p:nvSpPr>
            <p:spPr>
              <a:xfrm>
                <a:off x="3638662" y="2857174"/>
                <a:ext cx="166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D023EC72-3365-43B9-AD95-8BC5D0E4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662" y="2857174"/>
                <a:ext cx="1661159" cy="307777"/>
              </a:xfrm>
              <a:prstGeom prst="rect">
                <a:avLst/>
              </a:prstGeom>
              <a:blipFill>
                <a:blip r:embed="rId4"/>
                <a:stretch>
                  <a:fillRect l="-183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8E06851-D21D-4F18-B1DD-09B0261B06EF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3902915" y="737596"/>
            <a:ext cx="34466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2EB6C92-1CEC-427B-97CB-E370BBF869B5}"/>
                  </a:ext>
                </a:extLst>
              </p:cNvPr>
              <p:cNvSpPr txBox="1"/>
              <p:nvPr/>
            </p:nvSpPr>
            <p:spPr>
              <a:xfrm>
                <a:off x="8621182" y="4801403"/>
                <a:ext cx="3494418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2EB6C92-1CEC-427B-97CB-E370BBF8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182" y="4801403"/>
                <a:ext cx="3494418" cy="403316"/>
              </a:xfrm>
              <a:prstGeom prst="rect">
                <a:avLst/>
              </a:prstGeom>
              <a:blipFill>
                <a:blip r:embed="rId5"/>
                <a:stretch>
                  <a:fillRect l="-698"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980D6AB-63C9-4C7E-AE55-2BDB2BAB6837}"/>
                  </a:ext>
                </a:extLst>
              </p:cNvPr>
              <p:cNvSpPr txBox="1"/>
              <p:nvPr/>
            </p:nvSpPr>
            <p:spPr>
              <a:xfrm>
                <a:off x="8621182" y="5281222"/>
                <a:ext cx="3471976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980D6AB-63C9-4C7E-AE55-2BDB2BAB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182" y="5281222"/>
                <a:ext cx="3471976" cy="403316"/>
              </a:xfrm>
              <a:prstGeom prst="rect">
                <a:avLst/>
              </a:prstGeom>
              <a:blipFill>
                <a:blip r:embed="rId6"/>
                <a:stretch>
                  <a:fillRect l="-702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TextBox 195">
            <a:extLst>
              <a:ext uri="{FF2B5EF4-FFF2-40B4-BE49-F238E27FC236}">
                <a16:creationId xmlns:a16="http://schemas.microsoft.com/office/drawing/2014/main" id="{51829182-0CA2-4F69-8466-CE6EBEAD9D1C}"/>
              </a:ext>
            </a:extLst>
          </p:cNvPr>
          <p:cNvSpPr txBox="1"/>
          <p:nvPr/>
        </p:nvSpPr>
        <p:spPr>
          <a:xfrm>
            <a:off x="9249352" y="4450728"/>
            <a:ext cx="249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Trig Identities: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845E8A7-B977-4F1B-B467-F40C820BFB1B}"/>
              </a:ext>
            </a:extLst>
          </p:cNvPr>
          <p:cNvSpPr/>
          <p:nvPr/>
        </p:nvSpPr>
        <p:spPr>
          <a:xfrm>
            <a:off x="7349516" y="489732"/>
            <a:ext cx="811030" cy="495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LPF</a:t>
            </a:r>
            <a:endParaRPr lang="en-US" sz="2400" baseline="30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70CB2FB-2D56-4A6B-8B0D-66CBCFAB9FC0}"/>
              </a:ext>
            </a:extLst>
          </p:cNvPr>
          <p:cNvSpPr/>
          <p:nvPr/>
        </p:nvSpPr>
        <p:spPr>
          <a:xfrm>
            <a:off x="7349516" y="3253479"/>
            <a:ext cx="811030" cy="4957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LPF</a:t>
            </a:r>
            <a:endParaRPr lang="en-US" sz="2400" baseline="30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8FB6C8C-98AD-4D81-974A-739842A593D1}"/>
                  </a:ext>
                </a:extLst>
              </p:cNvPr>
              <p:cNvSpPr txBox="1"/>
              <p:nvPr/>
            </p:nvSpPr>
            <p:spPr>
              <a:xfrm>
                <a:off x="3877038" y="-23822"/>
                <a:ext cx="3409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8FB6C8C-98AD-4D81-974A-739842A59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038" y="-23822"/>
                <a:ext cx="3409395" cy="276999"/>
              </a:xfrm>
              <a:prstGeom prst="rect">
                <a:avLst/>
              </a:prstGeom>
              <a:blipFill>
                <a:blip r:embed="rId7"/>
                <a:stretch>
                  <a:fillRect l="-53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DA4E089-202C-44E6-9BA1-595A42D61A45}"/>
                  </a:ext>
                </a:extLst>
              </p:cNvPr>
              <p:cNvSpPr txBox="1"/>
              <p:nvPr/>
            </p:nvSpPr>
            <p:spPr>
              <a:xfrm>
                <a:off x="3939457" y="280897"/>
                <a:ext cx="3409396" cy="416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6DA4E089-202C-44E6-9BA1-595A42D6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457" y="280897"/>
                <a:ext cx="3409396" cy="416717"/>
              </a:xfrm>
              <a:prstGeom prst="rect">
                <a:avLst/>
              </a:prstGeom>
              <a:blipFill>
                <a:blip r:embed="rId8"/>
                <a:stretch>
                  <a:fillRect l="-1071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5613059-DDB1-4C31-B082-746F0A764E76}"/>
                  </a:ext>
                </a:extLst>
              </p:cNvPr>
              <p:cNvSpPr txBox="1"/>
              <p:nvPr/>
            </p:nvSpPr>
            <p:spPr>
              <a:xfrm>
                <a:off x="3909001" y="3567981"/>
                <a:ext cx="34398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5613059-DDB1-4C31-B082-746F0A76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001" y="3567981"/>
                <a:ext cx="3439852" cy="276999"/>
              </a:xfrm>
              <a:prstGeom prst="rect">
                <a:avLst/>
              </a:prstGeom>
              <a:blipFill>
                <a:blip r:embed="rId9"/>
                <a:stretch>
                  <a:fillRect l="-53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5B82094-7EAF-4883-B228-E3CDA545737F}"/>
                  </a:ext>
                </a:extLst>
              </p:cNvPr>
              <p:cNvSpPr txBox="1"/>
              <p:nvPr/>
            </p:nvSpPr>
            <p:spPr>
              <a:xfrm>
                <a:off x="3979797" y="3887407"/>
                <a:ext cx="3489850" cy="416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5B82094-7EAF-4883-B228-E3CDA545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97" y="3887407"/>
                <a:ext cx="3489850" cy="416717"/>
              </a:xfrm>
              <a:prstGeom prst="rect">
                <a:avLst/>
              </a:prstGeom>
              <a:blipFill>
                <a:blip r:embed="rId10"/>
                <a:stretch>
                  <a:fillRect l="-1224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24B35ED7-FA78-48D2-881E-9031E1F56131}"/>
              </a:ext>
            </a:extLst>
          </p:cNvPr>
          <p:cNvSpPr txBox="1"/>
          <p:nvPr/>
        </p:nvSpPr>
        <p:spPr>
          <a:xfrm>
            <a:off x="148957" y="3147058"/>
            <a:ext cx="3138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BPSK pulses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709D787-8407-4D8F-BB25-CB00EF0421BA}"/>
              </a:ext>
            </a:extLst>
          </p:cNvPr>
          <p:cNvCxnSpPr>
            <a:cxnSpLocks/>
          </p:cNvCxnSpPr>
          <p:nvPr/>
        </p:nvCxnSpPr>
        <p:spPr>
          <a:xfrm flipH="1" flipV="1">
            <a:off x="473567" y="2539864"/>
            <a:ext cx="421420" cy="642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7764BD0-DABD-414B-9DDE-BA47F2FDCF08}"/>
              </a:ext>
            </a:extLst>
          </p:cNvPr>
          <p:cNvCxnSpPr>
            <a:cxnSpLocks/>
          </p:cNvCxnSpPr>
          <p:nvPr/>
        </p:nvCxnSpPr>
        <p:spPr>
          <a:xfrm>
            <a:off x="216885" y="2491218"/>
            <a:ext cx="513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87E4A4A-DAF3-4AB4-8A9F-DE17C0275701}"/>
              </a:ext>
            </a:extLst>
          </p:cNvPr>
          <p:cNvCxnSpPr>
            <a:cxnSpLocks/>
          </p:cNvCxnSpPr>
          <p:nvPr/>
        </p:nvCxnSpPr>
        <p:spPr>
          <a:xfrm>
            <a:off x="8160546" y="747869"/>
            <a:ext cx="25674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AF98EFF-2FB4-4B23-BF12-C40EF99B5A94}"/>
              </a:ext>
            </a:extLst>
          </p:cNvPr>
          <p:cNvCxnSpPr>
            <a:cxnSpLocks/>
          </p:cNvCxnSpPr>
          <p:nvPr/>
        </p:nvCxnSpPr>
        <p:spPr>
          <a:xfrm>
            <a:off x="10022954" y="747869"/>
            <a:ext cx="0" cy="998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2AFC3E33-AF4C-4CD7-B8E5-37E4AB89E2E1}"/>
              </a:ext>
            </a:extLst>
          </p:cNvPr>
          <p:cNvSpPr/>
          <p:nvPr/>
        </p:nvSpPr>
        <p:spPr>
          <a:xfrm>
            <a:off x="9704456" y="1755251"/>
            <a:ext cx="636997" cy="63699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ysClr val="windowText" lastClr="000000"/>
                </a:solidFill>
                <a:latin typeface="Corbel Light" panose="020B0303020204020204" pitchFamily="34" charset="0"/>
              </a:rPr>
              <a:t>X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4726074-EB12-4060-BCE5-B50C99734AF6}"/>
              </a:ext>
            </a:extLst>
          </p:cNvPr>
          <p:cNvCxnSpPr>
            <a:cxnSpLocks/>
          </p:cNvCxnSpPr>
          <p:nvPr/>
        </p:nvCxnSpPr>
        <p:spPr>
          <a:xfrm flipV="1">
            <a:off x="10022954" y="2402580"/>
            <a:ext cx="0" cy="1098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82F0891-BB66-4DA7-92FA-8A3F508181BC}"/>
              </a:ext>
            </a:extLst>
          </p:cNvPr>
          <p:cNvCxnSpPr>
            <a:cxnSpLocks/>
          </p:cNvCxnSpPr>
          <p:nvPr/>
        </p:nvCxnSpPr>
        <p:spPr>
          <a:xfrm flipH="1">
            <a:off x="8160548" y="3501342"/>
            <a:ext cx="18624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67151EE-AC0A-426B-8F0B-40563558A84E}"/>
              </a:ext>
            </a:extLst>
          </p:cNvPr>
          <p:cNvCxnSpPr>
            <a:cxnSpLocks/>
            <a:stCxn id="220" idx="2"/>
            <a:endCxn id="242" idx="3"/>
          </p:cNvCxnSpPr>
          <p:nvPr/>
        </p:nvCxnSpPr>
        <p:spPr>
          <a:xfrm flipH="1" flipV="1">
            <a:off x="7360446" y="2065778"/>
            <a:ext cx="2344010" cy="7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63299B7-F5E9-420A-AE09-34FA6C81302D}"/>
              </a:ext>
            </a:extLst>
          </p:cNvPr>
          <p:cNvCxnSpPr>
            <a:cxnSpLocks/>
          </p:cNvCxnSpPr>
          <p:nvPr/>
        </p:nvCxnSpPr>
        <p:spPr>
          <a:xfrm flipH="1">
            <a:off x="4809155" y="2073237"/>
            <a:ext cx="22460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6F257FA0-7D0C-4148-8B36-8D0840CD520F}"/>
                  </a:ext>
                </a:extLst>
              </p:cNvPr>
              <p:cNvSpPr txBox="1"/>
              <p:nvPr/>
            </p:nvSpPr>
            <p:spPr>
              <a:xfrm>
                <a:off x="8348128" y="392513"/>
                <a:ext cx="18031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6F257FA0-7D0C-4148-8B36-8D0840CD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8" y="392513"/>
                <a:ext cx="1803103" cy="276999"/>
              </a:xfrm>
              <a:prstGeom prst="rect">
                <a:avLst/>
              </a:prstGeom>
              <a:blipFill>
                <a:blip r:embed="rId11"/>
                <a:stretch>
                  <a:fillRect l="-33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DE40ABF-D0C5-49BC-87D2-77700BD7422C}"/>
                  </a:ext>
                </a:extLst>
              </p:cNvPr>
              <p:cNvSpPr txBox="1"/>
              <p:nvPr/>
            </p:nvSpPr>
            <p:spPr>
              <a:xfrm>
                <a:off x="8348128" y="3579949"/>
                <a:ext cx="24473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DE40ABF-D0C5-49BC-87D2-77700BD7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28" y="3579949"/>
                <a:ext cx="2447326" cy="276999"/>
              </a:xfrm>
              <a:prstGeom prst="rect">
                <a:avLst/>
              </a:prstGeom>
              <a:blipFill>
                <a:blip r:embed="rId12"/>
                <a:stretch>
                  <a:fillRect l="-2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82AAC74-E5DF-4097-B97F-5DB08BBE0A7C}"/>
                  </a:ext>
                </a:extLst>
              </p:cNvPr>
              <p:cNvSpPr txBox="1"/>
              <p:nvPr/>
            </p:nvSpPr>
            <p:spPr>
              <a:xfrm>
                <a:off x="10926575" y="290114"/>
                <a:ext cx="5863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82AAC74-E5DF-4097-B97F-5DB08BBE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575" y="290114"/>
                <a:ext cx="586325" cy="276999"/>
              </a:xfrm>
              <a:prstGeom prst="rect">
                <a:avLst/>
              </a:prstGeom>
              <a:blipFill>
                <a:blip r:embed="rId13"/>
                <a:stretch>
                  <a:fillRect l="-103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7BC4A23-37AE-43BC-896F-1380E3F0E96B}"/>
                  </a:ext>
                </a:extLst>
              </p:cNvPr>
              <p:cNvSpPr txBox="1"/>
              <p:nvPr/>
            </p:nvSpPr>
            <p:spPr>
              <a:xfrm>
                <a:off x="10877917" y="886399"/>
                <a:ext cx="7065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7BC4A23-37AE-43BC-896F-1380E3F0E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917" y="886399"/>
                <a:ext cx="706554" cy="276999"/>
              </a:xfrm>
              <a:prstGeom prst="rect">
                <a:avLst/>
              </a:prstGeom>
              <a:blipFill>
                <a:blip r:embed="rId14"/>
                <a:stretch>
                  <a:fillRect l="-1120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TextBox 237">
            <a:extLst>
              <a:ext uri="{FF2B5EF4-FFF2-40B4-BE49-F238E27FC236}">
                <a16:creationId xmlns:a16="http://schemas.microsoft.com/office/drawing/2014/main" id="{7FA77A52-5B57-439C-9546-15BBF422E34F}"/>
              </a:ext>
            </a:extLst>
          </p:cNvPr>
          <p:cNvSpPr txBox="1"/>
          <p:nvPr/>
        </p:nvSpPr>
        <p:spPr>
          <a:xfrm>
            <a:off x="10785648" y="547202"/>
            <a:ext cx="7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F4138AC-522A-4070-9AC3-8153F34179A6}"/>
                  </a:ext>
                </a:extLst>
              </p:cNvPr>
              <p:cNvSpPr txBox="1"/>
              <p:nvPr/>
            </p:nvSpPr>
            <p:spPr>
              <a:xfrm>
                <a:off x="7591177" y="1681222"/>
                <a:ext cx="2447326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F4138AC-522A-4070-9AC3-8153F34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77" y="1681222"/>
                <a:ext cx="2447326" cy="312650"/>
              </a:xfrm>
              <a:prstGeom prst="rect">
                <a:avLst/>
              </a:prstGeom>
              <a:blipFill>
                <a:blip r:embed="rId15"/>
                <a:stretch>
                  <a:fillRect l="-248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Rectangle 241">
            <a:extLst>
              <a:ext uri="{FF2B5EF4-FFF2-40B4-BE49-F238E27FC236}">
                <a16:creationId xmlns:a16="http://schemas.microsoft.com/office/drawing/2014/main" id="{D7524D66-CC56-4A77-836E-E92690293DC1}"/>
              </a:ext>
            </a:extLst>
          </p:cNvPr>
          <p:cNvSpPr/>
          <p:nvPr/>
        </p:nvSpPr>
        <p:spPr>
          <a:xfrm>
            <a:off x="6549416" y="1672254"/>
            <a:ext cx="811030" cy="787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Filter</a:t>
            </a:r>
            <a:endParaRPr lang="en-US" sz="2400" baseline="30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89D899F-7F07-4ECE-AC5C-77A27CFBF784}"/>
                  </a:ext>
                </a:extLst>
              </p:cNvPr>
              <p:cNvSpPr txBox="1"/>
              <p:nvPr/>
            </p:nvSpPr>
            <p:spPr>
              <a:xfrm>
                <a:off x="8225530" y="2336755"/>
                <a:ext cx="8824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89D899F-7F07-4ECE-AC5C-77A27CFB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530" y="2336755"/>
                <a:ext cx="882469" cy="276999"/>
              </a:xfrm>
              <a:prstGeom prst="rect">
                <a:avLst/>
              </a:prstGeom>
              <a:blipFill>
                <a:blip r:embed="rId16"/>
                <a:stretch>
                  <a:fillRect l="-6897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TextBox 245">
            <a:extLst>
              <a:ext uri="{FF2B5EF4-FFF2-40B4-BE49-F238E27FC236}">
                <a16:creationId xmlns:a16="http://schemas.microsoft.com/office/drawing/2014/main" id="{54FD45EA-682B-4599-966C-061E15E8FCFB}"/>
              </a:ext>
            </a:extLst>
          </p:cNvPr>
          <p:cNvSpPr txBox="1"/>
          <p:nvPr/>
        </p:nvSpPr>
        <p:spPr>
          <a:xfrm>
            <a:off x="8091082" y="2042273"/>
            <a:ext cx="128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BPSK,</a:t>
            </a:r>
          </a:p>
        </p:txBody>
      </p:sp>
    </p:spTree>
    <p:extLst>
      <p:ext uri="{BB962C8B-B14F-4D97-AF65-F5344CB8AC3E}">
        <p14:creationId xmlns:p14="http://schemas.microsoft.com/office/powerpoint/2010/main" val="1842239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5.0.39"/>
  <p:tag name="TPOS" val="2"/>
  <p:tag name="TPLASTSAVEVERSION" val="6.2 PC"/>
  <p:tag name="TPLASTSAVEPRODUCT" val="TurningPoint web for PowerPoint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Corbel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</dc:creator>
  <cp:lastModifiedBy>Marc L Lichtman</cp:lastModifiedBy>
  <cp:revision>48</cp:revision>
  <dcterms:created xsi:type="dcterms:W3CDTF">2020-08-22T19:59:11Z</dcterms:created>
  <dcterms:modified xsi:type="dcterms:W3CDTF">2020-10-12T07:58:54Z</dcterms:modified>
</cp:coreProperties>
</file>