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96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5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6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9FCB-9561-4763-A982-32E006613D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3D91-9307-4F4B-A25B-30F7585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DB5068F-6B5B-4157-861C-D802C17FEF63}"/>
              </a:ext>
            </a:extLst>
          </p:cNvPr>
          <p:cNvCxnSpPr>
            <a:cxnSpLocks/>
          </p:cNvCxnSpPr>
          <p:nvPr/>
        </p:nvCxnSpPr>
        <p:spPr>
          <a:xfrm>
            <a:off x="1415610" y="2607718"/>
            <a:ext cx="2680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34E5DCD-AD92-4660-85C8-65005816DD70}"/>
              </a:ext>
            </a:extLst>
          </p:cNvPr>
          <p:cNvCxnSpPr>
            <a:cxnSpLocks/>
          </p:cNvCxnSpPr>
          <p:nvPr/>
        </p:nvCxnSpPr>
        <p:spPr>
          <a:xfrm>
            <a:off x="2867350" y="2607718"/>
            <a:ext cx="2680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FEC689A-3920-4D24-AEE3-410E30D429F6}"/>
              </a:ext>
            </a:extLst>
          </p:cNvPr>
          <p:cNvCxnSpPr>
            <a:cxnSpLocks/>
          </p:cNvCxnSpPr>
          <p:nvPr/>
        </p:nvCxnSpPr>
        <p:spPr>
          <a:xfrm>
            <a:off x="4319090" y="2607718"/>
            <a:ext cx="2680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7D4D0A1-2B3A-42BC-BBDC-4C0A46D3D027}"/>
              </a:ext>
            </a:extLst>
          </p:cNvPr>
          <p:cNvCxnSpPr>
            <a:cxnSpLocks/>
          </p:cNvCxnSpPr>
          <p:nvPr/>
        </p:nvCxnSpPr>
        <p:spPr>
          <a:xfrm>
            <a:off x="5770830" y="2607718"/>
            <a:ext cx="2680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4208B6-AB10-479A-97CB-7BF7CDFF499E}"/>
              </a:ext>
            </a:extLst>
          </p:cNvPr>
          <p:cNvCxnSpPr>
            <a:cxnSpLocks/>
          </p:cNvCxnSpPr>
          <p:nvPr/>
        </p:nvCxnSpPr>
        <p:spPr>
          <a:xfrm>
            <a:off x="7575981" y="2607718"/>
            <a:ext cx="2680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5831D1B-344F-4A53-A3BF-53E83EDFA778}"/>
              </a:ext>
            </a:extLst>
          </p:cNvPr>
          <p:cNvCxnSpPr>
            <a:cxnSpLocks/>
          </p:cNvCxnSpPr>
          <p:nvPr/>
        </p:nvCxnSpPr>
        <p:spPr>
          <a:xfrm>
            <a:off x="9127570" y="2607718"/>
            <a:ext cx="2680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736AABE-EC07-491A-9AE4-B0D560FE8158}"/>
              </a:ext>
            </a:extLst>
          </p:cNvPr>
          <p:cNvCxnSpPr>
            <a:cxnSpLocks/>
          </p:cNvCxnSpPr>
          <p:nvPr/>
        </p:nvCxnSpPr>
        <p:spPr>
          <a:xfrm>
            <a:off x="10679159" y="2607718"/>
            <a:ext cx="3425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E9D49A-F425-42DD-94BC-FF2904F156E7}"/>
              </a:ext>
            </a:extLst>
          </p:cNvPr>
          <p:cNvCxnSpPr>
            <a:cxnSpLocks/>
          </p:cNvCxnSpPr>
          <p:nvPr/>
        </p:nvCxnSpPr>
        <p:spPr>
          <a:xfrm flipV="1">
            <a:off x="10127782" y="1126237"/>
            <a:ext cx="0" cy="455970"/>
          </a:xfrm>
          <a:prstGeom prst="straightConnector1">
            <a:avLst/>
          </a:prstGeom>
          <a:ln w="5715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79A6290-0F0C-421A-9D92-1FCBB2289AA5}"/>
              </a:ext>
            </a:extLst>
          </p:cNvPr>
          <p:cNvSpPr txBox="1"/>
          <p:nvPr/>
        </p:nvSpPr>
        <p:spPr>
          <a:xfrm>
            <a:off x="354727" y="416416"/>
            <a:ext cx="208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higher layer)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F5D52E0-CF0B-4199-81ED-D4D2517D82CE}"/>
              </a:ext>
            </a:extLst>
          </p:cNvPr>
          <p:cNvSpPr/>
          <p:nvPr/>
        </p:nvSpPr>
        <p:spPr>
          <a:xfrm>
            <a:off x="2440331" y="177334"/>
            <a:ext cx="1572191" cy="85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A8DAA83-16CB-4E6F-BD44-BFE6100A440D}"/>
              </a:ext>
            </a:extLst>
          </p:cNvPr>
          <p:cNvSpPr/>
          <p:nvPr/>
        </p:nvSpPr>
        <p:spPr>
          <a:xfrm>
            <a:off x="4786907" y="177334"/>
            <a:ext cx="1572191" cy="85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EE48996-327D-4DF6-89AD-1D1EA23BFF27}"/>
              </a:ext>
            </a:extLst>
          </p:cNvPr>
          <p:cNvSpPr/>
          <p:nvPr/>
        </p:nvSpPr>
        <p:spPr>
          <a:xfrm>
            <a:off x="7133480" y="177334"/>
            <a:ext cx="1200806" cy="85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Shaping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272438F-FF7A-49E2-BA49-BAAB8AE6F84A}"/>
              </a:ext>
            </a:extLst>
          </p:cNvPr>
          <p:cNvSpPr/>
          <p:nvPr/>
        </p:nvSpPr>
        <p:spPr>
          <a:xfrm>
            <a:off x="223348" y="2178108"/>
            <a:ext cx="1200806" cy="85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Matched Filter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56EFD33-9A0C-4D35-A9B3-3221C0EBAA53}"/>
              </a:ext>
            </a:extLst>
          </p:cNvPr>
          <p:cNvSpPr/>
          <p:nvPr/>
        </p:nvSpPr>
        <p:spPr>
          <a:xfrm>
            <a:off x="1675088" y="2178108"/>
            <a:ext cx="1200806" cy="85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 Freq Sync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4B619B7-A9E8-4337-A912-6572307096D9}"/>
              </a:ext>
            </a:extLst>
          </p:cNvPr>
          <p:cNvSpPr/>
          <p:nvPr/>
        </p:nvSpPr>
        <p:spPr>
          <a:xfrm>
            <a:off x="3126828" y="2178108"/>
            <a:ext cx="1200806" cy="85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Sync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9566D41-8F03-4D5D-A7FF-A125B6A35950}"/>
              </a:ext>
            </a:extLst>
          </p:cNvPr>
          <p:cNvSpPr/>
          <p:nvPr/>
        </p:nvSpPr>
        <p:spPr>
          <a:xfrm>
            <a:off x="4578568" y="2178108"/>
            <a:ext cx="1200806" cy="85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Freq Sync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AC8ED4D-78A4-4965-B32F-7E3D1BDB9592}"/>
              </a:ext>
            </a:extLst>
          </p:cNvPr>
          <p:cNvSpPr/>
          <p:nvPr/>
        </p:nvSpPr>
        <p:spPr>
          <a:xfrm>
            <a:off x="7835459" y="2178108"/>
            <a:ext cx="1300655" cy="85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Detect/Sync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3A284FD-7DEC-4DF1-B3BF-AF3208419911}"/>
              </a:ext>
            </a:extLst>
          </p:cNvPr>
          <p:cNvSpPr/>
          <p:nvPr/>
        </p:nvSpPr>
        <p:spPr>
          <a:xfrm>
            <a:off x="6030308" y="2178108"/>
            <a:ext cx="1554217" cy="85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Demodulation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13A1805-25D7-4705-B60B-A42CF2D62703}"/>
              </a:ext>
            </a:extLst>
          </p:cNvPr>
          <p:cNvSpPr/>
          <p:nvPr/>
        </p:nvSpPr>
        <p:spPr>
          <a:xfrm>
            <a:off x="9387048" y="2178108"/>
            <a:ext cx="1300655" cy="859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Decoding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EF8F4B3-4FE0-40A7-AFC6-D7D58AAFC0F5}"/>
              </a:ext>
            </a:extLst>
          </p:cNvPr>
          <p:cNvSpPr txBox="1"/>
          <p:nvPr/>
        </p:nvSpPr>
        <p:spPr>
          <a:xfrm>
            <a:off x="10574503" y="2414025"/>
            <a:ext cx="15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(hopefully)</a:t>
            </a:r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D5A0CC56-48CE-46FC-8D8C-5F9FC973B9FC}"/>
              </a:ext>
            </a:extLst>
          </p:cNvPr>
          <p:cNvSpPr/>
          <p:nvPr/>
        </p:nvSpPr>
        <p:spPr>
          <a:xfrm>
            <a:off x="9232295" y="87653"/>
            <a:ext cx="1789386" cy="1038582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Channel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83F2C35-44BE-409F-A205-DDDAE99FC82D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1757088" y="606944"/>
            <a:ext cx="68324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476DDFF-0A5F-4EBF-A3DA-52211C5AABDF}"/>
              </a:ext>
            </a:extLst>
          </p:cNvPr>
          <p:cNvCxnSpPr>
            <a:cxnSpLocks/>
            <a:stCxn id="163" idx="3"/>
            <a:endCxn id="165" idx="1"/>
          </p:cNvCxnSpPr>
          <p:nvPr/>
        </p:nvCxnSpPr>
        <p:spPr>
          <a:xfrm>
            <a:off x="4012522" y="606945"/>
            <a:ext cx="774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502458D-D798-4B97-844C-0F9076DF58E5}"/>
              </a:ext>
            </a:extLst>
          </p:cNvPr>
          <p:cNvCxnSpPr>
            <a:cxnSpLocks/>
            <a:stCxn id="165" idx="3"/>
            <a:endCxn id="167" idx="1"/>
          </p:cNvCxnSpPr>
          <p:nvPr/>
        </p:nvCxnSpPr>
        <p:spPr>
          <a:xfrm>
            <a:off x="6359098" y="606945"/>
            <a:ext cx="77438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48B2C07-FD58-4CD4-AF2E-96F2B30F811C}"/>
              </a:ext>
            </a:extLst>
          </p:cNvPr>
          <p:cNvCxnSpPr>
            <a:cxnSpLocks/>
            <a:stCxn id="167" idx="3"/>
            <a:endCxn id="185" idx="2"/>
          </p:cNvCxnSpPr>
          <p:nvPr/>
        </p:nvCxnSpPr>
        <p:spPr>
          <a:xfrm flipV="1">
            <a:off x="8334286" y="606944"/>
            <a:ext cx="9035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E304DCA-7FAE-48F1-82C4-526F152E1D04}"/>
              </a:ext>
            </a:extLst>
          </p:cNvPr>
          <p:cNvCxnSpPr>
            <a:cxnSpLocks/>
          </p:cNvCxnSpPr>
          <p:nvPr/>
        </p:nvCxnSpPr>
        <p:spPr>
          <a:xfrm rot="5400000">
            <a:off x="527700" y="1882058"/>
            <a:ext cx="592101" cy="0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0D68108-3B71-4647-8186-325FB2527E73}"/>
              </a:ext>
            </a:extLst>
          </p:cNvPr>
          <p:cNvCxnSpPr>
            <a:cxnSpLocks/>
          </p:cNvCxnSpPr>
          <p:nvPr/>
        </p:nvCxnSpPr>
        <p:spPr>
          <a:xfrm flipH="1">
            <a:off x="823750" y="1582207"/>
            <a:ext cx="9303239" cy="0"/>
          </a:xfrm>
          <a:prstGeom prst="straightConnector1">
            <a:avLst/>
          </a:prstGeom>
          <a:ln w="5715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 Lichtman</dc:creator>
  <cp:lastModifiedBy>Marc L Lichtman</cp:lastModifiedBy>
  <cp:revision>2</cp:revision>
  <dcterms:created xsi:type="dcterms:W3CDTF">2020-10-13T04:12:13Z</dcterms:created>
  <dcterms:modified xsi:type="dcterms:W3CDTF">2020-10-13T04:22:41Z</dcterms:modified>
</cp:coreProperties>
</file>