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23770"/>
            <a:ext cx="75438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680951"/>
            <a:ext cx="75438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70392"/>
            <a:ext cx="216884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70392"/>
            <a:ext cx="6380798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797878"/>
            <a:ext cx="867537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141750"/>
            <a:ext cx="867537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851959"/>
            <a:ext cx="427482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851959"/>
            <a:ext cx="427482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70392"/>
            <a:ext cx="867537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784543"/>
            <a:ext cx="4255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169035"/>
            <a:ext cx="425517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784543"/>
            <a:ext cx="427613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169035"/>
            <a:ext cx="427613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13360"/>
            <a:ext cx="324409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460799"/>
            <a:ext cx="509206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60120"/>
            <a:ext cx="324409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13360"/>
            <a:ext cx="324409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460799"/>
            <a:ext cx="509206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60120"/>
            <a:ext cx="324409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2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70392"/>
            <a:ext cx="867537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851959"/>
            <a:ext cx="867537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966297"/>
            <a:ext cx="22631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106C-C879-423C-8CCC-EA92D53447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966297"/>
            <a:ext cx="339471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966297"/>
            <a:ext cx="22631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7105-1B5C-4032-993E-9722F14D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D69F59-2CD9-4421-A5AD-C8751B2D48C8}"/>
              </a:ext>
            </a:extLst>
          </p:cNvPr>
          <p:cNvCxnSpPr/>
          <p:nvPr/>
        </p:nvCxnSpPr>
        <p:spPr>
          <a:xfrm>
            <a:off x="193140" y="1769300"/>
            <a:ext cx="923453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5B1112-4BCC-4CB2-9984-209C9673E81F}"/>
              </a:ext>
            </a:extLst>
          </p:cNvPr>
          <p:cNvSpPr txBox="1"/>
          <p:nvPr/>
        </p:nvSpPr>
        <p:spPr>
          <a:xfrm>
            <a:off x="9506137" y="129042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033EB3-0030-45E0-9CD7-7703A4B2BBF7}"/>
              </a:ext>
            </a:extLst>
          </p:cNvPr>
          <p:cNvCxnSpPr>
            <a:cxnSpLocks/>
          </p:cNvCxnSpPr>
          <p:nvPr/>
        </p:nvCxnSpPr>
        <p:spPr>
          <a:xfrm>
            <a:off x="4810407" y="1444677"/>
            <a:ext cx="0" cy="6767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D8001B-994B-42F4-B4DD-9724B01844CD}"/>
              </a:ext>
            </a:extLst>
          </p:cNvPr>
          <p:cNvSpPr txBox="1"/>
          <p:nvPr/>
        </p:nvSpPr>
        <p:spPr>
          <a:xfrm>
            <a:off x="5300785" y="-64607"/>
            <a:ext cx="1245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800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lang="en-US" sz="4800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F9E773-F7E3-4551-B8BE-B7057AB3A146}"/>
              </a:ext>
            </a:extLst>
          </p:cNvPr>
          <p:cNvSpPr txBox="1"/>
          <p:nvPr/>
        </p:nvSpPr>
        <p:spPr>
          <a:xfrm>
            <a:off x="3964607" y="2110589"/>
            <a:ext cx="1880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 MHz</a:t>
            </a:r>
            <a:endParaRPr lang="en-US" sz="4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1B760F-07C9-4278-83F9-4E8A8E47E340}"/>
              </a:ext>
            </a:extLst>
          </p:cNvPr>
          <p:cNvSpPr/>
          <p:nvPr/>
        </p:nvSpPr>
        <p:spPr>
          <a:xfrm>
            <a:off x="636758" y="1563503"/>
            <a:ext cx="8371439" cy="428260"/>
          </a:xfrm>
          <a:prstGeom prst="rect">
            <a:avLst/>
          </a:prstGeom>
          <a:solidFill>
            <a:srgbClr val="4472C4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B163B-DB8A-4E34-8D9E-EFDECBCF9349}"/>
              </a:ext>
            </a:extLst>
          </p:cNvPr>
          <p:cNvSpPr txBox="1"/>
          <p:nvPr/>
        </p:nvSpPr>
        <p:spPr>
          <a:xfrm>
            <a:off x="5923712" y="2110589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MHz</a:t>
            </a:r>
            <a:endParaRPr lang="en-US" sz="4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4F228B-00B5-4C60-AABC-92A3C31D1180}"/>
              </a:ext>
            </a:extLst>
          </p:cNvPr>
          <p:cNvCxnSpPr>
            <a:cxnSpLocks/>
          </p:cNvCxnSpPr>
          <p:nvPr/>
        </p:nvCxnSpPr>
        <p:spPr>
          <a:xfrm>
            <a:off x="6824802" y="1444677"/>
            <a:ext cx="0" cy="6767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CB14339-41E9-4B44-B005-6F24AA052B97}"/>
              </a:ext>
            </a:extLst>
          </p:cNvPr>
          <p:cNvSpPr/>
          <p:nvPr/>
        </p:nvSpPr>
        <p:spPr>
          <a:xfrm>
            <a:off x="5782386" y="1484427"/>
            <a:ext cx="2084832" cy="606924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846DDF-51E4-441E-9F0C-3871CA8FD49B}"/>
              </a:ext>
            </a:extLst>
          </p:cNvPr>
          <p:cNvCxnSpPr/>
          <p:nvPr/>
        </p:nvCxnSpPr>
        <p:spPr>
          <a:xfrm>
            <a:off x="4822477" y="1032094"/>
            <a:ext cx="2002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38CA67-B9FA-4EB7-9768-AAF58C2D2960}"/>
              </a:ext>
            </a:extLst>
          </p:cNvPr>
          <p:cNvCxnSpPr/>
          <p:nvPr/>
        </p:nvCxnSpPr>
        <p:spPr>
          <a:xfrm>
            <a:off x="4828513" y="892723"/>
            <a:ext cx="0" cy="25833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10FEAD-40A9-47C4-A56D-CB267DE87282}"/>
              </a:ext>
            </a:extLst>
          </p:cNvPr>
          <p:cNvCxnSpPr/>
          <p:nvPr/>
        </p:nvCxnSpPr>
        <p:spPr>
          <a:xfrm>
            <a:off x="6824802" y="909321"/>
            <a:ext cx="0" cy="25833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10</cp:revision>
  <dcterms:created xsi:type="dcterms:W3CDTF">2019-04-15T02:30:54Z</dcterms:created>
  <dcterms:modified xsi:type="dcterms:W3CDTF">2019-04-15T02:37:20Z</dcterms:modified>
</cp:coreProperties>
</file>