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00400" cy="384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8" autoAdjust="0"/>
    <p:restoredTop sz="94660"/>
  </p:normalViewPr>
  <p:slideViewPr>
    <p:cSldViewPr snapToGrid="0">
      <p:cViewPr>
        <p:scale>
          <a:sx n="125" d="100"/>
          <a:sy n="125" d="100"/>
        </p:scale>
        <p:origin x="436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628471"/>
            <a:ext cx="2720340" cy="1336946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2016975"/>
            <a:ext cx="2400300" cy="927150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204453"/>
            <a:ext cx="690086" cy="3254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204453"/>
            <a:ext cx="2030254" cy="32543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957375"/>
            <a:ext cx="2760345" cy="159740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2569888"/>
            <a:ext cx="2760345" cy="840035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82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1022266"/>
            <a:ext cx="1360170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022266"/>
            <a:ext cx="1360170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9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204454"/>
            <a:ext cx="2760345" cy="74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941373"/>
            <a:ext cx="1353919" cy="461353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402726"/>
            <a:ext cx="1353919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941373"/>
            <a:ext cx="1360587" cy="461353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402726"/>
            <a:ext cx="1360587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56011"/>
            <a:ext cx="1032212" cy="896038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552913"/>
            <a:ext cx="1620203" cy="2729005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152049"/>
            <a:ext cx="1032212" cy="21343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256011"/>
            <a:ext cx="1032212" cy="896038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552913"/>
            <a:ext cx="1620203" cy="2729005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152049"/>
            <a:ext cx="1032212" cy="21343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204454"/>
            <a:ext cx="2760345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1022266"/>
            <a:ext cx="2760345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3559263"/>
            <a:ext cx="72009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6AD44-D527-475D-B8C7-52797DFD816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3559263"/>
            <a:ext cx="1080135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3559263"/>
            <a:ext cx="72009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319E6-7F04-487D-A8F4-AAAB7F1E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E1E74BB-F3F2-3217-076D-E8923B2D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5" t="4015" r="665" b="4024"/>
          <a:stretch/>
        </p:blipFill>
        <p:spPr>
          <a:xfrm>
            <a:off x="17490" y="29163"/>
            <a:ext cx="3165101" cy="6864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C343B7-6910-A7FC-9F82-70A8F7ED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0" t="6151" r="2343" b="5837"/>
          <a:stretch/>
        </p:blipFill>
        <p:spPr>
          <a:xfrm>
            <a:off x="17490" y="971274"/>
            <a:ext cx="3165101" cy="1400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1A390F-0307-0687-4E8E-F3AD6F0E8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2" t="5943" r="1579" b="4557"/>
          <a:stretch/>
        </p:blipFill>
        <p:spPr>
          <a:xfrm>
            <a:off x="17490" y="2627096"/>
            <a:ext cx="3165101" cy="11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Lichtman</dc:creator>
  <cp:lastModifiedBy>Marc Lichtman</cp:lastModifiedBy>
  <cp:revision>1</cp:revision>
  <dcterms:created xsi:type="dcterms:W3CDTF">2024-08-22T02:13:59Z</dcterms:created>
  <dcterms:modified xsi:type="dcterms:W3CDTF">2024-08-22T02:25:27Z</dcterms:modified>
</cp:coreProperties>
</file>