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0FDC-638B-46FA-AEDC-3B34F498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F836-3880-4B21-9573-93A8F425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A886-61FF-4646-B928-FF51C14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2E86-4B88-48CF-AD6D-D2BFC42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EC25-BC40-48E0-B6AD-B630F58D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A0A6-8138-430E-ABC0-70D973CE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7DC9B-DA1F-49DF-999B-CE824D96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3AAB-9CEC-4904-9F6E-F75BFDA0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8D35-CEF6-4CE2-AC8A-B57A5611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A129-4E91-4A15-8C64-D6A4F59E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2ED11-2471-4D42-BBD6-A721B75FB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4D774-9FE4-478F-8E68-FF0BBA57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9C56-CA91-4BFA-824F-CE237682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EDBF-5A90-4E20-830F-9D196D3C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C411-BE0D-4641-8EDA-13279EB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F46E-FD86-4F74-862F-C7F0AED6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AC3B-EA78-48E3-9235-B49FC5AA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E095-6570-4495-A151-CDA55949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E160-0282-4D96-A9BB-D2C619F2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231C-FED6-4E1F-A90B-D527FB53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84B-6268-4E12-998E-E25E7BE6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E245-6894-4EEB-9977-9581E5D4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E3C3-A9D8-43E1-815C-CD3AD8E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55D0-537A-45AE-A375-D095A5E4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C2252-A631-4D9B-BF4D-DD1FA287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C57E-DDC3-45BE-BDFA-BB695CB6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5EF-F033-45CC-AF35-97A4AFE1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EB46-F3F9-4395-AD64-1C6DC98C9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860-A822-43A1-A58B-1E15F06A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46B5-2FB4-465C-901C-06EF2240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243C4-B328-45BA-9643-00EE093F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C257-7F48-4FF9-8C5B-C05615C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A211-50F2-4615-9B82-2172016A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C745F-3958-4A0F-8FA8-1A271404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497D9-E521-40B6-8994-375900574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8040F-3E19-4FBC-9B59-B27E90A2E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D009D-A33E-4DA5-B8D6-37064EA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35147-5F65-46C4-A800-BBF9B6C6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2CD6A-C4BD-4654-B66D-93B4CD5E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9EC1-B7D6-4018-8F10-1746C806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43F3-503D-4548-8E49-DE243AF2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952D-F29D-4E2F-A867-213C347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6A10C-CF36-48B7-A1DD-562182DD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D7DF1-5047-407F-8EA6-A3752BB2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2DBF6-CC88-43AB-B5A5-298991DF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0F365-0F5A-402A-AF43-4B0B073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916C-404F-49C2-88B5-EE85F43A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9B33-63F4-4194-B53C-FBAC18A8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C0ECB-FED3-4ACB-9C7C-599EC0FB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6503-6F2F-4E9A-A8C1-EC77B398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A03C-C8FE-4391-81A2-E021ADEE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4468-114C-4636-88F2-58F895E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13B3-2B3B-4BCA-A0FC-C0A94B2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1346D-3EBA-48E5-B83C-57B23C870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19CDD-C3EB-447E-821F-46BDA5CB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081DA-8C69-4B24-87FD-7BCE3DBE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24D7-B5EA-47E8-9C88-BB6BF337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594F-F935-4E91-9DE2-C97617C7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3CFA-007F-43EC-B482-AA6C2CBB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30DB-FA91-45C6-930E-B29EBDC2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DA95-2782-43CD-BF13-3E061971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C687-16F3-45CC-95F4-8BE234AFA62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1195-D399-457A-9599-0EA6AF8D7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61D2-F7A5-4530-9E3E-2081EE3D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777arc/RADAR-2025-Beamforming-Labs" TargetMode="External"/><Relationship Id="rId2" Type="http://schemas.openxmlformats.org/officeDocument/2006/relationships/hyperlink" Target="https://tinyurl.com/adbf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eb.libera.cha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inyurl.com/adbfzi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spaces.new/777arc/RADAR-2025-Beamforming-Lab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73C-EBF1-4FD2-BB97-6A83BACF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26E-7B9B-4866-A364-C41EC58E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3140" cy="3788037"/>
          </a:xfrm>
        </p:spPr>
        <p:txBody>
          <a:bodyPr>
            <a:normAutofit/>
          </a:bodyPr>
          <a:lstStyle/>
          <a:p>
            <a:r>
              <a:rPr lang="en-US" sz="2400" dirty="0"/>
              <a:t>Lab code - download zip from </a:t>
            </a:r>
            <a:r>
              <a:rPr lang="en-US" sz="2400" dirty="0">
                <a:hlinkClick r:id="rId2"/>
              </a:rPr>
              <a:t>https://tinyurl.com/adbfzip</a:t>
            </a:r>
            <a:endParaRPr lang="en-US" sz="2400" dirty="0"/>
          </a:p>
          <a:p>
            <a:pPr lvl="1"/>
            <a:r>
              <a:rPr lang="en-US" sz="2000" dirty="0"/>
              <a:t>It’s just an alias to download the latest code from our workshop repo- </a:t>
            </a:r>
          </a:p>
          <a:p>
            <a:pPr lvl="1"/>
            <a:r>
              <a:rPr lang="en-US" sz="2000" dirty="0">
                <a:hlinkClick r:id="rId3"/>
              </a:rPr>
              <a:t>https://github.com/777arc/RADAR-2025-Beamforming-Labs</a:t>
            </a:r>
            <a:endParaRPr lang="en-US" sz="2000" dirty="0"/>
          </a:p>
          <a:p>
            <a:r>
              <a:rPr lang="en-US" sz="2400" b="1" dirty="0"/>
              <a:t>Python 3</a:t>
            </a:r>
            <a:r>
              <a:rPr lang="en-US" sz="2400" dirty="0"/>
              <a:t> with </a:t>
            </a:r>
            <a:r>
              <a:rPr lang="en-US" sz="2400" b="1" dirty="0" err="1"/>
              <a:t>numpy</a:t>
            </a:r>
            <a:r>
              <a:rPr lang="en-US" sz="2400" dirty="0"/>
              <a:t> and </a:t>
            </a:r>
            <a:r>
              <a:rPr lang="en-US" sz="2400" b="1" dirty="0"/>
              <a:t>matplotlib</a:t>
            </a:r>
            <a:r>
              <a:rPr lang="en-US" sz="2400" dirty="0"/>
              <a:t> installed</a:t>
            </a:r>
          </a:p>
          <a:p>
            <a:r>
              <a:rPr lang="en-US" sz="2400" dirty="0"/>
              <a:t>Next slides show detailed install steps for 1) Windows and 2) Browser-only option</a:t>
            </a:r>
          </a:p>
          <a:p>
            <a:r>
              <a:rPr lang="en-US" sz="2400" dirty="0"/>
              <a:t>Marc will be available to help through text-based chat here </a:t>
            </a:r>
            <a:r>
              <a:rPr lang="en-US" sz="2400" dirty="0">
                <a:hlinkClick r:id="rId4"/>
              </a:rPr>
              <a:t>https://web.libera.chat/</a:t>
            </a:r>
            <a:endParaRPr lang="en-US" sz="2400" dirty="0"/>
          </a:p>
          <a:p>
            <a:pPr lvl="1"/>
            <a:r>
              <a:rPr lang="en-US" sz="2000" dirty="0"/>
              <a:t>Nick:   Your name/alias</a:t>
            </a:r>
          </a:p>
          <a:p>
            <a:pPr lvl="1"/>
            <a:r>
              <a:rPr lang="en-US" sz="2000" dirty="0"/>
              <a:t>(Don’t check the password box)</a:t>
            </a:r>
          </a:p>
          <a:p>
            <a:pPr lvl="1"/>
            <a:r>
              <a:rPr lang="en-US" sz="2000" dirty="0"/>
              <a:t>Channel:   </a:t>
            </a:r>
            <a:r>
              <a:rPr lang="en-US" sz="2000" b="1" dirty="0"/>
              <a:t>#radar2025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3058D-E440-45C4-BB40-7E1FEE660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23" y="4260914"/>
            <a:ext cx="2276981" cy="25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DFBD-017D-4835-AC1B-E402A8D6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BF9-6B4B-46DA-B172-6C9712DC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19" y="1832949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Microsoft Store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Search for and install Python 3.12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Also search and install Visual Studio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</a:t>
            </a:r>
            <a:r>
              <a:rPr lang="en-US" sz="2400" dirty="0" err="1"/>
              <a:t>VSCode</a:t>
            </a:r>
            <a:r>
              <a:rPr lang="en-US" sz="2400" dirty="0"/>
              <a:t> desktop app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Download zip from </a:t>
            </a:r>
            <a:r>
              <a:rPr lang="en-US" sz="2400" dirty="0">
                <a:hlinkClick r:id="rId2"/>
              </a:rPr>
              <a:t>https://tinyurl.com/adbfzip</a:t>
            </a:r>
            <a:r>
              <a:rPr lang="en-US" sz="2400" dirty="0"/>
              <a:t> then unzip it</a:t>
            </a:r>
          </a:p>
          <a:p>
            <a:pPr lvl="1"/>
            <a:r>
              <a:rPr lang="en-US" sz="2000" dirty="0"/>
              <a:t>Alias for our code on https://github.com/777arc/RADAR-2025-Beamforming-Labs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</a:t>
            </a:r>
            <a:r>
              <a:rPr lang="en-US" sz="2400" dirty="0" err="1"/>
              <a:t>VSCode</a:t>
            </a:r>
            <a:r>
              <a:rPr lang="en-US" sz="2400" dirty="0"/>
              <a:t>, go to File &gt; Open Folder &gt; choose the unzipped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Terminal &gt; New Terminal &gt; run the following command:</a:t>
            </a:r>
          </a:p>
          <a:p>
            <a:pPr lvl="1"/>
            <a:r>
              <a:rPr lang="en-US" sz="2200" b="1" dirty="0"/>
              <a:t>pip install </a:t>
            </a:r>
            <a:r>
              <a:rPr lang="en-US" sz="2200" b="1" dirty="0" err="1"/>
              <a:t>numpy</a:t>
            </a:r>
            <a:r>
              <a:rPr lang="en-US" sz="2200" b="1" dirty="0"/>
              <a:t> </a:t>
            </a:r>
            <a:r>
              <a:rPr lang="en-US" sz="2200" b="1" dirty="0" err="1"/>
              <a:t>scipy</a:t>
            </a:r>
            <a:r>
              <a:rPr lang="en-US" sz="2200" b="1" dirty="0"/>
              <a:t> 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We recommend using the .</a:t>
            </a:r>
            <a:r>
              <a:rPr lang="en-US" sz="2400" dirty="0" err="1"/>
              <a:t>py</a:t>
            </a:r>
            <a:r>
              <a:rPr lang="en-US" sz="2400" dirty="0"/>
              <a:t> file for each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Play button on the top-right can be used to run each Python script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824F9-0F96-4822-8ED7-4B11797F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313" y="1685167"/>
            <a:ext cx="456412" cy="506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30A73-3513-4F3B-B714-DF65082F1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924" y="1898427"/>
            <a:ext cx="2438651" cy="591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30288-A7F3-4B57-8A32-8B7846C70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9719"/>
            <a:ext cx="2613402" cy="678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092E1-B60A-4D1D-A626-B5242F22A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3268" y="2589719"/>
            <a:ext cx="2564051" cy="418218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1C1BD5-F865-4F33-9B55-6A7DCD216B1E}"/>
              </a:ext>
            </a:extLst>
          </p:cNvPr>
          <p:cNvCxnSpPr>
            <a:cxnSpLocks/>
          </p:cNvCxnSpPr>
          <p:nvPr/>
        </p:nvCxnSpPr>
        <p:spPr>
          <a:xfrm flipH="1">
            <a:off x="10444902" y="3700019"/>
            <a:ext cx="391211" cy="84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FFDB-73F5-45E7-A179-7440777D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92" y="124742"/>
            <a:ext cx="10515600" cy="832080"/>
          </a:xfrm>
        </p:spPr>
        <p:txBody>
          <a:bodyPr/>
          <a:lstStyle/>
          <a:p>
            <a:r>
              <a:rPr lang="en-US" dirty="0"/>
              <a:t>Browser-only (No-Install)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659D-BC17-4803-87BC-EB688AEC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63" y="1239625"/>
            <a:ext cx="11284670" cy="5425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i="1" dirty="0"/>
              <a:t>If you don’t want to (or can’t) install anything on your laptop, use this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Log into your GitHub account, or create one if you don’t already have one, at github.com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a browser go to https://tinyurl.com/adbf2025</a:t>
            </a:r>
          </a:p>
          <a:p>
            <a:pPr lvl="1"/>
            <a:r>
              <a:rPr lang="en-US" sz="2000" dirty="0"/>
              <a:t>Alias for </a:t>
            </a:r>
            <a:r>
              <a:rPr lang="en-US" sz="2000" dirty="0">
                <a:hlinkClick r:id="rId2"/>
              </a:rPr>
              <a:t>https://codespaces.new/777arc/RADAR-2025-Beamforming-Labs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Click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will create a new </a:t>
            </a:r>
            <a:r>
              <a:rPr lang="en-US" sz="2400" dirty="0" err="1"/>
              <a:t>Codespace</a:t>
            </a:r>
            <a:r>
              <a:rPr lang="en-US" sz="2400" dirty="0"/>
              <a:t> in your GitHub account, with all of our code, RF recordings, and it will use a prebuilt </a:t>
            </a:r>
            <a:r>
              <a:rPr lang="en-US" sz="2400" dirty="0" err="1"/>
              <a:t>linux</a:t>
            </a:r>
            <a:r>
              <a:rPr lang="en-US" sz="2400" dirty="0"/>
              <a:t> image we set up just for this 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After a minute you should see a web-based </a:t>
            </a:r>
            <a:r>
              <a:rPr lang="en-US" sz="2400" dirty="0" err="1"/>
              <a:t>VSCode</a:t>
            </a:r>
            <a:r>
              <a:rPr lang="en-US" sz="2400" dirty="0"/>
              <a:t> interface, and the Labs on the left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Use the .</a:t>
            </a:r>
            <a:r>
              <a:rPr lang="en-US" sz="2400" dirty="0" err="1"/>
              <a:t>ipynb</a:t>
            </a:r>
            <a:r>
              <a:rPr lang="en-US" sz="2400" dirty="0"/>
              <a:t> versions of the lab code (images wont show up with the .</a:t>
            </a:r>
            <a:r>
              <a:rPr lang="en-US" sz="2400" dirty="0" err="1"/>
              <a:t>py</a:t>
            </a:r>
            <a:r>
              <a:rPr lang="en-US" sz="2400" dirty="0"/>
              <a:t> version)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Lab 0 -&gt; </a:t>
            </a:r>
            <a:r>
              <a:rPr lang="en-US" sz="2400" dirty="0" err="1"/>
              <a:t>main.ipynb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the upper right, Select Kernel and </a:t>
            </a:r>
            <a:r>
              <a:rPr lang="en-US" sz="2400" b="1" dirty="0"/>
              <a:t>choose Python 3.12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each lab, there's a </a:t>
            </a:r>
            <a:r>
              <a:rPr lang="en-US" sz="2400" b="1" dirty="0"/>
              <a:t>Run All </a:t>
            </a:r>
            <a:r>
              <a:rPr lang="en-US" sz="2400" dirty="0"/>
              <a:t>button at the top, or control-enter is a hotkey for running an individual code cell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 any time you can stop or delete </a:t>
            </a:r>
            <a:r>
              <a:rPr lang="en-US" sz="2400" dirty="0" err="1"/>
              <a:t>codespaces</a:t>
            </a:r>
            <a:r>
              <a:rPr lang="en-US" sz="2400" dirty="0"/>
              <a:t> at https://github.com/codespaces/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2354-1B61-4002-B2E1-9C199AB13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44" y="2655906"/>
            <a:ext cx="2156590" cy="4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394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Overall Requirements</vt:lpstr>
      <vt:lpstr>Windows Setup</vt:lpstr>
      <vt:lpstr>Browser-only (No-Install)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marclichtman</dc:creator>
  <cp:lastModifiedBy>marclichtman</cp:lastModifiedBy>
  <cp:revision>38</cp:revision>
  <dcterms:created xsi:type="dcterms:W3CDTF">2025-04-29T01:28:53Z</dcterms:created>
  <dcterms:modified xsi:type="dcterms:W3CDTF">2025-05-05T04:32:35Z</dcterms:modified>
</cp:coreProperties>
</file>