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0FDC-638B-46FA-AEDC-3B34F4988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9F836-3880-4B21-9573-93A8F4255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3A886-61FF-4646-B928-FF51C142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C687-16F3-45CC-95F4-8BE234AFA62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E2E86-4B88-48CF-AD6D-D2BFC426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7EC25-BC40-48E0-B6AD-B630F58D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7849-F86D-4D80-8C8A-3214D722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0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A0A6-8138-430E-ABC0-70D973CE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7DC9B-DA1F-49DF-999B-CE824D96C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83AAB-9CEC-4904-9F6E-F75BFDA0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C687-16F3-45CC-95F4-8BE234AFA62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E8D35-CEF6-4CE2-AC8A-B57A5611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6A129-4E91-4A15-8C64-D6A4F59E7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7849-F86D-4D80-8C8A-3214D722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12ED11-2471-4D42-BBD6-A721B75FB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4D774-9FE4-478F-8E68-FF0BBA57D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39C56-CA91-4BFA-824F-CE237682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C687-16F3-45CC-95F4-8BE234AFA62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EDBF-5A90-4E20-830F-9D196D3C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DC411-BE0D-4641-8EDA-13279EB6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7849-F86D-4D80-8C8A-3214D722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7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F46E-FD86-4F74-862F-C7F0AED6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2AC3B-EA78-48E3-9235-B49FC5AAB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E095-6570-4495-A151-CDA55949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C687-16F3-45CC-95F4-8BE234AFA62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9E160-0282-4D96-A9BB-D2C619F2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0231C-FED6-4E1F-A90B-D527FB53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7849-F86D-4D80-8C8A-3214D722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6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B84B-6268-4E12-998E-E25E7BE6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6E245-6894-4EEB-9977-9581E5D4D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E3C3-A9D8-43E1-815C-CD3AD8E8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C687-16F3-45CC-95F4-8BE234AFA62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A55D0-537A-45AE-A375-D095A5E4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C2252-A631-4D9B-BF4D-DD1FA287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7849-F86D-4D80-8C8A-3214D722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3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C57E-DDC3-45BE-BDFA-BB695CB6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65EF-F033-45CC-AF35-97A4AFE16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4EB46-F3F9-4395-AD64-1C6DC98C9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2D860-A822-43A1-A58B-1E15F06A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C687-16F3-45CC-95F4-8BE234AFA62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B46B5-2FB4-465C-901C-06EF2240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243C4-B328-45BA-9643-00EE093F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7849-F86D-4D80-8C8A-3214D722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4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C257-7F48-4FF9-8C5B-C05615C8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1A211-50F2-4615-9B82-2172016AC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C745F-3958-4A0F-8FA8-1A2714040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497D9-E521-40B6-8994-375900574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8040F-3E19-4FBC-9B59-B27E90A2E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6D009D-A33E-4DA5-B8D6-37064EA0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C687-16F3-45CC-95F4-8BE234AFA62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35147-5F65-46C4-A800-BBF9B6C6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2CD6A-C4BD-4654-B66D-93B4CD5E7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7849-F86D-4D80-8C8A-3214D722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7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9EC1-B7D6-4018-8F10-1746C806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F43F3-503D-4548-8E49-DE243AF2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C687-16F3-45CC-95F4-8BE234AFA62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A952D-F29D-4E2F-A867-213C347E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6A10C-CF36-48B7-A1DD-562182DD9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7849-F86D-4D80-8C8A-3214D722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0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D7DF1-5047-407F-8EA6-A3752BB2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C687-16F3-45CC-95F4-8BE234AFA62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2DBF6-CC88-43AB-B5A5-298991DF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0F365-0F5A-402A-AF43-4B0B073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7849-F86D-4D80-8C8A-3214D722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3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916C-404F-49C2-88B5-EE85F43A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C9B33-63F4-4194-B53C-FBAC18A83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C0ECB-FED3-4ACB-9C7C-599EC0FBF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16503-6F2F-4E9A-A8C1-EC77B398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C687-16F3-45CC-95F4-8BE234AFA62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3A03C-C8FE-4391-81A2-E021ADEE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24468-114C-4636-88F2-58F895E5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7849-F86D-4D80-8C8A-3214D722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5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13B3-2B3B-4BCA-A0FC-C0A94B27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1346D-3EBA-48E5-B83C-57B23C870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19CDD-C3EB-447E-821F-46BDA5CBE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081DA-8C69-4B24-87FD-7BCE3DBE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DC687-16F3-45CC-95F4-8BE234AFA62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724D7-B5EA-47E8-9C88-BB6BF337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0594F-F935-4E91-9DE2-C97617C7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7849-F86D-4D80-8C8A-3214D722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20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B3CFA-007F-43EC-B482-AA6C2CBB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F30DB-FA91-45C6-930E-B29EBDC2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4DA95-2782-43CD-BF13-3E0619717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DC687-16F3-45CC-95F4-8BE234AFA62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F1195-D399-457A-9599-0EA6AF8D7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661D2-F7A5-4530-9E3E-2081EE3D5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77849-F86D-4D80-8C8A-3214D7225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0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jdoodle.com/python3-programming-on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573C-EBF1-4FD2-BB97-6A83BACF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726E-7B9B-4866-A364-C41EC58EE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Lab zip (contains lab code and recordings)</a:t>
            </a:r>
          </a:p>
          <a:p>
            <a:r>
              <a:rPr lang="en-US" sz="2400" dirty="0"/>
              <a:t>Python 3 with </a:t>
            </a:r>
            <a:r>
              <a:rPr lang="en-US" sz="2400" dirty="0" err="1"/>
              <a:t>numpy</a:t>
            </a:r>
            <a:r>
              <a:rPr lang="en-US" sz="2400" dirty="0"/>
              <a:t>, </a:t>
            </a:r>
            <a:r>
              <a:rPr lang="en-US" sz="2400" dirty="0" err="1"/>
              <a:t>scipy</a:t>
            </a:r>
            <a:r>
              <a:rPr lang="en-US" sz="2400" dirty="0"/>
              <a:t>, matplotlib</a:t>
            </a:r>
          </a:p>
          <a:p>
            <a:r>
              <a:rPr lang="en-US" sz="2400" dirty="0"/>
              <a:t>Next slides provide steps to setup Python for Windows or browser-only</a:t>
            </a:r>
          </a:p>
        </p:txBody>
      </p:sp>
    </p:spTree>
    <p:extLst>
      <p:ext uri="{BB962C8B-B14F-4D97-AF65-F5344CB8AC3E}">
        <p14:creationId xmlns:p14="http://schemas.microsoft.com/office/powerpoint/2010/main" val="24856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DFBD-017D-4835-AC1B-E402A8D6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39BF9-6B4B-46DA-B172-6C9712DC7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76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Open Microsoft Store</a:t>
            </a:r>
          </a:p>
          <a:p>
            <a:r>
              <a:rPr lang="en-US" sz="2400" dirty="0"/>
              <a:t>Search for and install Python 3.12</a:t>
            </a:r>
          </a:p>
          <a:p>
            <a:r>
              <a:rPr lang="en-US" sz="2400" dirty="0"/>
              <a:t>Also search and install Visual Studio Code</a:t>
            </a:r>
          </a:p>
          <a:p>
            <a:r>
              <a:rPr lang="en-US" sz="2400" dirty="0"/>
              <a:t>Open </a:t>
            </a:r>
            <a:r>
              <a:rPr lang="en-US" sz="2400" dirty="0" err="1"/>
              <a:t>VSCode</a:t>
            </a:r>
            <a:r>
              <a:rPr lang="en-US" sz="2400" dirty="0"/>
              <a:t> app</a:t>
            </a:r>
          </a:p>
          <a:p>
            <a:r>
              <a:rPr lang="en-US" sz="2400" dirty="0"/>
              <a:t>Unzip the lab zip</a:t>
            </a:r>
          </a:p>
          <a:p>
            <a:r>
              <a:rPr lang="en-US" sz="2400" dirty="0"/>
              <a:t>File &gt; Open Folder &gt; choose the unzipped folder</a:t>
            </a:r>
          </a:p>
          <a:p>
            <a:r>
              <a:rPr lang="en-US" sz="2400" dirty="0"/>
              <a:t>Terminal &gt; New Terminal &gt; run the following command:</a:t>
            </a:r>
          </a:p>
          <a:p>
            <a:r>
              <a:rPr lang="en-US" sz="2400" dirty="0"/>
              <a:t>pip install </a:t>
            </a:r>
            <a:r>
              <a:rPr lang="en-US" sz="2400" dirty="0" err="1"/>
              <a:t>numpy</a:t>
            </a:r>
            <a:r>
              <a:rPr lang="en-US" sz="2400" dirty="0"/>
              <a:t> </a:t>
            </a:r>
            <a:r>
              <a:rPr lang="en-US" sz="2400" dirty="0" err="1"/>
              <a:t>scipy</a:t>
            </a:r>
            <a:r>
              <a:rPr lang="en-US" sz="2400" dirty="0"/>
              <a:t> matplotlib</a:t>
            </a:r>
          </a:p>
          <a:p>
            <a:r>
              <a:rPr lang="en-US" sz="2400" dirty="0"/>
              <a:t>Play button on the top-right can be used to run a Python script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824F9-0F96-4822-8ED7-4B11797FB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862" y="1563426"/>
            <a:ext cx="571088" cy="633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C30A73-3513-4F3B-B714-DF65082F1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491" y="1839765"/>
            <a:ext cx="3001504" cy="728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B30288-A7F3-4B57-8A32-8B7846C70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126" y="2694418"/>
            <a:ext cx="3111556" cy="80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8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FFDB-73F5-45E7-A179-7440777D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Browser-only (No-Install)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1659D-BC17-4803-87BC-EB688AEC7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a browser go to </a:t>
            </a:r>
            <a:r>
              <a:rPr lang="en-US" sz="2400" dirty="0">
                <a:hlinkClick r:id="rId2"/>
              </a:rPr>
              <a:t>https://www.jdoodle.com/python3-programming-online</a:t>
            </a:r>
            <a:endParaRPr lang="en-US" sz="2400" dirty="0"/>
          </a:p>
          <a:p>
            <a:r>
              <a:rPr lang="en-US" sz="2400" dirty="0"/>
              <a:t>Copy the Python code for the lab into the browser text box</a:t>
            </a:r>
          </a:p>
          <a:p>
            <a:r>
              <a:rPr lang="en-US" sz="2400" dirty="0"/>
              <a:t>Click the            button on the right, and add matplotlib and packaging</a:t>
            </a:r>
          </a:p>
          <a:p>
            <a:r>
              <a:rPr lang="en-US" sz="2400" dirty="0"/>
              <a:t>Run the code with </a:t>
            </a:r>
          </a:p>
          <a:p>
            <a:r>
              <a:rPr lang="en-US" sz="2400" dirty="0"/>
              <a:t>Note that the lab with the interactive slider app wont work</a:t>
            </a:r>
          </a:p>
          <a:p>
            <a:r>
              <a:rPr lang="en-US" sz="2400" dirty="0"/>
              <a:t>This icon on the right lets you upload the .</a:t>
            </a:r>
            <a:r>
              <a:rPr lang="en-US" sz="2400" dirty="0" err="1"/>
              <a:t>npy</a:t>
            </a:r>
            <a:r>
              <a:rPr lang="en-US" sz="2400" dirty="0"/>
              <a:t> recording files </a:t>
            </a:r>
          </a:p>
          <a:p>
            <a:r>
              <a:rPr lang="en-US" sz="2400" dirty="0"/>
              <a:t>TODO- THE LIMIT IS 1 MB SO MAKE SMALLER VERSIONS!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BF52F-CB47-490E-9FFB-FEA565673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928" y="3467539"/>
            <a:ext cx="876422" cy="743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B0CC63-EF80-4FA9-99CC-BF0E8BB59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071" y="3143201"/>
            <a:ext cx="1351537" cy="505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465DE2-74A0-44BB-86F9-5E90A7F6A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3345" y="2653439"/>
            <a:ext cx="530112" cy="558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C09463-A239-4691-BCF4-7EE8BA0045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8655" y="2690464"/>
            <a:ext cx="1351537" cy="56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1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173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Requirements</vt:lpstr>
      <vt:lpstr>Windows Setup</vt:lpstr>
      <vt:lpstr>Browser-only (No-Install)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</dc:title>
  <dc:creator>marclichtman</dc:creator>
  <cp:lastModifiedBy>marclichtman</cp:lastModifiedBy>
  <cp:revision>7</cp:revision>
  <dcterms:created xsi:type="dcterms:W3CDTF">2025-04-29T01:28:53Z</dcterms:created>
  <dcterms:modified xsi:type="dcterms:W3CDTF">2025-04-29T01:52:34Z</dcterms:modified>
</cp:coreProperties>
</file>