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08963-8955-45DC-BE09-7F5785A2CC51}" v="17" dt="2023-12-26T12:41:31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2" autoAdjust="0"/>
    <p:restoredTop sz="94660"/>
  </p:normalViewPr>
  <p:slideViewPr>
    <p:cSldViewPr snapToGrid="0">
      <p:cViewPr>
        <p:scale>
          <a:sx n="125" d="100"/>
          <a:sy n="125" d="100"/>
        </p:scale>
        <p:origin x="2586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ichtman" userId="bade3a5b-be95-4aa6-b2d3-e917051786f3" providerId="ADAL" clId="{35E08963-8955-45DC-BE09-7F5785A2CC51}"/>
    <pc:docChg chg="undo custSel modSld">
      <pc:chgData name="Marc Lichtman" userId="bade3a5b-be95-4aa6-b2d3-e917051786f3" providerId="ADAL" clId="{35E08963-8955-45DC-BE09-7F5785A2CC51}" dt="2023-12-26T12:41:50.945" v="121" actId="1076"/>
      <pc:docMkLst>
        <pc:docMk/>
      </pc:docMkLst>
      <pc:sldChg chg="addSp delSp modSp mod">
        <pc:chgData name="Marc Lichtman" userId="bade3a5b-be95-4aa6-b2d3-e917051786f3" providerId="ADAL" clId="{35E08963-8955-45DC-BE09-7F5785A2CC51}" dt="2023-12-26T12:41:50.945" v="121" actId="1076"/>
        <pc:sldMkLst>
          <pc:docMk/>
          <pc:sldMk cId="2938681531" sldId="256"/>
        </pc:sldMkLst>
        <pc:spChg chg="del">
          <ac:chgData name="Marc Lichtman" userId="bade3a5b-be95-4aa6-b2d3-e917051786f3" providerId="ADAL" clId="{35E08963-8955-45DC-BE09-7F5785A2CC51}" dt="2023-12-26T12:41:12.581" v="108" actId="21"/>
          <ac:spMkLst>
            <pc:docMk/>
            <pc:sldMk cId="2938681531" sldId="256"/>
            <ac:spMk id="6" creationId="{6AD1F509-BD73-610A-E6B8-595D7E2A1E4B}"/>
          </ac:spMkLst>
        </pc:spChg>
        <pc:spChg chg="del ord">
          <ac:chgData name="Marc Lichtman" userId="bade3a5b-be95-4aa6-b2d3-e917051786f3" providerId="ADAL" clId="{35E08963-8955-45DC-BE09-7F5785A2CC51}" dt="2023-12-26T12:41:12.581" v="108" actId="21"/>
          <ac:spMkLst>
            <pc:docMk/>
            <pc:sldMk cId="2938681531" sldId="256"/>
            <ac:spMk id="7" creationId="{12F5686E-38E5-D0DB-893D-A50E66DB3A75}"/>
          </ac:spMkLst>
        </pc:spChg>
        <pc:spChg chg="del">
          <ac:chgData name="Marc Lichtman" userId="bade3a5b-be95-4aa6-b2d3-e917051786f3" providerId="ADAL" clId="{35E08963-8955-45DC-BE09-7F5785A2CC51}" dt="2023-12-26T12:41:12.581" v="108" actId="21"/>
          <ac:spMkLst>
            <pc:docMk/>
            <pc:sldMk cId="2938681531" sldId="256"/>
            <ac:spMk id="8" creationId="{AE50DB74-2B8C-996F-F67A-708292FFD145}"/>
          </ac:spMkLst>
        </pc:spChg>
        <pc:spChg chg="del">
          <ac:chgData name="Marc Lichtman" userId="bade3a5b-be95-4aa6-b2d3-e917051786f3" providerId="ADAL" clId="{35E08963-8955-45DC-BE09-7F5785A2CC51}" dt="2023-12-26T12:41:12.581" v="108" actId="21"/>
          <ac:spMkLst>
            <pc:docMk/>
            <pc:sldMk cId="2938681531" sldId="256"/>
            <ac:spMk id="16" creationId="{32894156-7880-6DF0-D02D-90B77C5606AE}"/>
          </ac:spMkLst>
        </pc:spChg>
        <pc:spChg chg="del">
          <ac:chgData name="Marc Lichtman" userId="bade3a5b-be95-4aa6-b2d3-e917051786f3" providerId="ADAL" clId="{35E08963-8955-45DC-BE09-7F5785A2CC51}" dt="2023-12-26T12:41:12.581" v="108" actId="21"/>
          <ac:spMkLst>
            <pc:docMk/>
            <pc:sldMk cId="2938681531" sldId="256"/>
            <ac:spMk id="17" creationId="{AD266461-B9A0-9F16-EB53-946B392CFE4A}"/>
          </ac:spMkLst>
        </pc:spChg>
        <pc:spChg chg="del">
          <ac:chgData name="Marc Lichtman" userId="bade3a5b-be95-4aa6-b2d3-e917051786f3" providerId="ADAL" clId="{35E08963-8955-45DC-BE09-7F5785A2CC51}" dt="2023-12-26T12:41:12.581" v="108" actId="21"/>
          <ac:spMkLst>
            <pc:docMk/>
            <pc:sldMk cId="2938681531" sldId="256"/>
            <ac:spMk id="18" creationId="{E85EE135-810B-069E-D98C-03DDFE038428}"/>
          </ac:spMkLst>
        </pc:spChg>
        <pc:spChg chg="add del mod">
          <ac:chgData name="Marc Lichtman" userId="bade3a5b-be95-4aa6-b2d3-e917051786f3" providerId="ADAL" clId="{35E08963-8955-45DC-BE09-7F5785A2CC51}" dt="2023-12-26T12:41:12.581" v="108" actId="21"/>
          <ac:spMkLst>
            <pc:docMk/>
            <pc:sldMk cId="2938681531" sldId="256"/>
            <ac:spMk id="19" creationId="{7D3801FC-4BD4-8627-B762-C33190D3BFEA}"/>
          </ac:spMkLst>
        </pc:spChg>
        <pc:spChg chg="add del mod">
          <ac:chgData name="Marc Lichtman" userId="bade3a5b-be95-4aa6-b2d3-e917051786f3" providerId="ADAL" clId="{35E08963-8955-45DC-BE09-7F5785A2CC51}" dt="2023-12-26T12:41:12.581" v="108" actId="21"/>
          <ac:spMkLst>
            <pc:docMk/>
            <pc:sldMk cId="2938681531" sldId="256"/>
            <ac:spMk id="20" creationId="{6004636F-4EA6-6B0C-BEF1-004348756C92}"/>
          </ac:spMkLst>
        </pc:spChg>
        <pc:spChg chg="add del mod">
          <ac:chgData name="Marc Lichtman" userId="bade3a5b-be95-4aa6-b2d3-e917051786f3" providerId="ADAL" clId="{35E08963-8955-45DC-BE09-7F5785A2CC51}" dt="2023-12-26T12:37:09.723" v="41" actId="478"/>
          <ac:spMkLst>
            <pc:docMk/>
            <pc:sldMk cId="2938681531" sldId="256"/>
            <ac:spMk id="21" creationId="{FDA62C35-24CB-DF79-1FD7-B18F857CA97F}"/>
          </ac:spMkLst>
        </pc:spChg>
        <pc:spChg chg="add del mod">
          <ac:chgData name="Marc Lichtman" userId="bade3a5b-be95-4aa6-b2d3-e917051786f3" providerId="ADAL" clId="{35E08963-8955-45DC-BE09-7F5785A2CC51}" dt="2023-12-26T12:41:12.581" v="108" actId="21"/>
          <ac:spMkLst>
            <pc:docMk/>
            <pc:sldMk cId="2938681531" sldId="256"/>
            <ac:spMk id="22" creationId="{F58A1449-1C18-02F5-4074-55162778B873}"/>
          </ac:spMkLst>
        </pc:spChg>
        <pc:spChg chg="add del mod">
          <ac:chgData name="Marc Lichtman" userId="bade3a5b-be95-4aa6-b2d3-e917051786f3" providerId="ADAL" clId="{35E08963-8955-45DC-BE09-7F5785A2CC51}" dt="2023-12-26T12:41:12.581" v="108" actId="21"/>
          <ac:spMkLst>
            <pc:docMk/>
            <pc:sldMk cId="2938681531" sldId="256"/>
            <ac:spMk id="23" creationId="{D7AA87B1-67F1-7A38-543C-918EC7B2E552}"/>
          </ac:spMkLst>
        </pc:spChg>
        <pc:spChg chg="add del mod">
          <ac:chgData name="Marc Lichtman" userId="bade3a5b-be95-4aa6-b2d3-e917051786f3" providerId="ADAL" clId="{35E08963-8955-45DC-BE09-7F5785A2CC51}" dt="2023-12-26T12:41:21.988" v="111" actId="21"/>
          <ac:spMkLst>
            <pc:docMk/>
            <pc:sldMk cId="2938681531" sldId="256"/>
            <ac:spMk id="24" creationId="{6AD1F509-BD73-610A-E6B8-595D7E2A1E4B}"/>
          </ac:spMkLst>
        </pc:spChg>
        <pc:spChg chg="add del mod">
          <ac:chgData name="Marc Lichtman" userId="bade3a5b-be95-4aa6-b2d3-e917051786f3" providerId="ADAL" clId="{35E08963-8955-45DC-BE09-7F5785A2CC51}" dt="2023-12-26T12:41:21.988" v="111" actId="21"/>
          <ac:spMkLst>
            <pc:docMk/>
            <pc:sldMk cId="2938681531" sldId="256"/>
            <ac:spMk id="25" creationId="{AE50DB74-2B8C-996F-F67A-708292FFD145}"/>
          </ac:spMkLst>
        </pc:spChg>
        <pc:spChg chg="add del mod">
          <ac:chgData name="Marc Lichtman" userId="bade3a5b-be95-4aa6-b2d3-e917051786f3" providerId="ADAL" clId="{35E08963-8955-45DC-BE09-7F5785A2CC51}" dt="2023-12-26T12:41:21.988" v="111" actId="21"/>
          <ac:spMkLst>
            <pc:docMk/>
            <pc:sldMk cId="2938681531" sldId="256"/>
            <ac:spMk id="27" creationId="{32894156-7880-6DF0-D02D-90B77C5606AE}"/>
          </ac:spMkLst>
        </pc:spChg>
        <pc:spChg chg="add del mod">
          <ac:chgData name="Marc Lichtman" userId="bade3a5b-be95-4aa6-b2d3-e917051786f3" providerId="ADAL" clId="{35E08963-8955-45DC-BE09-7F5785A2CC51}" dt="2023-12-26T12:41:21.988" v="111" actId="21"/>
          <ac:spMkLst>
            <pc:docMk/>
            <pc:sldMk cId="2938681531" sldId="256"/>
            <ac:spMk id="28" creationId="{AD266461-B9A0-9F16-EB53-946B392CFE4A}"/>
          </ac:spMkLst>
        </pc:spChg>
        <pc:spChg chg="add del mod">
          <ac:chgData name="Marc Lichtman" userId="bade3a5b-be95-4aa6-b2d3-e917051786f3" providerId="ADAL" clId="{35E08963-8955-45DC-BE09-7F5785A2CC51}" dt="2023-12-26T12:41:21.988" v="111" actId="21"/>
          <ac:spMkLst>
            <pc:docMk/>
            <pc:sldMk cId="2938681531" sldId="256"/>
            <ac:spMk id="29" creationId="{E85EE135-810B-069E-D98C-03DDFE038428}"/>
          </ac:spMkLst>
        </pc:spChg>
        <pc:spChg chg="add del mod">
          <ac:chgData name="Marc Lichtman" userId="bade3a5b-be95-4aa6-b2d3-e917051786f3" providerId="ADAL" clId="{35E08963-8955-45DC-BE09-7F5785A2CC51}" dt="2023-12-26T12:41:21.988" v="111" actId="21"/>
          <ac:spMkLst>
            <pc:docMk/>
            <pc:sldMk cId="2938681531" sldId="256"/>
            <ac:spMk id="30" creationId="{7D3801FC-4BD4-8627-B762-C33190D3BFEA}"/>
          </ac:spMkLst>
        </pc:spChg>
        <pc:spChg chg="add del mod">
          <ac:chgData name="Marc Lichtman" userId="bade3a5b-be95-4aa6-b2d3-e917051786f3" providerId="ADAL" clId="{35E08963-8955-45DC-BE09-7F5785A2CC51}" dt="2023-12-26T12:41:21.988" v="111" actId="21"/>
          <ac:spMkLst>
            <pc:docMk/>
            <pc:sldMk cId="2938681531" sldId="256"/>
            <ac:spMk id="31" creationId="{6004636F-4EA6-6B0C-BEF1-004348756C92}"/>
          </ac:spMkLst>
        </pc:spChg>
        <pc:spChg chg="add del mod">
          <ac:chgData name="Marc Lichtman" userId="bade3a5b-be95-4aa6-b2d3-e917051786f3" providerId="ADAL" clId="{35E08963-8955-45DC-BE09-7F5785A2CC51}" dt="2023-12-26T12:41:21.988" v="111" actId="21"/>
          <ac:spMkLst>
            <pc:docMk/>
            <pc:sldMk cId="2938681531" sldId="256"/>
            <ac:spMk id="32" creationId="{F58A1449-1C18-02F5-4074-55162778B873}"/>
          </ac:spMkLst>
        </pc:spChg>
        <pc:spChg chg="add del mod">
          <ac:chgData name="Marc Lichtman" userId="bade3a5b-be95-4aa6-b2d3-e917051786f3" providerId="ADAL" clId="{35E08963-8955-45DC-BE09-7F5785A2CC51}" dt="2023-12-26T12:41:21.988" v="111" actId="21"/>
          <ac:spMkLst>
            <pc:docMk/>
            <pc:sldMk cId="2938681531" sldId="256"/>
            <ac:spMk id="33" creationId="{12F5686E-38E5-D0DB-893D-A50E66DB3A75}"/>
          </ac:spMkLst>
        </pc:spChg>
        <pc:spChg chg="add del mod">
          <ac:chgData name="Marc Lichtman" userId="bade3a5b-be95-4aa6-b2d3-e917051786f3" providerId="ADAL" clId="{35E08963-8955-45DC-BE09-7F5785A2CC51}" dt="2023-12-26T12:41:21.988" v="111" actId="21"/>
          <ac:spMkLst>
            <pc:docMk/>
            <pc:sldMk cId="2938681531" sldId="256"/>
            <ac:spMk id="34" creationId="{D7AA87B1-67F1-7A38-543C-918EC7B2E552}"/>
          </ac:spMkLst>
        </pc:spChg>
        <pc:spChg chg="add del mod">
          <ac:chgData name="Marc Lichtman" userId="bade3a5b-be95-4aa6-b2d3-e917051786f3" providerId="ADAL" clId="{35E08963-8955-45DC-BE09-7F5785A2CC51}" dt="2023-12-26T12:41:28.287" v="113" actId="21"/>
          <ac:spMkLst>
            <pc:docMk/>
            <pc:sldMk cId="2938681531" sldId="256"/>
            <ac:spMk id="35" creationId="{6AD1F509-BD73-610A-E6B8-595D7E2A1E4B}"/>
          </ac:spMkLst>
        </pc:spChg>
        <pc:spChg chg="add del mod">
          <ac:chgData name="Marc Lichtman" userId="bade3a5b-be95-4aa6-b2d3-e917051786f3" providerId="ADAL" clId="{35E08963-8955-45DC-BE09-7F5785A2CC51}" dt="2023-12-26T12:41:28.287" v="113" actId="21"/>
          <ac:spMkLst>
            <pc:docMk/>
            <pc:sldMk cId="2938681531" sldId="256"/>
            <ac:spMk id="36" creationId="{AE50DB74-2B8C-996F-F67A-708292FFD145}"/>
          </ac:spMkLst>
        </pc:spChg>
        <pc:spChg chg="add del mod">
          <ac:chgData name="Marc Lichtman" userId="bade3a5b-be95-4aa6-b2d3-e917051786f3" providerId="ADAL" clId="{35E08963-8955-45DC-BE09-7F5785A2CC51}" dt="2023-12-26T12:41:28.287" v="113" actId="21"/>
          <ac:spMkLst>
            <pc:docMk/>
            <pc:sldMk cId="2938681531" sldId="256"/>
            <ac:spMk id="38" creationId="{32894156-7880-6DF0-D02D-90B77C5606AE}"/>
          </ac:spMkLst>
        </pc:spChg>
        <pc:spChg chg="add del mod">
          <ac:chgData name="Marc Lichtman" userId="bade3a5b-be95-4aa6-b2d3-e917051786f3" providerId="ADAL" clId="{35E08963-8955-45DC-BE09-7F5785A2CC51}" dt="2023-12-26T12:41:28.287" v="113" actId="21"/>
          <ac:spMkLst>
            <pc:docMk/>
            <pc:sldMk cId="2938681531" sldId="256"/>
            <ac:spMk id="39" creationId="{AD266461-B9A0-9F16-EB53-946B392CFE4A}"/>
          </ac:spMkLst>
        </pc:spChg>
        <pc:spChg chg="add del mod">
          <ac:chgData name="Marc Lichtman" userId="bade3a5b-be95-4aa6-b2d3-e917051786f3" providerId="ADAL" clId="{35E08963-8955-45DC-BE09-7F5785A2CC51}" dt="2023-12-26T12:41:28.287" v="113" actId="21"/>
          <ac:spMkLst>
            <pc:docMk/>
            <pc:sldMk cId="2938681531" sldId="256"/>
            <ac:spMk id="40" creationId="{E85EE135-810B-069E-D98C-03DDFE038428}"/>
          </ac:spMkLst>
        </pc:spChg>
        <pc:spChg chg="add del mod">
          <ac:chgData name="Marc Lichtman" userId="bade3a5b-be95-4aa6-b2d3-e917051786f3" providerId="ADAL" clId="{35E08963-8955-45DC-BE09-7F5785A2CC51}" dt="2023-12-26T12:41:28.287" v="113" actId="21"/>
          <ac:spMkLst>
            <pc:docMk/>
            <pc:sldMk cId="2938681531" sldId="256"/>
            <ac:spMk id="41" creationId="{7D3801FC-4BD4-8627-B762-C33190D3BFEA}"/>
          </ac:spMkLst>
        </pc:spChg>
        <pc:spChg chg="add del mod">
          <ac:chgData name="Marc Lichtman" userId="bade3a5b-be95-4aa6-b2d3-e917051786f3" providerId="ADAL" clId="{35E08963-8955-45DC-BE09-7F5785A2CC51}" dt="2023-12-26T12:41:28.287" v="113" actId="21"/>
          <ac:spMkLst>
            <pc:docMk/>
            <pc:sldMk cId="2938681531" sldId="256"/>
            <ac:spMk id="42" creationId="{6004636F-4EA6-6B0C-BEF1-004348756C92}"/>
          </ac:spMkLst>
        </pc:spChg>
        <pc:spChg chg="add del mod">
          <ac:chgData name="Marc Lichtman" userId="bade3a5b-be95-4aa6-b2d3-e917051786f3" providerId="ADAL" clId="{35E08963-8955-45DC-BE09-7F5785A2CC51}" dt="2023-12-26T12:41:28.287" v="113" actId="21"/>
          <ac:spMkLst>
            <pc:docMk/>
            <pc:sldMk cId="2938681531" sldId="256"/>
            <ac:spMk id="43" creationId="{F58A1449-1C18-02F5-4074-55162778B873}"/>
          </ac:spMkLst>
        </pc:spChg>
        <pc:spChg chg="add del mod">
          <ac:chgData name="Marc Lichtman" userId="bade3a5b-be95-4aa6-b2d3-e917051786f3" providerId="ADAL" clId="{35E08963-8955-45DC-BE09-7F5785A2CC51}" dt="2023-12-26T12:41:28.287" v="113" actId="21"/>
          <ac:spMkLst>
            <pc:docMk/>
            <pc:sldMk cId="2938681531" sldId="256"/>
            <ac:spMk id="44" creationId="{12F5686E-38E5-D0DB-893D-A50E66DB3A75}"/>
          </ac:spMkLst>
        </pc:spChg>
        <pc:spChg chg="add del mod">
          <ac:chgData name="Marc Lichtman" userId="bade3a5b-be95-4aa6-b2d3-e917051786f3" providerId="ADAL" clId="{35E08963-8955-45DC-BE09-7F5785A2CC51}" dt="2023-12-26T12:41:28.287" v="113" actId="21"/>
          <ac:spMkLst>
            <pc:docMk/>
            <pc:sldMk cId="2938681531" sldId="256"/>
            <ac:spMk id="45" creationId="{D7AA87B1-67F1-7A38-543C-918EC7B2E552}"/>
          </ac:spMkLst>
        </pc:spChg>
        <pc:spChg chg="add mod">
          <ac:chgData name="Marc Lichtman" userId="bade3a5b-be95-4aa6-b2d3-e917051786f3" providerId="ADAL" clId="{35E08963-8955-45DC-BE09-7F5785A2CC51}" dt="2023-12-26T12:41:34.258" v="115" actId="1076"/>
          <ac:spMkLst>
            <pc:docMk/>
            <pc:sldMk cId="2938681531" sldId="256"/>
            <ac:spMk id="46" creationId="{6AD1F509-BD73-610A-E6B8-595D7E2A1E4B}"/>
          </ac:spMkLst>
        </pc:spChg>
        <pc:spChg chg="add mod">
          <ac:chgData name="Marc Lichtman" userId="bade3a5b-be95-4aa6-b2d3-e917051786f3" providerId="ADAL" clId="{35E08963-8955-45DC-BE09-7F5785A2CC51}" dt="2023-12-26T12:41:34.258" v="115" actId="1076"/>
          <ac:spMkLst>
            <pc:docMk/>
            <pc:sldMk cId="2938681531" sldId="256"/>
            <ac:spMk id="47" creationId="{AE50DB74-2B8C-996F-F67A-708292FFD145}"/>
          </ac:spMkLst>
        </pc:spChg>
        <pc:spChg chg="add mod">
          <ac:chgData name="Marc Lichtman" userId="bade3a5b-be95-4aa6-b2d3-e917051786f3" providerId="ADAL" clId="{35E08963-8955-45DC-BE09-7F5785A2CC51}" dt="2023-12-26T12:41:34.258" v="115" actId="1076"/>
          <ac:spMkLst>
            <pc:docMk/>
            <pc:sldMk cId="2938681531" sldId="256"/>
            <ac:spMk id="49" creationId="{32894156-7880-6DF0-D02D-90B77C5606AE}"/>
          </ac:spMkLst>
        </pc:spChg>
        <pc:spChg chg="add mod">
          <ac:chgData name="Marc Lichtman" userId="bade3a5b-be95-4aa6-b2d3-e917051786f3" providerId="ADAL" clId="{35E08963-8955-45DC-BE09-7F5785A2CC51}" dt="2023-12-26T12:41:50.945" v="121" actId="1076"/>
          <ac:spMkLst>
            <pc:docMk/>
            <pc:sldMk cId="2938681531" sldId="256"/>
            <ac:spMk id="50" creationId="{AD266461-B9A0-9F16-EB53-946B392CFE4A}"/>
          </ac:spMkLst>
        </pc:spChg>
        <pc:spChg chg="add mod">
          <ac:chgData name="Marc Lichtman" userId="bade3a5b-be95-4aa6-b2d3-e917051786f3" providerId="ADAL" clId="{35E08963-8955-45DC-BE09-7F5785A2CC51}" dt="2023-12-26T12:41:34.258" v="115" actId="1076"/>
          <ac:spMkLst>
            <pc:docMk/>
            <pc:sldMk cId="2938681531" sldId="256"/>
            <ac:spMk id="51" creationId="{E85EE135-810B-069E-D98C-03DDFE038428}"/>
          </ac:spMkLst>
        </pc:spChg>
        <pc:spChg chg="add mod">
          <ac:chgData name="Marc Lichtman" userId="bade3a5b-be95-4aa6-b2d3-e917051786f3" providerId="ADAL" clId="{35E08963-8955-45DC-BE09-7F5785A2CC51}" dt="2023-12-26T12:41:38.205" v="116" actId="1076"/>
          <ac:spMkLst>
            <pc:docMk/>
            <pc:sldMk cId="2938681531" sldId="256"/>
            <ac:spMk id="52" creationId="{7D3801FC-4BD4-8627-B762-C33190D3BFEA}"/>
          </ac:spMkLst>
        </pc:spChg>
        <pc:spChg chg="add mod">
          <ac:chgData name="Marc Lichtman" userId="bade3a5b-be95-4aa6-b2d3-e917051786f3" providerId="ADAL" clId="{35E08963-8955-45DC-BE09-7F5785A2CC51}" dt="2023-12-26T12:41:39.699" v="117" actId="1076"/>
          <ac:spMkLst>
            <pc:docMk/>
            <pc:sldMk cId="2938681531" sldId="256"/>
            <ac:spMk id="53" creationId="{6004636F-4EA6-6B0C-BEF1-004348756C92}"/>
          </ac:spMkLst>
        </pc:spChg>
        <pc:spChg chg="add mod">
          <ac:chgData name="Marc Lichtman" userId="bade3a5b-be95-4aa6-b2d3-e917051786f3" providerId="ADAL" clId="{35E08963-8955-45DC-BE09-7F5785A2CC51}" dt="2023-12-26T12:41:34.258" v="115" actId="1076"/>
          <ac:spMkLst>
            <pc:docMk/>
            <pc:sldMk cId="2938681531" sldId="256"/>
            <ac:spMk id="54" creationId="{F58A1449-1C18-02F5-4074-55162778B873}"/>
          </ac:spMkLst>
        </pc:spChg>
        <pc:spChg chg="add mod">
          <ac:chgData name="Marc Lichtman" userId="bade3a5b-be95-4aa6-b2d3-e917051786f3" providerId="ADAL" clId="{35E08963-8955-45DC-BE09-7F5785A2CC51}" dt="2023-12-26T12:41:34.258" v="115" actId="1076"/>
          <ac:spMkLst>
            <pc:docMk/>
            <pc:sldMk cId="2938681531" sldId="256"/>
            <ac:spMk id="55" creationId="{12F5686E-38E5-D0DB-893D-A50E66DB3A75}"/>
          </ac:spMkLst>
        </pc:spChg>
        <pc:spChg chg="add mod">
          <ac:chgData name="Marc Lichtman" userId="bade3a5b-be95-4aa6-b2d3-e917051786f3" providerId="ADAL" clId="{35E08963-8955-45DC-BE09-7F5785A2CC51}" dt="2023-12-26T12:41:44.239" v="119" actId="1076"/>
          <ac:spMkLst>
            <pc:docMk/>
            <pc:sldMk cId="2938681531" sldId="256"/>
            <ac:spMk id="56" creationId="{D7AA87B1-67F1-7A38-543C-918EC7B2E552}"/>
          </ac:spMkLst>
        </pc:spChg>
        <pc:cxnChg chg="del mod">
          <ac:chgData name="Marc Lichtman" userId="bade3a5b-be95-4aa6-b2d3-e917051786f3" providerId="ADAL" clId="{35E08963-8955-45DC-BE09-7F5785A2CC51}" dt="2023-12-26T12:41:12.581" v="108" actId="21"/>
          <ac:cxnSpMkLst>
            <pc:docMk/>
            <pc:sldMk cId="2938681531" sldId="256"/>
            <ac:cxnSpMk id="10" creationId="{E3598E49-5C90-9054-9517-289E75DB8298}"/>
          </ac:cxnSpMkLst>
        </pc:cxnChg>
        <pc:cxnChg chg="add del mod">
          <ac:chgData name="Marc Lichtman" userId="bade3a5b-be95-4aa6-b2d3-e917051786f3" providerId="ADAL" clId="{35E08963-8955-45DC-BE09-7F5785A2CC51}" dt="2023-12-26T12:41:21.988" v="111" actId="21"/>
          <ac:cxnSpMkLst>
            <pc:docMk/>
            <pc:sldMk cId="2938681531" sldId="256"/>
            <ac:cxnSpMk id="26" creationId="{E3598E49-5C90-9054-9517-289E75DB8298}"/>
          </ac:cxnSpMkLst>
        </pc:cxnChg>
        <pc:cxnChg chg="add del mod">
          <ac:chgData name="Marc Lichtman" userId="bade3a5b-be95-4aa6-b2d3-e917051786f3" providerId="ADAL" clId="{35E08963-8955-45DC-BE09-7F5785A2CC51}" dt="2023-12-26T12:41:28.287" v="113" actId="21"/>
          <ac:cxnSpMkLst>
            <pc:docMk/>
            <pc:sldMk cId="2938681531" sldId="256"/>
            <ac:cxnSpMk id="37" creationId="{E3598E49-5C90-9054-9517-289E75DB8298}"/>
          </ac:cxnSpMkLst>
        </pc:cxnChg>
        <pc:cxnChg chg="add mod">
          <ac:chgData name="Marc Lichtman" userId="bade3a5b-be95-4aa6-b2d3-e917051786f3" providerId="ADAL" clId="{35E08963-8955-45DC-BE09-7F5785A2CC51}" dt="2023-12-26T12:41:34.258" v="115" actId="1076"/>
          <ac:cxnSpMkLst>
            <pc:docMk/>
            <pc:sldMk cId="2938681531" sldId="256"/>
            <ac:cxnSpMk id="48" creationId="{E3598E49-5C90-9054-9517-289E75DB829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7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2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D0642-0CD2-4F1E-AF8D-19D3FE481A8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6D5A1-2D12-47DE-91D9-95B17A1F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2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AD1F509-BD73-610A-E6B8-595D7E2A1E4B}"/>
              </a:ext>
            </a:extLst>
          </p:cNvPr>
          <p:cNvSpPr/>
          <p:nvPr/>
        </p:nvSpPr>
        <p:spPr>
          <a:xfrm>
            <a:off x="698115" y="878360"/>
            <a:ext cx="3984929" cy="2421663"/>
          </a:xfrm>
          <a:custGeom>
            <a:avLst/>
            <a:gdLst>
              <a:gd name="connsiteX0" fmla="*/ 4813 w 3997182"/>
              <a:gd name="connsiteY0" fmla="*/ 2495704 h 2496348"/>
              <a:gd name="connsiteX1" fmla="*/ 3039843 w 3997182"/>
              <a:gd name="connsiteY1" fmla="*/ 180521 h 2496348"/>
              <a:gd name="connsiteX2" fmla="*/ 3818056 w 3997182"/>
              <a:gd name="connsiteY2" fmla="*/ 413985 h 2496348"/>
              <a:gd name="connsiteX3" fmla="*/ 4813 w 3997182"/>
              <a:gd name="connsiteY3" fmla="*/ 2495704 h 2496348"/>
              <a:gd name="connsiteX0" fmla="*/ 3933 w 3931466"/>
              <a:gd name="connsiteY0" fmla="*/ 2412641 h 2419791"/>
              <a:gd name="connsiteX1" fmla="*/ 3038963 w 3931466"/>
              <a:gd name="connsiteY1" fmla="*/ 97458 h 2419791"/>
              <a:gd name="connsiteX2" fmla="*/ 3739355 w 3931466"/>
              <a:gd name="connsiteY2" fmla="*/ 797850 h 2419791"/>
              <a:gd name="connsiteX3" fmla="*/ 3933 w 3931466"/>
              <a:gd name="connsiteY3" fmla="*/ 2412641 h 2419791"/>
              <a:gd name="connsiteX0" fmla="*/ 1947 w 3986863"/>
              <a:gd name="connsiteY0" fmla="*/ 2421545 h 2428889"/>
              <a:gd name="connsiteX1" fmla="*/ 3231530 w 3986863"/>
              <a:gd name="connsiteY1" fmla="*/ 96634 h 2428889"/>
              <a:gd name="connsiteX2" fmla="*/ 3737369 w 3986863"/>
              <a:gd name="connsiteY2" fmla="*/ 806754 h 2428889"/>
              <a:gd name="connsiteX3" fmla="*/ 1947 w 3986863"/>
              <a:gd name="connsiteY3" fmla="*/ 2421545 h 2428889"/>
              <a:gd name="connsiteX0" fmla="*/ 13 w 3984929"/>
              <a:gd name="connsiteY0" fmla="*/ 2421545 h 2421663"/>
              <a:gd name="connsiteX1" fmla="*/ 3229596 w 3984929"/>
              <a:gd name="connsiteY1" fmla="*/ 96634 h 2421663"/>
              <a:gd name="connsiteX2" fmla="*/ 3735435 w 3984929"/>
              <a:gd name="connsiteY2" fmla="*/ 806754 h 2421663"/>
              <a:gd name="connsiteX3" fmla="*/ 13 w 3984929"/>
              <a:gd name="connsiteY3" fmla="*/ 2421545 h 242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929" h="2421663">
                <a:moveTo>
                  <a:pt x="13" y="2421545"/>
                </a:moveTo>
                <a:cubicBezTo>
                  <a:pt x="-6472" y="2439379"/>
                  <a:pt x="2594056" y="443587"/>
                  <a:pt x="3229596" y="96634"/>
                </a:cubicBezTo>
                <a:cubicBezTo>
                  <a:pt x="3865137" y="-250319"/>
                  <a:pt x="4273699" y="419269"/>
                  <a:pt x="3735435" y="806754"/>
                </a:cubicBezTo>
                <a:cubicBezTo>
                  <a:pt x="3197171" y="1194239"/>
                  <a:pt x="6498" y="2403711"/>
                  <a:pt x="13" y="2421545"/>
                </a:cubicBez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E50DB74-2B8C-996F-F67A-708292FFD145}"/>
              </a:ext>
            </a:extLst>
          </p:cNvPr>
          <p:cNvSpPr/>
          <p:nvPr/>
        </p:nvSpPr>
        <p:spPr>
          <a:xfrm rot="533915">
            <a:off x="851855" y="1211736"/>
            <a:ext cx="3984929" cy="2421663"/>
          </a:xfrm>
          <a:custGeom>
            <a:avLst/>
            <a:gdLst>
              <a:gd name="connsiteX0" fmla="*/ 4813 w 3997182"/>
              <a:gd name="connsiteY0" fmla="*/ 2495704 h 2496348"/>
              <a:gd name="connsiteX1" fmla="*/ 3039843 w 3997182"/>
              <a:gd name="connsiteY1" fmla="*/ 180521 h 2496348"/>
              <a:gd name="connsiteX2" fmla="*/ 3818056 w 3997182"/>
              <a:gd name="connsiteY2" fmla="*/ 413985 h 2496348"/>
              <a:gd name="connsiteX3" fmla="*/ 4813 w 3997182"/>
              <a:gd name="connsiteY3" fmla="*/ 2495704 h 2496348"/>
              <a:gd name="connsiteX0" fmla="*/ 3933 w 3931466"/>
              <a:gd name="connsiteY0" fmla="*/ 2412641 h 2419791"/>
              <a:gd name="connsiteX1" fmla="*/ 3038963 w 3931466"/>
              <a:gd name="connsiteY1" fmla="*/ 97458 h 2419791"/>
              <a:gd name="connsiteX2" fmla="*/ 3739355 w 3931466"/>
              <a:gd name="connsiteY2" fmla="*/ 797850 h 2419791"/>
              <a:gd name="connsiteX3" fmla="*/ 3933 w 3931466"/>
              <a:gd name="connsiteY3" fmla="*/ 2412641 h 2419791"/>
              <a:gd name="connsiteX0" fmla="*/ 1947 w 3986863"/>
              <a:gd name="connsiteY0" fmla="*/ 2421545 h 2428889"/>
              <a:gd name="connsiteX1" fmla="*/ 3231530 w 3986863"/>
              <a:gd name="connsiteY1" fmla="*/ 96634 h 2428889"/>
              <a:gd name="connsiteX2" fmla="*/ 3737369 w 3986863"/>
              <a:gd name="connsiteY2" fmla="*/ 806754 h 2428889"/>
              <a:gd name="connsiteX3" fmla="*/ 1947 w 3986863"/>
              <a:gd name="connsiteY3" fmla="*/ 2421545 h 2428889"/>
              <a:gd name="connsiteX0" fmla="*/ 13 w 3984929"/>
              <a:gd name="connsiteY0" fmla="*/ 2421545 h 2421663"/>
              <a:gd name="connsiteX1" fmla="*/ 3229596 w 3984929"/>
              <a:gd name="connsiteY1" fmla="*/ 96634 h 2421663"/>
              <a:gd name="connsiteX2" fmla="*/ 3735435 w 3984929"/>
              <a:gd name="connsiteY2" fmla="*/ 806754 h 2421663"/>
              <a:gd name="connsiteX3" fmla="*/ 13 w 3984929"/>
              <a:gd name="connsiteY3" fmla="*/ 2421545 h 242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929" h="2421663">
                <a:moveTo>
                  <a:pt x="13" y="2421545"/>
                </a:moveTo>
                <a:cubicBezTo>
                  <a:pt x="-6472" y="2439379"/>
                  <a:pt x="2594056" y="443587"/>
                  <a:pt x="3229596" y="96634"/>
                </a:cubicBezTo>
                <a:cubicBezTo>
                  <a:pt x="3865137" y="-250319"/>
                  <a:pt x="4273699" y="419269"/>
                  <a:pt x="3735435" y="806754"/>
                </a:cubicBezTo>
                <a:cubicBezTo>
                  <a:pt x="3197171" y="1194239"/>
                  <a:pt x="6498" y="2403711"/>
                  <a:pt x="13" y="2421545"/>
                </a:cubicBez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598E49-5C90-9054-9517-289E75DB8298}"/>
              </a:ext>
            </a:extLst>
          </p:cNvPr>
          <p:cNvCxnSpPr>
            <a:stCxn id="47" idx="0"/>
          </p:cNvCxnSpPr>
          <p:nvPr/>
        </p:nvCxnSpPr>
        <p:spPr>
          <a:xfrm flipV="1">
            <a:off x="688569" y="733425"/>
            <a:ext cx="5498391" cy="257707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894156-7880-6DF0-D02D-90B77C5606AE}"/>
              </a:ext>
            </a:extLst>
          </p:cNvPr>
          <p:cNvSpPr/>
          <p:nvPr/>
        </p:nvSpPr>
        <p:spPr>
          <a:xfrm>
            <a:off x="6253635" y="609600"/>
            <a:ext cx="133350" cy="133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266461-B9A0-9F16-EB53-946B392CFE4A}"/>
              </a:ext>
            </a:extLst>
          </p:cNvPr>
          <p:cNvSpPr txBox="1"/>
          <p:nvPr/>
        </p:nvSpPr>
        <p:spPr>
          <a:xfrm>
            <a:off x="6186960" y="366692"/>
            <a:ext cx="198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5EE135-810B-069E-D98C-03DDFE038428}"/>
              </a:ext>
            </a:extLst>
          </p:cNvPr>
          <p:cNvSpPr txBox="1"/>
          <p:nvPr/>
        </p:nvSpPr>
        <p:spPr>
          <a:xfrm>
            <a:off x="110396" y="3324298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3801FC-4BD4-8627-B762-C33190D3BFEA}"/>
              </a:ext>
            </a:extLst>
          </p:cNvPr>
          <p:cNvSpPr txBox="1"/>
          <p:nvPr/>
        </p:nvSpPr>
        <p:spPr>
          <a:xfrm>
            <a:off x="3620207" y="36669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Beam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04636F-4EA6-6B0C-BEF1-004348756C92}"/>
              </a:ext>
            </a:extLst>
          </p:cNvPr>
          <p:cNvSpPr txBox="1"/>
          <p:nvPr/>
        </p:nvSpPr>
        <p:spPr>
          <a:xfrm>
            <a:off x="4107766" y="2354083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Beam 2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58A1449-1C18-02F5-4074-55162778B873}"/>
              </a:ext>
            </a:extLst>
          </p:cNvPr>
          <p:cNvSpPr/>
          <p:nvPr/>
        </p:nvSpPr>
        <p:spPr>
          <a:xfrm>
            <a:off x="700080" y="974485"/>
            <a:ext cx="4778700" cy="2335137"/>
          </a:xfrm>
          <a:custGeom>
            <a:avLst/>
            <a:gdLst>
              <a:gd name="connsiteX0" fmla="*/ 538 w 4992766"/>
              <a:gd name="connsiteY0" fmla="*/ 2563174 h 2567020"/>
              <a:gd name="connsiteX1" fmla="*/ 4267738 w 4992766"/>
              <a:gd name="connsiteY1" fmla="*/ 105724 h 2567020"/>
              <a:gd name="connsiteX2" fmla="*/ 4572538 w 4992766"/>
              <a:gd name="connsiteY2" fmla="*/ 658174 h 2567020"/>
              <a:gd name="connsiteX3" fmla="*/ 538 w 4992766"/>
              <a:gd name="connsiteY3" fmla="*/ 2563174 h 2567020"/>
              <a:gd name="connsiteX0" fmla="*/ 950 w 5060130"/>
              <a:gd name="connsiteY0" fmla="*/ 2550723 h 2556361"/>
              <a:gd name="connsiteX1" fmla="*/ 4268150 w 5060130"/>
              <a:gd name="connsiteY1" fmla="*/ 93273 h 2556361"/>
              <a:gd name="connsiteX2" fmla="*/ 4674550 w 5060130"/>
              <a:gd name="connsiteY2" fmla="*/ 747323 h 2556361"/>
              <a:gd name="connsiteX3" fmla="*/ 950 w 5060130"/>
              <a:gd name="connsiteY3" fmla="*/ 2550723 h 2556361"/>
              <a:gd name="connsiteX0" fmla="*/ 41 w 4862414"/>
              <a:gd name="connsiteY0" fmla="*/ 2538052 h 2546745"/>
              <a:gd name="connsiteX1" fmla="*/ 4267241 w 4862414"/>
              <a:gd name="connsiteY1" fmla="*/ 80602 h 2546745"/>
              <a:gd name="connsiteX2" fmla="*/ 4349791 w 4862414"/>
              <a:gd name="connsiteY2" fmla="*/ 868002 h 2546745"/>
              <a:gd name="connsiteX3" fmla="*/ 41 w 4862414"/>
              <a:gd name="connsiteY3" fmla="*/ 2538052 h 2546745"/>
              <a:gd name="connsiteX0" fmla="*/ 912 w 4722090"/>
              <a:gd name="connsiteY0" fmla="*/ 2261761 h 2265109"/>
              <a:gd name="connsiteX1" fmla="*/ 3969662 w 4722090"/>
              <a:gd name="connsiteY1" fmla="*/ 109111 h 2265109"/>
              <a:gd name="connsiteX2" fmla="*/ 4350662 w 4722090"/>
              <a:gd name="connsiteY2" fmla="*/ 591711 h 2265109"/>
              <a:gd name="connsiteX3" fmla="*/ 912 w 4722090"/>
              <a:gd name="connsiteY3" fmla="*/ 2261761 h 2265109"/>
              <a:gd name="connsiteX0" fmla="*/ 503 w 4762378"/>
              <a:gd name="connsiteY0" fmla="*/ 2295295 h 2299181"/>
              <a:gd name="connsiteX1" fmla="*/ 4064503 w 4762378"/>
              <a:gd name="connsiteY1" fmla="*/ 104545 h 2299181"/>
              <a:gd name="connsiteX2" fmla="*/ 4350253 w 4762378"/>
              <a:gd name="connsiteY2" fmla="*/ 625245 h 2299181"/>
              <a:gd name="connsiteX3" fmla="*/ 503 w 4762378"/>
              <a:gd name="connsiteY3" fmla="*/ 2295295 h 2299181"/>
              <a:gd name="connsiteX0" fmla="*/ 437 w 4770914"/>
              <a:gd name="connsiteY0" fmla="*/ 2295295 h 2299181"/>
              <a:gd name="connsiteX1" fmla="*/ 4083487 w 4770914"/>
              <a:gd name="connsiteY1" fmla="*/ 104545 h 2299181"/>
              <a:gd name="connsiteX2" fmla="*/ 4350187 w 4770914"/>
              <a:gd name="connsiteY2" fmla="*/ 625245 h 2299181"/>
              <a:gd name="connsiteX3" fmla="*/ 437 w 4770914"/>
              <a:gd name="connsiteY3" fmla="*/ 2295295 h 2299181"/>
              <a:gd name="connsiteX0" fmla="*/ 480 w 4765205"/>
              <a:gd name="connsiteY0" fmla="*/ 2334857 h 2339418"/>
              <a:gd name="connsiteX1" fmla="*/ 4070830 w 4765205"/>
              <a:gd name="connsiteY1" fmla="*/ 99657 h 2339418"/>
              <a:gd name="connsiteX2" fmla="*/ 4350230 w 4765205"/>
              <a:gd name="connsiteY2" fmla="*/ 664807 h 2339418"/>
              <a:gd name="connsiteX3" fmla="*/ 480 w 4765205"/>
              <a:gd name="connsiteY3" fmla="*/ 2334857 h 2339418"/>
              <a:gd name="connsiteX0" fmla="*/ 480 w 4778700"/>
              <a:gd name="connsiteY0" fmla="*/ 2330691 h 2335137"/>
              <a:gd name="connsiteX1" fmla="*/ 4070830 w 4778700"/>
              <a:gd name="connsiteY1" fmla="*/ 95491 h 2335137"/>
              <a:gd name="connsiteX2" fmla="*/ 4350230 w 4778700"/>
              <a:gd name="connsiteY2" fmla="*/ 660641 h 2335137"/>
              <a:gd name="connsiteX3" fmla="*/ 480 w 4778700"/>
              <a:gd name="connsiteY3" fmla="*/ 2330691 h 23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700" h="2335137">
                <a:moveTo>
                  <a:pt x="480" y="2330691"/>
                </a:moveTo>
                <a:cubicBezTo>
                  <a:pt x="-46087" y="2236499"/>
                  <a:pt x="3308830" y="412991"/>
                  <a:pt x="4070830" y="95491"/>
                </a:cubicBezTo>
                <a:cubicBezTo>
                  <a:pt x="4832830" y="-222009"/>
                  <a:pt x="5060372" y="326208"/>
                  <a:pt x="4350230" y="660641"/>
                </a:cubicBezTo>
                <a:cubicBezTo>
                  <a:pt x="3640088" y="995074"/>
                  <a:pt x="47047" y="2424883"/>
                  <a:pt x="480" y="233069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2F5686E-38E5-D0DB-893D-A50E66DB3A75}"/>
              </a:ext>
            </a:extLst>
          </p:cNvPr>
          <p:cNvSpPr/>
          <p:nvPr/>
        </p:nvSpPr>
        <p:spPr>
          <a:xfrm>
            <a:off x="621915" y="3242873"/>
            <a:ext cx="133350" cy="133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AA87B1-67F1-7A38-543C-918EC7B2E552}"/>
              </a:ext>
            </a:extLst>
          </p:cNvPr>
          <p:cNvSpPr txBox="1"/>
          <p:nvPr/>
        </p:nvSpPr>
        <p:spPr>
          <a:xfrm>
            <a:off x="5315024" y="134317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“Sum”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Beam</a:t>
            </a:r>
          </a:p>
        </p:txBody>
      </p:sp>
    </p:spTree>
    <p:extLst>
      <p:ext uri="{BB962C8B-B14F-4D97-AF65-F5344CB8AC3E}">
        <p14:creationId xmlns:p14="http://schemas.microsoft.com/office/powerpoint/2010/main" val="293868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Lichtman</dc:creator>
  <cp:lastModifiedBy>Marc Lichtman</cp:lastModifiedBy>
  <cp:revision>1</cp:revision>
  <dcterms:created xsi:type="dcterms:W3CDTF">2023-12-26T12:28:38Z</dcterms:created>
  <dcterms:modified xsi:type="dcterms:W3CDTF">2023-12-26T12:41:51Z</dcterms:modified>
</cp:coreProperties>
</file>