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8" r:id="rId3"/>
    <p:sldId id="260" r:id="rId4"/>
    <p:sldId id="264" r:id="rId5"/>
    <p:sldId id="342" r:id="rId6"/>
    <p:sldId id="343" r:id="rId7"/>
    <p:sldId id="344" r:id="rId8"/>
    <p:sldId id="345" r:id="rId9"/>
    <p:sldId id="346" r:id="rId10"/>
    <p:sldId id="262" r:id="rId11"/>
    <p:sldId id="350" r:id="rId12"/>
    <p:sldId id="347" r:id="rId13"/>
    <p:sldId id="351" r:id="rId14"/>
    <p:sldId id="352" r:id="rId15"/>
    <p:sldId id="348" r:id="rId16"/>
    <p:sldId id="354" r:id="rId17"/>
    <p:sldId id="349" r:id="rId18"/>
    <p:sldId id="353" r:id="rId19"/>
    <p:sldId id="355" r:id="rId20"/>
    <p:sldId id="356" r:id="rId21"/>
    <p:sldId id="35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C573918-9EBB-4779-B44A-E9217E869AEE}">
  <a:tblStyle styleId="{EC573918-9EBB-4779-B44A-E9217E869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112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2" name="Google Shape;8692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3" name="Google Shape;8693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2" name="Google Shape;8692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3" name="Google Shape;8693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2" name="Google Shape;8692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3" name="Google Shape;8693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2340425" y="2699163"/>
            <a:ext cx="45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40425" y="1643038"/>
            <a:ext cx="45660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23" Type="http://schemas.openxmlformats.org/officeDocument/2006/relationships/image" Target="../media/image8.png"/><Relationship Id="rId19" Type="http://schemas.openxmlformats.org/officeDocument/2006/relationships/image" Target="../media/image184.svg"/><Relationship Id="rId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23" Type="http://schemas.openxmlformats.org/officeDocument/2006/relationships/image" Target="../media/image8.png"/><Relationship Id="rId19" Type="http://schemas.openxmlformats.org/officeDocument/2006/relationships/image" Target="../media/image184.svg"/><Relationship Id="rId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23" Type="http://schemas.openxmlformats.org/officeDocument/2006/relationships/image" Target="../media/image8.png"/><Relationship Id="rId19" Type="http://schemas.openxmlformats.org/officeDocument/2006/relationships/image" Target="../media/image184.svg"/><Relationship Id="rId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1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3" Type="http://schemas.openxmlformats.org/officeDocument/2006/relationships/image" Target="../media/image3.png"/><Relationship Id="rId19" Type="http://schemas.openxmlformats.org/officeDocument/2006/relationships/image" Target="../media/image184.svg"/><Relationship Id="rId4" Type="http://schemas.openxmlformats.org/officeDocument/2006/relationships/image" Target="../media/image4.png"/><Relationship Id="rId2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19" Type="http://schemas.openxmlformats.org/officeDocument/2006/relationships/image" Target="../media/image184.svg"/><Relationship Id="rId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401779" y="-960876"/>
            <a:ext cx="3015524" cy="3057512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808440" y="2240694"/>
            <a:ext cx="3241882" cy="249633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1500596" y="1041906"/>
            <a:ext cx="6091352" cy="1630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lt2"/>
                </a:solidFill>
              </a:rPr>
              <a:t>Ansible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ko-KR" altLang="en-US" sz="3200" dirty="0" smtClean="0">
                <a:solidFill>
                  <a:schemeClr val="lt2"/>
                </a:solidFill>
              </a:rPr>
              <a:t>자동화로 구현한 </a:t>
            </a:r>
            <a:r>
              <a:rPr lang="ko-KR" altLang="en-US" sz="3200" dirty="0" err="1" smtClean="0">
                <a:solidFill>
                  <a:schemeClr val="lt2"/>
                </a:solidFill>
              </a:rPr>
              <a:t>클라우드</a:t>
            </a:r>
            <a:r>
              <a:rPr lang="ko-KR" altLang="en-US" sz="3200" dirty="0" smtClean="0">
                <a:solidFill>
                  <a:schemeClr val="lt2"/>
                </a:solidFill>
              </a:rPr>
              <a:t> 환경 </a:t>
            </a:r>
            <a:r>
              <a:rPr lang="en-US" altLang="ko-KR" sz="3200" dirty="0" smtClean="0"/>
              <a:t>DevOps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4861097" y="327883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김범</a:t>
            </a:r>
            <a:r>
              <a:rPr lang="ko-KR" altLang="en-US" b="1" dirty="0"/>
              <a:t>규</a:t>
            </a:r>
            <a:endParaRPr b="1" dirty="0"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20226" y="3812591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01225" y="991553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732240" y="2240694"/>
            <a:ext cx="3241882" cy="249633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401779" y="-1037076"/>
            <a:ext cx="3015524" cy="3057512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215;p28"/>
          <p:cNvSpPr txBox="1">
            <a:spLocks/>
          </p:cNvSpPr>
          <p:nvPr/>
        </p:nvSpPr>
        <p:spPr>
          <a:xfrm>
            <a:off x="3077444" y="3013075"/>
            <a:ext cx="279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16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vvic"/>
              <a:buNone/>
              <a:defRPr sz="28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ko-KR" altLang="en-US" b="1" dirty="0" smtClean="0"/>
              <a:t>서울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싱가포르 웹 서버 인프라 환경구축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5" name="Google Shape;485;p32"/>
          <p:cNvSpPr txBox="1">
            <a:spLocks noGrp="1"/>
          </p:cNvSpPr>
          <p:nvPr>
            <p:ph type="title"/>
          </p:nvPr>
        </p:nvSpPr>
        <p:spPr>
          <a:xfrm>
            <a:off x="-36512" y="267494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err="1" smtClean="0"/>
              <a:t>리전</a:t>
            </a:r>
            <a:r>
              <a:rPr lang="ko-KR" altLang="en-US" sz="3800" dirty="0" smtClean="0"/>
              <a:t> 연결</a:t>
            </a:r>
            <a:endParaRPr sz="3800" dirty="0"/>
          </a:p>
        </p:txBody>
      </p:sp>
      <p:pic>
        <p:nvPicPr>
          <p:cNvPr id="8686" name="Graphic 22">
            <a:extLst>
              <a:ext uri="{FF2B5EF4-FFF2-40B4-BE49-F238E27FC236}">
                <a16:creationId xmlns:a16="http://schemas.microsoft.com/office/drawing/2014/main" xmlns="" id="{90B60A4F-DA79-BA4F-8580-3358B15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31590"/>
            <a:ext cx="86409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7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09638"/>
            <a:ext cx="969882" cy="96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8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14202"/>
            <a:ext cx="969882" cy="96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89" name="Google Shape;485;p32"/>
          <p:cNvSpPr txBox="1">
            <a:spLocks/>
          </p:cNvSpPr>
          <p:nvPr/>
        </p:nvSpPr>
        <p:spPr>
          <a:xfrm>
            <a:off x="5004048" y="2211710"/>
            <a:ext cx="3456226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2400" dirty="0" err="1" smtClean="0"/>
              <a:t>Gloval</a:t>
            </a:r>
            <a:r>
              <a:rPr lang="en-US" altLang="ko-KR" sz="2400" dirty="0" smtClean="0"/>
              <a:t> Accelerator</a:t>
            </a:r>
            <a:endParaRPr lang="ko-KR" altLang="en-US" sz="2400" dirty="0"/>
          </a:p>
        </p:txBody>
      </p:sp>
      <p:sp>
        <p:nvSpPr>
          <p:cNvPr id="8690" name="Google Shape;485;p32"/>
          <p:cNvSpPr txBox="1">
            <a:spLocks/>
          </p:cNvSpPr>
          <p:nvPr/>
        </p:nvSpPr>
        <p:spPr>
          <a:xfrm>
            <a:off x="4974034" y="2923530"/>
            <a:ext cx="4062462" cy="134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sz="1100" dirty="0" smtClean="0"/>
              <a:t>서울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ALB, </a:t>
            </a:r>
            <a:r>
              <a:rPr lang="ko-KR" altLang="en-US" sz="1100" dirty="0" err="1" smtClean="0"/>
              <a:t>싱가폴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Web1 </a:t>
            </a:r>
            <a:r>
              <a:rPr lang="ko-KR" altLang="en-US" sz="1100" dirty="0" smtClean="0"/>
              <a:t>장비 연결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서울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근접 사용자는 서울 </a:t>
            </a:r>
            <a:r>
              <a:rPr lang="ko-KR" altLang="en-US" sz="1100" dirty="0" err="1" smtClean="0"/>
              <a:t>웹서버를</a:t>
            </a:r>
            <a:r>
              <a:rPr lang="ko-KR" altLang="en-US" sz="1100" dirty="0" smtClean="0"/>
              <a:t> 통해 접속</a:t>
            </a:r>
            <a:endParaRPr lang="en-US" altLang="ko-KR" sz="1100" dirty="0" smtClean="0"/>
          </a:p>
          <a:p>
            <a:r>
              <a:rPr lang="ko-KR" altLang="en-US" sz="1100" dirty="0" smtClean="0"/>
              <a:t>싱가포르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근접 사용자는 싱가포르 </a:t>
            </a:r>
            <a:r>
              <a:rPr lang="ko-KR" altLang="en-US" sz="1100" dirty="0" err="1" smtClean="0"/>
              <a:t>웹서버를</a:t>
            </a:r>
            <a:r>
              <a:rPr lang="ko-KR" altLang="en-US" sz="1100" dirty="0" smtClean="0"/>
              <a:t> 통해 접속</a:t>
            </a:r>
            <a:endParaRPr lang="ko-KR" altLang="en-US" sz="1100" dirty="0"/>
          </a:p>
        </p:txBody>
      </p:sp>
      <p:sp>
        <p:nvSpPr>
          <p:cNvPr id="8693" name="Google Shape;485;p32"/>
          <p:cNvSpPr txBox="1">
            <a:spLocks/>
          </p:cNvSpPr>
          <p:nvPr/>
        </p:nvSpPr>
        <p:spPr>
          <a:xfrm>
            <a:off x="0" y="2211710"/>
            <a:ext cx="4427984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2400" dirty="0" smtClean="0"/>
              <a:t>Transit Gateway peering</a:t>
            </a:r>
            <a:endParaRPr lang="ko-KR" altLang="en-US" sz="2400" dirty="0"/>
          </a:p>
        </p:txBody>
      </p:sp>
      <p:sp>
        <p:nvSpPr>
          <p:cNvPr id="8694" name="Google Shape;485;p32"/>
          <p:cNvSpPr txBox="1">
            <a:spLocks/>
          </p:cNvSpPr>
          <p:nvPr/>
        </p:nvSpPr>
        <p:spPr>
          <a:xfrm>
            <a:off x="256802" y="2923530"/>
            <a:ext cx="4171181" cy="134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sz="1100" dirty="0" smtClean="0"/>
              <a:t>서울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Transit Gateway</a:t>
            </a:r>
            <a:r>
              <a:rPr lang="ko-KR" altLang="en-US" sz="1100" dirty="0" smtClean="0"/>
              <a:t>와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싱가폴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Transit Gateway </a:t>
            </a:r>
            <a:r>
              <a:rPr lang="ko-KR" altLang="en-US" sz="1100" dirty="0" smtClean="0"/>
              <a:t>연결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서울 </a:t>
            </a:r>
            <a:r>
              <a:rPr lang="ko-KR" altLang="en-US" sz="1100" dirty="0" err="1" smtClean="0"/>
              <a:t>리전의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서버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마스터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싱가포르 </a:t>
            </a:r>
            <a:r>
              <a:rPr lang="en-US" altLang="ko-KR" sz="1100" dirty="0" smtClean="0"/>
              <a:t>DB(</a:t>
            </a:r>
            <a:r>
              <a:rPr lang="ko-KR" altLang="en-US" sz="1100" dirty="0" err="1" smtClean="0"/>
              <a:t>슬레이브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 복제</a:t>
            </a:r>
            <a:endParaRPr lang="ko-KR" altLang="en-US" sz="1100" dirty="0"/>
          </a:p>
        </p:txBody>
      </p:sp>
      <p:cxnSp>
        <p:nvCxnSpPr>
          <p:cNvPr id="5" name="직선 연결선 4"/>
          <p:cNvCxnSpPr>
            <a:stCxn id="8687" idx="3"/>
            <a:endCxn id="8688" idx="1"/>
          </p:cNvCxnSpPr>
          <p:nvPr/>
        </p:nvCxnSpPr>
        <p:spPr>
          <a:xfrm>
            <a:off x="1509434" y="1594579"/>
            <a:ext cx="1262366" cy="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4499992" y="2671658"/>
            <a:ext cx="374441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smtClean="0"/>
              <a:t>실행 내용 확인</a:t>
            </a:r>
            <a:endParaRPr sz="3800"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88" name="Google Shape;488;p32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umgy\Desktop\범규개프\ABL 작동 확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2" y="1491630"/>
            <a:ext cx="62293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5;p32"/>
          <p:cNvSpPr txBox="1">
            <a:spLocks noGrp="1"/>
          </p:cNvSpPr>
          <p:nvPr>
            <p:ph type="title"/>
          </p:nvPr>
        </p:nvSpPr>
        <p:spPr>
          <a:xfrm>
            <a:off x="-324544" y="195486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ALB </a:t>
            </a:r>
            <a:r>
              <a:rPr lang="ko-KR" altLang="en-US" sz="2400" dirty="0" smtClean="0"/>
              <a:t>동작</a:t>
            </a:r>
            <a:endParaRPr sz="2400" dirty="0"/>
          </a:p>
        </p:txBody>
      </p:sp>
      <p:pic>
        <p:nvPicPr>
          <p:cNvPr id="7174" name="Picture 6" descr="C:\Users\bumgy\Desktop\범규개프\ABL 작동 확인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2468215"/>
            <a:ext cx="6362948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bumgy\Desktop\범규개프\ABL 작동확인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3" y="3457798"/>
            <a:ext cx="63876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32"/>
          <p:cNvSpPr txBox="1">
            <a:spLocks/>
          </p:cNvSpPr>
          <p:nvPr/>
        </p:nvSpPr>
        <p:spPr>
          <a:xfrm>
            <a:off x="467544" y="1275606"/>
            <a:ext cx="1944216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Seoul IDC-DNS SERVER</a:t>
            </a:r>
          </a:p>
        </p:txBody>
      </p:sp>
      <p:sp>
        <p:nvSpPr>
          <p:cNvPr id="11" name="Google Shape;485;p32"/>
          <p:cNvSpPr txBox="1">
            <a:spLocks/>
          </p:cNvSpPr>
          <p:nvPr/>
        </p:nvSpPr>
        <p:spPr>
          <a:xfrm>
            <a:off x="467545" y="2233982"/>
            <a:ext cx="1512167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Host PC ABL DNS </a:t>
            </a:r>
            <a:r>
              <a:rPr lang="ko-KR" altLang="en-US" sz="800" b="0" dirty="0" smtClean="0"/>
              <a:t>접속</a:t>
            </a:r>
            <a:endParaRPr lang="en-US" altLang="ko-KR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17390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5;p32"/>
          <p:cNvSpPr txBox="1">
            <a:spLocks noGrp="1"/>
          </p:cNvSpPr>
          <p:nvPr>
            <p:ph type="title"/>
          </p:nvPr>
        </p:nvSpPr>
        <p:spPr>
          <a:xfrm>
            <a:off x="-468560" y="267494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DNS </a:t>
            </a:r>
            <a:r>
              <a:rPr lang="ko-KR" altLang="en-US" sz="2400" dirty="0" smtClean="0"/>
              <a:t>동작</a:t>
            </a:r>
            <a:endParaRPr sz="2400" dirty="0"/>
          </a:p>
        </p:txBody>
      </p:sp>
      <p:sp>
        <p:nvSpPr>
          <p:cNvPr id="10" name="Google Shape;485;p32"/>
          <p:cNvSpPr txBox="1">
            <a:spLocks/>
          </p:cNvSpPr>
          <p:nvPr/>
        </p:nvSpPr>
        <p:spPr>
          <a:xfrm>
            <a:off x="323529" y="1081854"/>
            <a:ext cx="1512167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Seoul IDC-DB</a:t>
            </a:r>
          </a:p>
        </p:txBody>
      </p:sp>
      <p:sp>
        <p:nvSpPr>
          <p:cNvPr id="11" name="Google Shape;485;p32"/>
          <p:cNvSpPr txBox="1">
            <a:spLocks/>
          </p:cNvSpPr>
          <p:nvPr/>
        </p:nvSpPr>
        <p:spPr>
          <a:xfrm>
            <a:off x="4644009" y="2096835"/>
            <a:ext cx="1512167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Singapore IDC-DB</a:t>
            </a:r>
          </a:p>
        </p:txBody>
      </p:sp>
      <p:pic>
        <p:nvPicPr>
          <p:cNvPr id="8194" name="Picture 2" descr="C:\Users\bumgy\Desktop\범규개프\서울리젼 ping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2" y="1347614"/>
            <a:ext cx="349567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bumgy\Desktop\범규개프\싱가폴 ping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27" y="2362595"/>
            <a:ext cx="3581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5;p32"/>
          <p:cNvSpPr txBox="1">
            <a:spLocks noGrp="1"/>
          </p:cNvSpPr>
          <p:nvPr>
            <p:ph type="title"/>
          </p:nvPr>
        </p:nvSpPr>
        <p:spPr>
          <a:xfrm>
            <a:off x="-36512" y="267494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TGW-to-TGW </a:t>
            </a:r>
            <a:r>
              <a:rPr lang="ko-KR" altLang="en-US" sz="2400" dirty="0" err="1" smtClean="0"/>
              <a:t>피어링</a:t>
            </a:r>
            <a:endParaRPr sz="2400" dirty="0"/>
          </a:p>
        </p:txBody>
      </p:sp>
      <p:pic>
        <p:nvPicPr>
          <p:cNvPr id="9218" name="Picture 2" descr="C:\Users\bumgy\Desktop\범규개프\서울리전 라우팅테이블 피어링 활성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6" y="1491630"/>
            <a:ext cx="81369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umgy\Desktop\범규개프\싱가폴리젼 라우팅테이블 피어링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9" y="2915419"/>
            <a:ext cx="8136904" cy="11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85;p32"/>
          <p:cNvSpPr txBox="1">
            <a:spLocks/>
          </p:cNvSpPr>
          <p:nvPr/>
        </p:nvSpPr>
        <p:spPr>
          <a:xfrm>
            <a:off x="54412" y="1214734"/>
            <a:ext cx="1853292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AWS Transit Gateway Route-Seoul</a:t>
            </a:r>
          </a:p>
        </p:txBody>
      </p:sp>
      <p:sp>
        <p:nvSpPr>
          <p:cNvPr id="12" name="Google Shape;485;p32"/>
          <p:cNvSpPr txBox="1">
            <a:spLocks/>
          </p:cNvSpPr>
          <p:nvPr/>
        </p:nvSpPr>
        <p:spPr>
          <a:xfrm>
            <a:off x="-36512" y="2649659"/>
            <a:ext cx="2117898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AWS Transit Gateway Route-Singapore</a:t>
            </a:r>
          </a:p>
        </p:txBody>
      </p:sp>
    </p:spTree>
    <p:extLst>
      <p:ext uri="{BB962C8B-B14F-4D97-AF65-F5344CB8AC3E}">
        <p14:creationId xmlns:p14="http://schemas.microsoft.com/office/powerpoint/2010/main" val="33833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bumgy\Desktop\범규개프\서울리전 모든 ping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1" y="1419622"/>
            <a:ext cx="3705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bumgy\Desktop\범규개프\싱가폴리전 pingall 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1" y="1419622"/>
            <a:ext cx="3762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85;p32"/>
          <p:cNvSpPr txBox="1">
            <a:spLocks/>
          </p:cNvSpPr>
          <p:nvPr/>
        </p:nvSpPr>
        <p:spPr>
          <a:xfrm>
            <a:off x="238993" y="1144588"/>
            <a:ext cx="1512167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Seoul IDC-DB</a:t>
            </a:r>
          </a:p>
        </p:txBody>
      </p:sp>
      <p:sp>
        <p:nvSpPr>
          <p:cNvPr id="7" name="Google Shape;485;p32"/>
          <p:cNvSpPr txBox="1">
            <a:spLocks/>
          </p:cNvSpPr>
          <p:nvPr/>
        </p:nvSpPr>
        <p:spPr>
          <a:xfrm>
            <a:off x="4716017" y="1137340"/>
            <a:ext cx="1512167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Singapore IDC-DB</a:t>
            </a:r>
          </a:p>
        </p:txBody>
      </p:sp>
      <p:sp>
        <p:nvSpPr>
          <p:cNvPr id="9" name="Google Shape;485;p32"/>
          <p:cNvSpPr txBox="1">
            <a:spLocks noGrp="1"/>
          </p:cNvSpPr>
          <p:nvPr>
            <p:ph type="title"/>
          </p:nvPr>
        </p:nvSpPr>
        <p:spPr>
          <a:xfrm>
            <a:off x="7144" y="267494"/>
            <a:ext cx="58610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400" dirty="0"/>
              <a:t>TGW-to-TGW </a:t>
            </a:r>
            <a:r>
              <a:rPr lang="ko-KR" altLang="en-US" sz="2400" dirty="0" err="1" smtClean="0"/>
              <a:t>피어링연결</a:t>
            </a:r>
            <a:r>
              <a:rPr lang="ko-KR" altLang="en-US" sz="2400" dirty="0" smtClean="0"/>
              <a:t> 후 </a:t>
            </a:r>
            <a:r>
              <a:rPr lang="en-US" altLang="ko-KR" sz="2400" dirty="0" smtClean="0"/>
              <a:t>DNS</a:t>
            </a:r>
            <a:r>
              <a:rPr lang="ko-KR" altLang="en-US" sz="2400" dirty="0" smtClean="0"/>
              <a:t>동작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390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85;p32"/>
          <p:cNvSpPr txBox="1">
            <a:spLocks noGrp="1"/>
          </p:cNvSpPr>
          <p:nvPr>
            <p:ph type="title"/>
          </p:nvPr>
        </p:nvSpPr>
        <p:spPr>
          <a:xfrm>
            <a:off x="0" y="267494"/>
            <a:ext cx="45720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2400" dirty="0" err="1"/>
              <a:t>Gloval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Accelerator DNS </a:t>
            </a:r>
            <a:r>
              <a:rPr lang="ko-KR" altLang="en-US" sz="2400" dirty="0" smtClean="0"/>
              <a:t>접속</a:t>
            </a:r>
            <a:endParaRPr lang="ko-KR" altLang="en-US" sz="2400" dirty="0"/>
          </a:p>
        </p:txBody>
      </p:sp>
      <p:pic>
        <p:nvPicPr>
          <p:cNvPr id="12290" name="Picture 2" descr="C:\Users\bumgy\Desktop\범규개프\GA웹접속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" y="3885406"/>
            <a:ext cx="68389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bumgy\Desktop\범규개프\GA웹접속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" y="1375792"/>
            <a:ext cx="6838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bumgy\Desktop\범규개프\GA웹접속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" y="2469629"/>
            <a:ext cx="6838951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32"/>
          <p:cNvSpPr txBox="1">
            <a:spLocks/>
          </p:cNvSpPr>
          <p:nvPr/>
        </p:nvSpPr>
        <p:spPr>
          <a:xfrm>
            <a:off x="33637" y="1104838"/>
            <a:ext cx="2666155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sz="800" b="0" dirty="0"/>
              <a:t>서울 </a:t>
            </a:r>
            <a:r>
              <a:rPr lang="ko-KR" altLang="en-US" sz="800" b="0" dirty="0" err="1"/>
              <a:t>리전의</a:t>
            </a:r>
            <a:r>
              <a:rPr lang="ko-KR" altLang="en-US" sz="800" b="0" dirty="0"/>
              <a:t> 근접 사용자는 서울 </a:t>
            </a:r>
            <a:r>
              <a:rPr lang="ko-KR" altLang="en-US" sz="800" b="0" dirty="0" err="1"/>
              <a:t>웹서버를</a:t>
            </a:r>
            <a:r>
              <a:rPr lang="ko-KR" altLang="en-US" sz="800" b="0" dirty="0"/>
              <a:t> 통해 접속</a:t>
            </a:r>
            <a:endParaRPr lang="en-US" altLang="ko-KR" sz="800" b="0" dirty="0"/>
          </a:p>
        </p:txBody>
      </p:sp>
      <p:sp>
        <p:nvSpPr>
          <p:cNvPr id="11" name="Google Shape;485;p32"/>
          <p:cNvSpPr txBox="1">
            <a:spLocks/>
          </p:cNvSpPr>
          <p:nvPr/>
        </p:nvSpPr>
        <p:spPr>
          <a:xfrm>
            <a:off x="0" y="3619646"/>
            <a:ext cx="3166542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sz="800" b="0" dirty="0"/>
              <a:t>싱가포르 </a:t>
            </a:r>
            <a:r>
              <a:rPr lang="ko-KR" altLang="en-US" sz="800" b="0" dirty="0" err="1"/>
              <a:t>리전의</a:t>
            </a:r>
            <a:r>
              <a:rPr lang="ko-KR" altLang="en-US" sz="800" b="0" dirty="0"/>
              <a:t> 근접 사용자는 싱가포르 </a:t>
            </a:r>
            <a:r>
              <a:rPr lang="ko-KR" altLang="en-US" sz="800" b="0" dirty="0" err="1" smtClean="0"/>
              <a:t>웹서버를</a:t>
            </a:r>
            <a:r>
              <a:rPr lang="ko-KR" altLang="en-US" sz="800" b="0" dirty="0" smtClean="0"/>
              <a:t> </a:t>
            </a:r>
            <a:r>
              <a:rPr lang="ko-KR" altLang="en-US" sz="800" b="0" dirty="0"/>
              <a:t>통해 접속</a:t>
            </a:r>
          </a:p>
        </p:txBody>
      </p:sp>
    </p:spTree>
    <p:extLst>
      <p:ext uri="{BB962C8B-B14F-4D97-AF65-F5344CB8AC3E}">
        <p14:creationId xmlns:p14="http://schemas.microsoft.com/office/powerpoint/2010/main" val="2499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5;p32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DB</a:t>
            </a:r>
            <a:r>
              <a:rPr lang="ko-KR" altLang="en-US" sz="2400" dirty="0" smtClean="0"/>
              <a:t>복제</a:t>
            </a:r>
            <a:endParaRPr sz="2400" dirty="0"/>
          </a:p>
        </p:txBody>
      </p:sp>
      <p:pic>
        <p:nvPicPr>
          <p:cNvPr id="11267" name="Picture 3" descr="C:\Users\bumgy\Desktop\범규개프\DB 복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03598"/>
            <a:ext cx="5526893" cy="35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bumgy\Desktop\범규개프\DB 데이터 삽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94" y="987574"/>
            <a:ext cx="2905721" cy="17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bumgy\Desktop\범규개프\싱가폴DB접근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94" y="3075806"/>
            <a:ext cx="2905721" cy="18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85;p32"/>
          <p:cNvSpPr txBox="1">
            <a:spLocks/>
          </p:cNvSpPr>
          <p:nvPr/>
        </p:nvSpPr>
        <p:spPr>
          <a:xfrm>
            <a:off x="107503" y="937838"/>
            <a:ext cx="2952328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Xshell</a:t>
            </a:r>
            <a:r>
              <a:rPr lang="en-US" altLang="ko-KR" sz="800" b="0" dirty="0" smtClean="0"/>
              <a:t> DB</a:t>
            </a:r>
            <a:r>
              <a:rPr lang="ko-KR" altLang="en-US" sz="800" b="0" dirty="0" smtClean="0"/>
              <a:t>복제 </a:t>
            </a:r>
            <a:r>
              <a:rPr lang="en-US" altLang="ko-KR" sz="800" b="0" dirty="0" smtClean="0"/>
              <a:t>– Seoul DB(</a:t>
            </a:r>
            <a:r>
              <a:rPr lang="ko-KR" altLang="en-US" sz="800" b="0" dirty="0" smtClean="0"/>
              <a:t>마스터</a:t>
            </a:r>
            <a:r>
              <a:rPr lang="en-US" altLang="ko-KR" sz="800" b="0" dirty="0" smtClean="0"/>
              <a:t>), Singapore DB(</a:t>
            </a:r>
            <a:r>
              <a:rPr lang="ko-KR" altLang="en-US" sz="800" b="0" dirty="0" err="1" smtClean="0"/>
              <a:t>슬레이브</a:t>
            </a:r>
            <a:r>
              <a:rPr lang="en-US" altLang="ko-KR" sz="800" b="0" dirty="0" smtClean="0"/>
              <a:t>)</a:t>
            </a:r>
          </a:p>
        </p:txBody>
      </p:sp>
      <p:sp>
        <p:nvSpPr>
          <p:cNvPr id="8" name="Google Shape;485;p32"/>
          <p:cNvSpPr txBox="1">
            <a:spLocks/>
          </p:cNvSpPr>
          <p:nvPr/>
        </p:nvSpPr>
        <p:spPr>
          <a:xfrm>
            <a:off x="5652120" y="721814"/>
            <a:ext cx="2702621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Host PC</a:t>
            </a:r>
            <a:r>
              <a:rPr lang="en-US" altLang="ko-KR" sz="800" b="0" smtClean="0"/>
              <a:t>(</a:t>
            </a:r>
            <a:r>
              <a:rPr lang="ko-KR" altLang="en-US" sz="800" b="0" dirty="0" smtClean="0"/>
              <a:t>한국근접</a:t>
            </a:r>
            <a:r>
              <a:rPr lang="en-US" altLang="ko-KR" sz="800" b="0" dirty="0" smtClean="0"/>
              <a:t>) </a:t>
            </a:r>
            <a:r>
              <a:rPr lang="en-US" altLang="ko-KR" sz="800" b="0" dirty="0" err="1" smtClean="0"/>
              <a:t>MasterDB</a:t>
            </a:r>
            <a:r>
              <a:rPr lang="ko-KR" altLang="en-US" sz="800" b="0" dirty="0" smtClean="0"/>
              <a:t>접속</a:t>
            </a:r>
            <a:r>
              <a:rPr lang="en-US" altLang="ko-KR" sz="800" b="0" dirty="0" smtClean="0"/>
              <a:t>_</a:t>
            </a:r>
            <a:r>
              <a:rPr lang="ko-KR" altLang="en-US" sz="800" b="0" dirty="0" smtClean="0"/>
              <a:t>읽기</a:t>
            </a:r>
            <a:r>
              <a:rPr lang="en-US" altLang="ko-KR" sz="800" b="0" dirty="0" smtClean="0"/>
              <a:t>,</a:t>
            </a:r>
            <a:r>
              <a:rPr lang="ko-KR" altLang="en-US" sz="800" b="0" dirty="0" smtClean="0"/>
              <a:t>쓰기 가능</a:t>
            </a:r>
            <a:endParaRPr lang="en-US" altLang="ko-KR" sz="800" b="0" dirty="0" smtClean="0"/>
          </a:p>
        </p:txBody>
      </p:sp>
      <p:sp>
        <p:nvSpPr>
          <p:cNvPr id="9" name="Google Shape;485;p32"/>
          <p:cNvSpPr txBox="1">
            <a:spLocks/>
          </p:cNvSpPr>
          <p:nvPr/>
        </p:nvSpPr>
        <p:spPr>
          <a:xfrm>
            <a:off x="5344142" y="2810046"/>
            <a:ext cx="3260306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Host PC(</a:t>
            </a:r>
            <a:r>
              <a:rPr lang="ko-KR" altLang="en-US" sz="800" b="0" dirty="0" smtClean="0"/>
              <a:t>싱가포르</a:t>
            </a:r>
            <a:r>
              <a:rPr lang="en-US" altLang="ko-KR" sz="800" b="0" dirty="0"/>
              <a:t> </a:t>
            </a:r>
            <a:r>
              <a:rPr lang="ko-KR" altLang="en-US" sz="800" b="0" dirty="0" smtClean="0"/>
              <a:t>근접</a:t>
            </a:r>
            <a:r>
              <a:rPr lang="en-US" altLang="ko-KR" sz="800" b="0" dirty="0" smtClean="0"/>
              <a:t>) </a:t>
            </a:r>
            <a:r>
              <a:rPr lang="en-US" altLang="ko-KR" sz="800" b="0" dirty="0" err="1" smtClean="0"/>
              <a:t>SlaveDB</a:t>
            </a:r>
            <a:r>
              <a:rPr lang="ko-KR" altLang="en-US" sz="800" b="0" dirty="0" smtClean="0"/>
              <a:t>접속</a:t>
            </a:r>
            <a:r>
              <a:rPr lang="en-US" altLang="ko-KR" sz="800" b="0" dirty="0" smtClean="0"/>
              <a:t>_</a:t>
            </a:r>
            <a:r>
              <a:rPr lang="ko-KR" altLang="en-US" sz="800" b="0" dirty="0" smtClean="0"/>
              <a:t>읽기가</a:t>
            </a:r>
            <a:r>
              <a:rPr lang="ko-KR" altLang="en-US" sz="800" b="0" dirty="0"/>
              <a:t>능</a:t>
            </a:r>
            <a:endParaRPr lang="en-US" altLang="ko-KR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17390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4499992" y="2671658"/>
            <a:ext cx="374441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smtClean="0"/>
              <a:t>장애발생 확인</a:t>
            </a:r>
            <a:endParaRPr sz="3800"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88" name="Google Shape;488;p32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5;p32"/>
          <p:cNvSpPr txBox="1">
            <a:spLocks noGrp="1"/>
          </p:cNvSpPr>
          <p:nvPr>
            <p:ph type="title"/>
          </p:nvPr>
        </p:nvSpPr>
        <p:spPr>
          <a:xfrm>
            <a:off x="179512" y="51470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 smtClean="0"/>
              <a:t>서울리전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장애</a:t>
            </a:r>
            <a:endParaRPr sz="2400" dirty="0"/>
          </a:p>
        </p:txBody>
      </p:sp>
      <p:sp>
        <p:nvSpPr>
          <p:cNvPr id="7" name="Google Shape;485;p32"/>
          <p:cNvSpPr txBox="1">
            <a:spLocks/>
          </p:cNvSpPr>
          <p:nvPr/>
        </p:nvSpPr>
        <p:spPr>
          <a:xfrm>
            <a:off x="-36513" y="1014984"/>
            <a:ext cx="1800201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Seoul DB SERVER </a:t>
            </a:r>
            <a:r>
              <a:rPr lang="ko-KR" altLang="en-US" sz="800" b="0" dirty="0" smtClean="0"/>
              <a:t>장애 발생</a:t>
            </a:r>
            <a:endParaRPr lang="en-US" altLang="ko-KR" sz="800" b="0" dirty="0" smtClean="0"/>
          </a:p>
        </p:txBody>
      </p:sp>
      <p:sp>
        <p:nvSpPr>
          <p:cNvPr id="8" name="Google Shape;485;p32"/>
          <p:cNvSpPr txBox="1">
            <a:spLocks/>
          </p:cNvSpPr>
          <p:nvPr/>
        </p:nvSpPr>
        <p:spPr>
          <a:xfrm>
            <a:off x="4893715" y="1280744"/>
            <a:ext cx="1910533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smtClean="0"/>
              <a:t>ALB </a:t>
            </a:r>
            <a:r>
              <a:rPr lang="ko-KR" altLang="en-US" sz="800" b="0" dirty="0" err="1" smtClean="0"/>
              <a:t>타켓그룹</a:t>
            </a:r>
            <a:r>
              <a:rPr lang="ko-KR" altLang="en-US" sz="800" b="0" dirty="0" smtClean="0"/>
              <a:t> </a:t>
            </a:r>
            <a:r>
              <a:rPr lang="en-US" altLang="ko-KR" sz="800" b="0" dirty="0" smtClean="0"/>
              <a:t>unhealthy</a:t>
            </a:r>
          </a:p>
        </p:txBody>
      </p:sp>
      <p:pic>
        <p:nvPicPr>
          <p:cNvPr id="13314" name="Picture 2" descr="C:\Users\bumgy\Desktop\범규개프\장애발생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4779"/>
            <a:ext cx="4464496" cy="13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bumgy\Desktop\범규개프\장애발생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03798"/>
            <a:ext cx="4464496" cy="20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bumgy\Desktop\범규개프\장애발생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0" y="1563638"/>
            <a:ext cx="3456384" cy="34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85;p32"/>
          <p:cNvSpPr txBox="1">
            <a:spLocks/>
          </p:cNvSpPr>
          <p:nvPr/>
        </p:nvSpPr>
        <p:spPr>
          <a:xfrm>
            <a:off x="-36512" y="2787774"/>
            <a:ext cx="1440160" cy="2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altLang="ko-KR" sz="800" b="0" dirty="0" err="1" smtClean="0"/>
              <a:t>httpd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서비스 작동 중지</a:t>
            </a:r>
            <a:endParaRPr lang="en-US" altLang="ko-KR" sz="800" b="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9512" y="2499742"/>
            <a:ext cx="44644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16416" y="4227934"/>
            <a:ext cx="454248" cy="764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4083918"/>
            <a:ext cx="3600400" cy="526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0"/>
          <p:cNvGrpSpPr/>
          <p:nvPr/>
        </p:nvGrpSpPr>
        <p:grpSpPr>
          <a:xfrm>
            <a:off x="5795825" y="1126313"/>
            <a:ext cx="4109750" cy="3530675"/>
            <a:chOff x="4945925" y="1165200"/>
            <a:chExt cx="4109750" cy="3530675"/>
          </a:xfrm>
        </p:grpSpPr>
        <p:sp>
          <p:nvSpPr>
            <p:cNvPr id="323" name="Google Shape;323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5805825" y="1156800"/>
            <a:ext cx="4109750" cy="3530675"/>
            <a:chOff x="4945925" y="1165200"/>
            <a:chExt cx="4109750" cy="3530675"/>
          </a:xfrm>
        </p:grpSpPr>
        <p:sp>
          <p:nvSpPr>
            <p:cNvPr id="392" name="Google Shape;392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/>
              <a:t>프로젝트 개요</a:t>
            </a:r>
            <a:endParaRPr dirty="0"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2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4" name="Google Shape;464;p30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/>
              <a:t>각</a:t>
            </a:r>
            <a:r>
              <a:rPr lang="en" altLang="ko-KR" dirty="0"/>
              <a:t> </a:t>
            </a:r>
            <a:r>
              <a:rPr lang="ko-KR" altLang="en-US" dirty="0" err="1" smtClean="0"/>
              <a:t>리전</a:t>
            </a:r>
            <a:r>
              <a:rPr lang="ko-KR" altLang="en-US" dirty="0" smtClean="0"/>
              <a:t> 세부내용</a:t>
            </a:r>
            <a:endParaRPr dirty="0"/>
          </a:p>
        </p:txBody>
      </p:sp>
      <p:sp>
        <p:nvSpPr>
          <p:cNvPr id="465" name="Google Shape;465;p30"/>
          <p:cNvSpPr txBox="1">
            <a:spLocks noGrp="1"/>
          </p:cNvSpPr>
          <p:nvPr>
            <p:ph type="title" idx="5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7" name="Google Shape;467;p30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/>
              <a:t>실행 내용 확인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title" idx="8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/>
              <a:t>장애발생 확인</a:t>
            </a:r>
            <a:endParaRPr dirty="0"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14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C:\Users\bumgy\Desktop\범규개프\장애발생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98" y="1275606"/>
            <a:ext cx="4788024" cy="30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bumgy\Desktop\범규개프\장애발생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7934"/>
            <a:ext cx="339566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485;p3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4813250" cy="936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울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 사용자가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서울리전은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장애로 접속 불가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싱가포르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서버를 통해 접속</a:t>
            </a:r>
            <a:endParaRPr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72400" y="3939902"/>
            <a:ext cx="406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85;p32"/>
          <p:cNvSpPr txBox="1">
            <a:spLocks noGrp="1"/>
          </p:cNvSpPr>
          <p:nvPr>
            <p:ph type="title"/>
          </p:nvPr>
        </p:nvSpPr>
        <p:spPr>
          <a:xfrm>
            <a:off x="2483768" y="1059582"/>
            <a:ext cx="4968552" cy="2520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612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개요</a:t>
            </a:r>
            <a:endParaRPr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824028" y="3723878"/>
            <a:ext cx="39604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oogle Shape;27451;p107"/>
          <p:cNvGrpSpPr/>
          <p:nvPr/>
        </p:nvGrpSpPr>
        <p:grpSpPr>
          <a:xfrm>
            <a:off x="8542094" y="3734463"/>
            <a:ext cx="203681" cy="240310"/>
            <a:chOff x="2623237" y="2431047"/>
            <a:chExt cx="355024" cy="332630"/>
          </a:xfrm>
        </p:grpSpPr>
        <p:sp>
          <p:nvSpPr>
            <p:cNvPr id="30" name="Google Shape;27452;p107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53;p107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54;p107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55;p107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93439" y="3723876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325931" y="2368937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41897" y="2354046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68" name="Graphic 22">
            <a:extLst>
              <a:ext uri="{FF2B5EF4-FFF2-40B4-BE49-F238E27FC236}">
                <a16:creationId xmlns:a16="http://schemas.microsoft.com/office/drawing/2014/main" xmlns="" id="{90B60A4F-DA79-BA4F-8580-3358B15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30" y="503369"/>
            <a:ext cx="553692" cy="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00" y="2031024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74" y="2031024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그룹 1029"/>
          <p:cNvGrpSpPr/>
          <p:nvPr/>
        </p:nvGrpSpPr>
        <p:grpSpPr>
          <a:xfrm>
            <a:off x="359532" y="3723878"/>
            <a:ext cx="4328417" cy="1080120"/>
            <a:chOff x="359532" y="3723878"/>
            <a:chExt cx="4328417" cy="1080120"/>
          </a:xfrm>
        </p:grpSpPr>
        <p:sp>
          <p:nvSpPr>
            <p:cNvPr id="5" name="직사각형 4"/>
            <p:cNvSpPr/>
            <p:nvPr/>
          </p:nvSpPr>
          <p:spPr>
            <a:xfrm>
              <a:off x="359532" y="3723878"/>
              <a:ext cx="39604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Google Shape;27451;p107"/>
            <p:cNvGrpSpPr/>
            <p:nvPr/>
          </p:nvGrpSpPr>
          <p:grpSpPr>
            <a:xfrm>
              <a:off x="359532" y="3734463"/>
              <a:ext cx="203681" cy="240310"/>
              <a:chOff x="2623237" y="2431047"/>
              <a:chExt cx="355024" cy="332630"/>
            </a:xfrm>
          </p:grpSpPr>
          <p:sp>
            <p:nvSpPr>
              <p:cNvPr id="20" name="Google Shape;27452;p107"/>
              <p:cNvSpPr/>
              <p:nvPr/>
            </p:nvSpPr>
            <p:spPr>
              <a:xfrm>
                <a:off x="2655856" y="2604370"/>
                <a:ext cx="48579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025" extrusionOk="0">
                    <a:moveTo>
                      <a:pt x="762" y="346"/>
                    </a:moveTo>
                    <a:cubicBezTo>
                      <a:pt x="1000" y="346"/>
                      <a:pt x="1191" y="536"/>
                      <a:pt x="1191" y="774"/>
                    </a:cubicBezTo>
                    <a:lnTo>
                      <a:pt x="1191" y="1715"/>
                    </a:lnTo>
                    <a:lnTo>
                      <a:pt x="345" y="1715"/>
                    </a:lnTo>
                    <a:lnTo>
                      <a:pt x="345" y="774"/>
                    </a:lnTo>
                    <a:lnTo>
                      <a:pt x="334" y="774"/>
                    </a:lnTo>
                    <a:cubicBezTo>
                      <a:pt x="334" y="536"/>
                      <a:pt x="524" y="346"/>
                      <a:pt x="762" y="346"/>
                    </a:cubicBezTo>
                    <a:close/>
                    <a:moveTo>
                      <a:pt x="762" y="0"/>
                    </a:moveTo>
                    <a:cubicBezTo>
                      <a:pt x="345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67" y="2024"/>
                    </a:cubicBezTo>
                    <a:lnTo>
                      <a:pt x="1357" y="2024"/>
                    </a:lnTo>
                    <a:cubicBezTo>
                      <a:pt x="1441" y="2024"/>
                      <a:pt x="1524" y="1953"/>
                      <a:pt x="1524" y="1858"/>
                    </a:cubicBezTo>
                    <a:lnTo>
                      <a:pt x="1524" y="762"/>
                    </a:lnTo>
                    <a:cubicBezTo>
                      <a:pt x="1524" y="346"/>
                      <a:pt x="1179" y="0"/>
                      <a:pt x="7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453;p107"/>
              <p:cNvSpPr/>
              <p:nvPr/>
            </p:nvSpPr>
            <p:spPr>
              <a:xfrm>
                <a:off x="2623237" y="2431047"/>
                <a:ext cx="355024" cy="332630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10442" extrusionOk="0">
                    <a:moveTo>
                      <a:pt x="8692" y="2608"/>
                    </a:moveTo>
                    <a:cubicBezTo>
                      <a:pt x="8716" y="2608"/>
                      <a:pt x="8751" y="2643"/>
                      <a:pt x="8751" y="2667"/>
                    </a:cubicBezTo>
                    <a:lnTo>
                      <a:pt x="8751" y="3024"/>
                    </a:lnTo>
                    <a:cubicBezTo>
                      <a:pt x="8751" y="3060"/>
                      <a:pt x="8716" y="3084"/>
                      <a:pt x="8692" y="3084"/>
                    </a:cubicBezTo>
                    <a:lnTo>
                      <a:pt x="2453" y="3084"/>
                    </a:lnTo>
                    <a:cubicBezTo>
                      <a:pt x="2441" y="3084"/>
                      <a:pt x="2405" y="3060"/>
                      <a:pt x="2405" y="3024"/>
                    </a:cubicBezTo>
                    <a:lnTo>
                      <a:pt x="2405" y="2667"/>
                    </a:lnTo>
                    <a:cubicBezTo>
                      <a:pt x="2405" y="2643"/>
                      <a:pt x="2441" y="2608"/>
                      <a:pt x="2465" y="2608"/>
                    </a:cubicBezTo>
                    <a:close/>
                    <a:moveTo>
                      <a:pt x="8096" y="3405"/>
                    </a:moveTo>
                    <a:lnTo>
                      <a:pt x="8096" y="3834"/>
                    </a:lnTo>
                    <a:lnTo>
                      <a:pt x="7977" y="3953"/>
                    </a:lnTo>
                    <a:lnTo>
                      <a:pt x="7227" y="3953"/>
                    </a:lnTo>
                    <a:lnTo>
                      <a:pt x="7108" y="3834"/>
                    </a:lnTo>
                    <a:lnTo>
                      <a:pt x="7108" y="3405"/>
                    </a:lnTo>
                    <a:close/>
                    <a:moveTo>
                      <a:pt x="4048" y="3417"/>
                    </a:moveTo>
                    <a:lnTo>
                      <a:pt x="4048" y="3846"/>
                    </a:lnTo>
                    <a:lnTo>
                      <a:pt x="3929" y="3965"/>
                    </a:lnTo>
                    <a:lnTo>
                      <a:pt x="3179" y="3965"/>
                    </a:lnTo>
                    <a:lnTo>
                      <a:pt x="3060" y="3846"/>
                    </a:lnTo>
                    <a:lnTo>
                      <a:pt x="3060" y="3417"/>
                    </a:lnTo>
                    <a:close/>
                    <a:moveTo>
                      <a:pt x="2739" y="3417"/>
                    </a:moveTo>
                    <a:lnTo>
                      <a:pt x="2739" y="3905"/>
                    </a:lnTo>
                    <a:cubicBezTo>
                      <a:pt x="2739" y="3953"/>
                      <a:pt x="2751" y="4001"/>
                      <a:pt x="2774" y="4025"/>
                    </a:cubicBezTo>
                    <a:lnTo>
                      <a:pt x="2941" y="4191"/>
                    </a:lnTo>
                    <a:lnTo>
                      <a:pt x="2941" y="4667"/>
                    </a:lnTo>
                    <a:lnTo>
                      <a:pt x="357" y="4667"/>
                    </a:lnTo>
                    <a:lnTo>
                      <a:pt x="476" y="3453"/>
                    </a:lnTo>
                    <a:cubicBezTo>
                      <a:pt x="476" y="3429"/>
                      <a:pt x="500" y="3417"/>
                      <a:pt x="536" y="3417"/>
                    </a:cubicBezTo>
                    <a:close/>
                    <a:moveTo>
                      <a:pt x="10621" y="3417"/>
                    </a:moveTo>
                    <a:cubicBezTo>
                      <a:pt x="10656" y="3417"/>
                      <a:pt x="10668" y="3429"/>
                      <a:pt x="10680" y="3453"/>
                    </a:cubicBezTo>
                    <a:lnTo>
                      <a:pt x="10799" y="4667"/>
                    </a:lnTo>
                    <a:lnTo>
                      <a:pt x="8204" y="4667"/>
                    </a:lnTo>
                    <a:lnTo>
                      <a:pt x="8204" y="4191"/>
                    </a:lnTo>
                    <a:lnTo>
                      <a:pt x="8382" y="4025"/>
                    </a:lnTo>
                    <a:cubicBezTo>
                      <a:pt x="8406" y="4001"/>
                      <a:pt x="8418" y="3953"/>
                      <a:pt x="8418" y="3905"/>
                    </a:cubicBezTo>
                    <a:lnTo>
                      <a:pt x="8418" y="3417"/>
                    </a:lnTo>
                    <a:close/>
                    <a:moveTo>
                      <a:pt x="3834" y="4298"/>
                    </a:moveTo>
                    <a:lnTo>
                      <a:pt x="3834" y="7644"/>
                    </a:lnTo>
                    <a:lnTo>
                      <a:pt x="3286" y="7644"/>
                    </a:lnTo>
                    <a:lnTo>
                      <a:pt x="3286" y="4298"/>
                    </a:lnTo>
                    <a:close/>
                    <a:moveTo>
                      <a:pt x="7870" y="4298"/>
                    </a:moveTo>
                    <a:lnTo>
                      <a:pt x="7870" y="7644"/>
                    </a:lnTo>
                    <a:lnTo>
                      <a:pt x="7323" y="7644"/>
                    </a:lnTo>
                    <a:lnTo>
                      <a:pt x="7323" y="4298"/>
                    </a:lnTo>
                    <a:close/>
                    <a:moveTo>
                      <a:pt x="5563" y="6230"/>
                    </a:moveTo>
                    <a:cubicBezTo>
                      <a:pt x="5617" y="6230"/>
                      <a:pt x="5674" y="6245"/>
                      <a:pt x="5727" y="6275"/>
                    </a:cubicBezTo>
                    <a:lnTo>
                      <a:pt x="6013" y="6465"/>
                    </a:lnTo>
                    <a:cubicBezTo>
                      <a:pt x="6084" y="6513"/>
                      <a:pt x="6132" y="6596"/>
                      <a:pt x="6132" y="6692"/>
                    </a:cubicBezTo>
                    <a:lnTo>
                      <a:pt x="6132" y="8525"/>
                    </a:lnTo>
                    <a:lnTo>
                      <a:pt x="5013" y="8525"/>
                    </a:lnTo>
                    <a:lnTo>
                      <a:pt x="5013" y="6692"/>
                    </a:lnTo>
                    <a:cubicBezTo>
                      <a:pt x="5013" y="6596"/>
                      <a:pt x="5060" y="6513"/>
                      <a:pt x="5132" y="6465"/>
                    </a:cubicBezTo>
                    <a:lnTo>
                      <a:pt x="5418" y="6275"/>
                    </a:lnTo>
                    <a:cubicBezTo>
                      <a:pt x="5459" y="6245"/>
                      <a:pt x="5510" y="6230"/>
                      <a:pt x="5563" y="6230"/>
                    </a:cubicBezTo>
                    <a:close/>
                    <a:moveTo>
                      <a:pt x="3929" y="7989"/>
                    </a:moveTo>
                    <a:lnTo>
                      <a:pt x="4048" y="8108"/>
                    </a:lnTo>
                    <a:lnTo>
                      <a:pt x="4048" y="8537"/>
                    </a:lnTo>
                    <a:lnTo>
                      <a:pt x="3060" y="8537"/>
                    </a:lnTo>
                    <a:lnTo>
                      <a:pt x="3060" y="8108"/>
                    </a:lnTo>
                    <a:lnTo>
                      <a:pt x="3179" y="7989"/>
                    </a:lnTo>
                    <a:close/>
                    <a:moveTo>
                      <a:pt x="7954" y="7989"/>
                    </a:moveTo>
                    <a:lnTo>
                      <a:pt x="8073" y="8108"/>
                    </a:lnTo>
                    <a:lnTo>
                      <a:pt x="8073" y="8537"/>
                    </a:lnTo>
                    <a:lnTo>
                      <a:pt x="7096" y="8537"/>
                    </a:lnTo>
                    <a:lnTo>
                      <a:pt x="7096" y="8525"/>
                    </a:lnTo>
                    <a:lnTo>
                      <a:pt x="7096" y="8108"/>
                    </a:lnTo>
                    <a:lnTo>
                      <a:pt x="7215" y="7989"/>
                    </a:lnTo>
                    <a:close/>
                    <a:moveTo>
                      <a:pt x="6787" y="3429"/>
                    </a:moveTo>
                    <a:lnTo>
                      <a:pt x="6787" y="3917"/>
                    </a:lnTo>
                    <a:cubicBezTo>
                      <a:pt x="6787" y="3965"/>
                      <a:pt x="6799" y="4013"/>
                      <a:pt x="6834" y="4036"/>
                    </a:cubicBezTo>
                    <a:lnTo>
                      <a:pt x="7013" y="4215"/>
                    </a:lnTo>
                    <a:lnTo>
                      <a:pt x="7013" y="7763"/>
                    </a:lnTo>
                    <a:lnTo>
                      <a:pt x="6834" y="7942"/>
                    </a:lnTo>
                    <a:cubicBezTo>
                      <a:pt x="6799" y="7966"/>
                      <a:pt x="6787" y="8013"/>
                      <a:pt x="6787" y="8061"/>
                    </a:cubicBezTo>
                    <a:lnTo>
                      <a:pt x="6787" y="8549"/>
                    </a:lnTo>
                    <a:lnTo>
                      <a:pt x="6477" y="8525"/>
                    </a:lnTo>
                    <a:lnTo>
                      <a:pt x="6477" y="6692"/>
                    </a:lnTo>
                    <a:cubicBezTo>
                      <a:pt x="6477" y="6501"/>
                      <a:pt x="6370" y="6299"/>
                      <a:pt x="6203" y="6180"/>
                    </a:cubicBezTo>
                    <a:lnTo>
                      <a:pt x="5918" y="5989"/>
                    </a:lnTo>
                    <a:cubicBezTo>
                      <a:pt x="5816" y="5924"/>
                      <a:pt x="5703" y="5891"/>
                      <a:pt x="5589" y="5891"/>
                    </a:cubicBezTo>
                    <a:cubicBezTo>
                      <a:pt x="5474" y="5891"/>
                      <a:pt x="5358" y="5924"/>
                      <a:pt x="5251" y="5989"/>
                    </a:cubicBezTo>
                    <a:lnTo>
                      <a:pt x="4965" y="6180"/>
                    </a:lnTo>
                    <a:cubicBezTo>
                      <a:pt x="4810" y="6299"/>
                      <a:pt x="4703" y="6477"/>
                      <a:pt x="4703" y="6692"/>
                    </a:cubicBezTo>
                    <a:lnTo>
                      <a:pt x="4703" y="8525"/>
                    </a:lnTo>
                    <a:lnTo>
                      <a:pt x="4394" y="8525"/>
                    </a:lnTo>
                    <a:lnTo>
                      <a:pt x="4394" y="8025"/>
                    </a:lnTo>
                    <a:cubicBezTo>
                      <a:pt x="4394" y="7989"/>
                      <a:pt x="4370" y="7942"/>
                      <a:pt x="4346" y="7906"/>
                    </a:cubicBezTo>
                    <a:lnTo>
                      <a:pt x="4167" y="7751"/>
                    </a:lnTo>
                    <a:lnTo>
                      <a:pt x="4167" y="4203"/>
                    </a:lnTo>
                    <a:lnTo>
                      <a:pt x="4346" y="4036"/>
                    </a:lnTo>
                    <a:cubicBezTo>
                      <a:pt x="4370" y="4013"/>
                      <a:pt x="4394" y="3965"/>
                      <a:pt x="4394" y="3917"/>
                    </a:cubicBezTo>
                    <a:lnTo>
                      <a:pt x="4394" y="3429"/>
                    </a:lnTo>
                    <a:close/>
                    <a:moveTo>
                      <a:pt x="8525" y="8847"/>
                    </a:moveTo>
                    <a:lnTo>
                      <a:pt x="8525" y="9311"/>
                    </a:lnTo>
                    <a:lnTo>
                      <a:pt x="2631" y="9311"/>
                    </a:lnTo>
                    <a:lnTo>
                      <a:pt x="2631" y="8847"/>
                    </a:lnTo>
                    <a:close/>
                    <a:moveTo>
                      <a:pt x="1858" y="9632"/>
                    </a:moveTo>
                    <a:lnTo>
                      <a:pt x="1858" y="10097"/>
                    </a:lnTo>
                    <a:lnTo>
                      <a:pt x="607" y="10097"/>
                    </a:lnTo>
                    <a:lnTo>
                      <a:pt x="607" y="9632"/>
                    </a:lnTo>
                    <a:close/>
                    <a:moveTo>
                      <a:pt x="8978" y="9632"/>
                    </a:moveTo>
                    <a:lnTo>
                      <a:pt x="8978" y="10097"/>
                    </a:lnTo>
                    <a:lnTo>
                      <a:pt x="2203" y="10097"/>
                    </a:lnTo>
                    <a:lnTo>
                      <a:pt x="2203" y="9632"/>
                    </a:lnTo>
                    <a:close/>
                    <a:moveTo>
                      <a:pt x="10549" y="9632"/>
                    </a:moveTo>
                    <a:lnTo>
                      <a:pt x="10549" y="10097"/>
                    </a:lnTo>
                    <a:lnTo>
                      <a:pt x="9299" y="10097"/>
                    </a:lnTo>
                    <a:lnTo>
                      <a:pt x="9299" y="9632"/>
                    </a:lnTo>
                    <a:close/>
                    <a:moveTo>
                      <a:pt x="5566" y="0"/>
                    </a:moveTo>
                    <a:cubicBezTo>
                      <a:pt x="5531" y="0"/>
                      <a:pt x="5495" y="12"/>
                      <a:pt x="5465" y="36"/>
                    </a:cubicBezTo>
                    <a:lnTo>
                      <a:pt x="4417" y="857"/>
                    </a:lnTo>
                    <a:cubicBezTo>
                      <a:pt x="4346" y="917"/>
                      <a:pt x="4334" y="1024"/>
                      <a:pt x="4394" y="1096"/>
                    </a:cubicBezTo>
                    <a:cubicBezTo>
                      <a:pt x="4427" y="1136"/>
                      <a:pt x="4473" y="1158"/>
                      <a:pt x="4521" y="1158"/>
                    </a:cubicBezTo>
                    <a:cubicBezTo>
                      <a:pt x="4557" y="1158"/>
                      <a:pt x="4596" y="1145"/>
                      <a:pt x="4632" y="1119"/>
                    </a:cubicBezTo>
                    <a:lnTo>
                      <a:pt x="5560" y="393"/>
                    </a:lnTo>
                    <a:lnTo>
                      <a:pt x="8025" y="2298"/>
                    </a:lnTo>
                    <a:lnTo>
                      <a:pt x="3143" y="2298"/>
                    </a:lnTo>
                    <a:lnTo>
                      <a:pt x="4036" y="1596"/>
                    </a:lnTo>
                    <a:cubicBezTo>
                      <a:pt x="4108" y="1536"/>
                      <a:pt x="4120" y="1441"/>
                      <a:pt x="4060" y="1358"/>
                    </a:cubicBezTo>
                    <a:cubicBezTo>
                      <a:pt x="4026" y="1317"/>
                      <a:pt x="3977" y="1296"/>
                      <a:pt x="3928" y="1296"/>
                    </a:cubicBezTo>
                    <a:cubicBezTo>
                      <a:pt x="3891" y="1296"/>
                      <a:pt x="3853" y="1308"/>
                      <a:pt x="3822" y="1334"/>
                    </a:cubicBezTo>
                    <a:lnTo>
                      <a:pt x="2584" y="2298"/>
                    </a:lnTo>
                    <a:lnTo>
                      <a:pt x="2453" y="2298"/>
                    </a:lnTo>
                    <a:cubicBezTo>
                      <a:pt x="2250" y="2298"/>
                      <a:pt x="2072" y="2477"/>
                      <a:pt x="2072" y="2691"/>
                    </a:cubicBezTo>
                    <a:lnTo>
                      <a:pt x="2072" y="3048"/>
                    </a:lnTo>
                    <a:lnTo>
                      <a:pt x="2072" y="3108"/>
                    </a:lnTo>
                    <a:lnTo>
                      <a:pt x="524" y="3108"/>
                    </a:lnTo>
                    <a:cubicBezTo>
                      <a:pt x="322" y="3108"/>
                      <a:pt x="167" y="3251"/>
                      <a:pt x="131" y="3441"/>
                    </a:cubicBezTo>
                    <a:lnTo>
                      <a:pt x="0" y="4834"/>
                    </a:lnTo>
                    <a:cubicBezTo>
                      <a:pt x="0" y="4870"/>
                      <a:pt x="12" y="4918"/>
                      <a:pt x="48" y="4953"/>
                    </a:cubicBezTo>
                    <a:cubicBezTo>
                      <a:pt x="72" y="4977"/>
                      <a:pt x="119" y="5013"/>
                      <a:pt x="167" y="5013"/>
                    </a:cubicBezTo>
                    <a:lnTo>
                      <a:pt x="262" y="5013"/>
                    </a:lnTo>
                    <a:lnTo>
                      <a:pt x="262" y="5822"/>
                    </a:lnTo>
                    <a:cubicBezTo>
                      <a:pt x="262" y="5918"/>
                      <a:pt x="345" y="5989"/>
                      <a:pt x="429" y="5989"/>
                    </a:cubicBezTo>
                    <a:cubicBezTo>
                      <a:pt x="524" y="5989"/>
                      <a:pt x="596" y="5918"/>
                      <a:pt x="596" y="5822"/>
                    </a:cubicBezTo>
                    <a:lnTo>
                      <a:pt x="596" y="5013"/>
                    </a:lnTo>
                    <a:lnTo>
                      <a:pt x="2965" y="5013"/>
                    </a:lnTo>
                    <a:lnTo>
                      <a:pt x="2965" y="7763"/>
                    </a:lnTo>
                    <a:lnTo>
                      <a:pt x="2798" y="7930"/>
                    </a:lnTo>
                    <a:cubicBezTo>
                      <a:pt x="2762" y="7954"/>
                      <a:pt x="2751" y="8001"/>
                      <a:pt x="2751" y="8049"/>
                    </a:cubicBezTo>
                    <a:lnTo>
                      <a:pt x="2751" y="8537"/>
                    </a:lnTo>
                    <a:lnTo>
                      <a:pt x="2489" y="8537"/>
                    </a:lnTo>
                    <a:cubicBezTo>
                      <a:pt x="2393" y="8537"/>
                      <a:pt x="2322" y="8608"/>
                      <a:pt x="2322" y="8704"/>
                    </a:cubicBezTo>
                    <a:lnTo>
                      <a:pt x="2322" y="9323"/>
                    </a:lnTo>
                    <a:lnTo>
                      <a:pt x="643" y="9323"/>
                    </a:lnTo>
                    <a:lnTo>
                      <a:pt x="643" y="6584"/>
                    </a:lnTo>
                    <a:cubicBezTo>
                      <a:pt x="643" y="6501"/>
                      <a:pt x="560" y="6418"/>
                      <a:pt x="476" y="6418"/>
                    </a:cubicBezTo>
                    <a:cubicBezTo>
                      <a:pt x="381" y="6418"/>
                      <a:pt x="310" y="6501"/>
                      <a:pt x="310" y="6584"/>
                    </a:cubicBezTo>
                    <a:lnTo>
                      <a:pt x="310" y="10275"/>
                    </a:lnTo>
                    <a:cubicBezTo>
                      <a:pt x="310" y="10371"/>
                      <a:pt x="381" y="10442"/>
                      <a:pt x="476" y="10442"/>
                    </a:cubicBezTo>
                    <a:lnTo>
                      <a:pt x="10740" y="10442"/>
                    </a:lnTo>
                    <a:cubicBezTo>
                      <a:pt x="10835" y="10442"/>
                      <a:pt x="10906" y="10371"/>
                      <a:pt x="10906" y="10275"/>
                    </a:cubicBezTo>
                    <a:lnTo>
                      <a:pt x="10906" y="8347"/>
                    </a:lnTo>
                    <a:cubicBezTo>
                      <a:pt x="10906" y="8251"/>
                      <a:pt x="10835" y="8180"/>
                      <a:pt x="10740" y="8180"/>
                    </a:cubicBezTo>
                    <a:cubicBezTo>
                      <a:pt x="10656" y="8180"/>
                      <a:pt x="10585" y="8251"/>
                      <a:pt x="10585" y="8347"/>
                    </a:cubicBezTo>
                    <a:lnTo>
                      <a:pt x="10585" y="9323"/>
                    </a:lnTo>
                    <a:lnTo>
                      <a:pt x="8894" y="9323"/>
                    </a:lnTo>
                    <a:lnTo>
                      <a:pt x="8894" y="8704"/>
                    </a:lnTo>
                    <a:cubicBezTo>
                      <a:pt x="8894" y="8608"/>
                      <a:pt x="8823" y="8537"/>
                      <a:pt x="8739" y="8537"/>
                    </a:cubicBezTo>
                    <a:lnTo>
                      <a:pt x="8466" y="8537"/>
                    </a:lnTo>
                    <a:lnTo>
                      <a:pt x="8466" y="8049"/>
                    </a:lnTo>
                    <a:cubicBezTo>
                      <a:pt x="8466" y="8001"/>
                      <a:pt x="8454" y="7954"/>
                      <a:pt x="8418" y="7930"/>
                    </a:cubicBezTo>
                    <a:lnTo>
                      <a:pt x="8239" y="7763"/>
                    </a:lnTo>
                    <a:lnTo>
                      <a:pt x="8239" y="5013"/>
                    </a:lnTo>
                    <a:lnTo>
                      <a:pt x="10549" y="5013"/>
                    </a:lnTo>
                    <a:lnTo>
                      <a:pt x="10549" y="7585"/>
                    </a:lnTo>
                    <a:cubicBezTo>
                      <a:pt x="10549" y="7668"/>
                      <a:pt x="10621" y="7751"/>
                      <a:pt x="10716" y="7751"/>
                    </a:cubicBezTo>
                    <a:cubicBezTo>
                      <a:pt x="10799" y="7751"/>
                      <a:pt x="10883" y="7668"/>
                      <a:pt x="10883" y="7585"/>
                    </a:cubicBezTo>
                    <a:lnTo>
                      <a:pt x="10883" y="5013"/>
                    </a:lnTo>
                    <a:lnTo>
                      <a:pt x="10978" y="5013"/>
                    </a:lnTo>
                    <a:cubicBezTo>
                      <a:pt x="11025" y="5013"/>
                      <a:pt x="11073" y="4989"/>
                      <a:pt x="11097" y="4953"/>
                    </a:cubicBezTo>
                    <a:cubicBezTo>
                      <a:pt x="11133" y="4906"/>
                      <a:pt x="11144" y="4858"/>
                      <a:pt x="11133" y="4810"/>
                    </a:cubicBezTo>
                    <a:lnTo>
                      <a:pt x="11002" y="3429"/>
                    </a:lnTo>
                    <a:cubicBezTo>
                      <a:pt x="10978" y="3239"/>
                      <a:pt x="10811" y="3084"/>
                      <a:pt x="10609" y="3084"/>
                    </a:cubicBezTo>
                    <a:lnTo>
                      <a:pt x="9061" y="3084"/>
                    </a:lnTo>
                    <a:lnTo>
                      <a:pt x="9061" y="3024"/>
                    </a:lnTo>
                    <a:lnTo>
                      <a:pt x="9061" y="2667"/>
                    </a:lnTo>
                    <a:cubicBezTo>
                      <a:pt x="9061" y="2465"/>
                      <a:pt x="8882" y="2286"/>
                      <a:pt x="8680" y="2286"/>
                    </a:cubicBezTo>
                    <a:lnTo>
                      <a:pt x="8537" y="2286"/>
                    </a:lnTo>
                    <a:lnTo>
                      <a:pt x="5668" y="36"/>
                    </a:lnTo>
                    <a:cubicBezTo>
                      <a:pt x="5638" y="12"/>
                      <a:pt x="5602" y="0"/>
                      <a:pt x="556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454;p107"/>
              <p:cNvSpPr/>
              <p:nvPr/>
            </p:nvSpPr>
            <p:spPr>
              <a:xfrm>
                <a:off x="2897827" y="2604753"/>
                <a:ext cx="48197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025" extrusionOk="0">
                    <a:moveTo>
                      <a:pt x="762" y="334"/>
                    </a:moveTo>
                    <a:cubicBezTo>
                      <a:pt x="989" y="334"/>
                      <a:pt x="1191" y="524"/>
                      <a:pt x="1191" y="762"/>
                    </a:cubicBezTo>
                    <a:lnTo>
                      <a:pt x="1191" y="1703"/>
                    </a:lnTo>
                    <a:lnTo>
                      <a:pt x="334" y="1703"/>
                    </a:lnTo>
                    <a:lnTo>
                      <a:pt x="334" y="762"/>
                    </a:lnTo>
                    <a:cubicBezTo>
                      <a:pt x="334" y="524"/>
                      <a:pt x="524" y="334"/>
                      <a:pt x="762" y="334"/>
                    </a:cubicBezTo>
                    <a:close/>
                    <a:moveTo>
                      <a:pt x="750" y="0"/>
                    </a:moveTo>
                    <a:cubicBezTo>
                      <a:pt x="334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55" y="2024"/>
                    </a:cubicBezTo>
                    <a:lnTo>
                      <a:pt x="1346" y="2024"/>
                    </a:lnTo>
                    <a:cubicBezTo>
                      <a:pt x="1441" y="2024"/>
                      <a:pt x="1512" y="1953"/>
                      <a:pt x="1512" y="1858"/>
                    </a:cubicBezTo>
                    <a:lnTo>
                      <a:pt x="1512" y="762"/>
                    </a:lnTo>
                    <a:cubicBezTo>
                      <a:pt x="1512" y="346"/>
                      <a:pt x="1167" y="0"/>
                      <a:pt x="75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455;p107"/>
              <p:cNvSpPr/>
              <p:nvPr/>
            </p:nvSpPr>
            <p:spPr>
              <a:xfrm>
                <a:off x="2775695" y="2551650"/>
                <a:ext cx="51223" cy="51223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8" extrusionOk="0">
                    <a:moveTo>
                      <a:pt x="810" y="310"/>
                    </a:moveTo>
                    <a:cubicBezTo>
                      <a:pt x="1060" y="310"/>
                      <a:pt x="1286" y="524"/>
                      <a:pt x="1286" y="786"/>
                    </a:cubicBezTo>
                    <a:cubicBezTo>
                      <a:pt x="1263" y="1060"/>
                      <a:pt x="1060" y="1262"/>
                      <a:pt x="810" y="1262"/>
                    </a:cubicBezTo>
                    <a:cubicBezTo>
                      <a:pt x="560" y="1262"/>
                      <a:pt x="334" y="1060"/>
                      <a:pt x="334" y="786"/>
                    </a:cubicBezTo>
                    <a:cubicBezTo>
                      <a:pt x="334" y="536"/>
                      <a:pt x="536" y="310"/>
                      <a:pt x="810" y="310"/>
                    </a:cubicBezTo>
                    <a:close/>
                    <a:moveTo>
                      <a:pt x="810" y="0"/>
                    </a:moveTo>
                    <a:cubicBezTo>
                      <a:pt x="358" y="0"/>
                      <a:pt x="1" y="358"/>
                      <a:pt x="1" y="810"/>
                    </a:cubicBezTo>
                    <a:cubicBezTo>
                      <a:pt x="1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596" y="358"/>
                      <a:pt x="1239" y="0"/>
                      <a:pt x="81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61372" y="3741810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IDC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  <p:pic>
          <p:nvPicPr>
            <p:cNvPr id="72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342886" y="406226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639107" y="40472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3894618" y="40716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451491" y="4150944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DNS Server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7704" y="4160062"/>
              <a:ext cx="998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DB Server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84363" y="4147509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CGW</a:t>
              </a:r>
            </a:p>
          </p:txBody>
        </p:sp>
      </p:grpSp>
      <p:pic>
        <p:nvPicPr>
          <p:cNvPr id="7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4834880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356646" y="4133133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CGW</a:t>
            </a:r>
          </a:p>
        </p:txBody>
      </p:sp>
      <p:pic>
        <p:nvPicPr>
          <p:cNvPr id="80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112023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7343329" y="40622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96943" y="4160062"/>
            <a:ext cx="8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DB Server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85559" y="4150944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DNS Server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" y="1022108"/>
            <a:ext cx="393680" cy="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23" y="1038436"/>
            <a:ext cx="390552" cy="2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1" name="꺾인 연결선 8650"/>
          <p:cNvCxnSpPr>
            <a:stCxn id="76" idx="2"/>
            <a:endCxn id="82" idx="2"/>
          </p:cNvCxnSpPr>
          <p:nvPr/>
        </p:nvCxnSpPr>
        <p:spPr>
          <a:xfrm rot="16200000" flipH="1">
            <a:off x="4663628" y="2165164"/>
            <a:ext cx="12700" cy="4513015"/>
          </a:xfrm>
          <a:prstGeom prst="bentConnector3">
            <a:avLst>
              <a:gd name="adj1" fmla="val 46285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4" name="직선 연결선 8663"/>
          <p:cNvCxnSpPr>
            <a:stCxn id="69" idx="2"/>
            <a:endCxn id="74" idx="0"/>
          </p:cNvCxnSpPr>
          <p:nvPr/>
        </p:nvCxnSpPr>
        <p:spPr>
          <a:xfrm>
            <a:off x="4120146" y="2395516"/>
            <a:ext cx="3072" cy="167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71" idx="2"/>
            <a:endCxn id="78" idx="0"/>
          </p:cNvCxnSpPr>
          <p:nvPr/>
        </p:nvCxnSpPr>
        <p:spPr>
          <a:xfrm>
            <a:off x="5038120" y="2395516"/>
            <a:ext cx="25360" cy="165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2" name="직선 연결선 8671"/>
          <p:cNvCxnSpPr>
            <a:stCxn id="69" idx="3"/>
            <a:endCxn id="71" idx="1"/>
          </p:cNvCxnSpPr>
          <p:nvPr/>
        </p:nvCxnSpPr>
        <p:spPr>
          <a:xfrm>
            <a:off x="4302392" y="2213270"/>
            <a:ext cx="553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318977" y="1036362"/>
            <a:ext cx="30243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309470" y="1323634"/>
            <a:ext cx="1142850" cy="9008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346051" y="1570391"/>
            <a:ext cx="49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NAT</a:t>
            </a:r>
          </a:p>
        </p:txBody>
      </p:sp>
      <p:pic>
        <p:nvPicPr>
          <p:cNvPr id="5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840828" y="14725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517381" y="2325829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012158" y="2586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504238" y="2699080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13" y="1038436"/>
            <a:ext cx="45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827060" y="1022108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grpSp>
        <p:nvGrpSpPr>
          <p:cNvPr id="158" name="그룹 157"/>
          <p:cNvGrpSpPr/>
          <p:nvPr/>
        </p:nvGrpSpPr>
        <p:grpSpPr>
          <a:xfrm>
            <a:off x="809692" y="1004634"/>
            <a:ext cx="3024336" cy="2482232"/>
            <a:chOff x="827584" y="679037"/>
            <a:chExt cx="3024336" cy="2482232"/>
          </a:xfrm>
        </p:grpSpPr>
        <p:sp>
          <p:nvSpPr>
            <p:cNvPr id="4" name="직사각형 3"/>
            <p:cNvSpPr/>
            <p:nvPr/>
          </p:nvSpPr>
          <p:spPr>
            <a:xfrm>
              <a:off x="827584" y="699542"/>
              <a:ext cx="30243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47524" y="986814"/>
              <a:ext cx="1142850" cy="90085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974" y="1233571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40751" y="11357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2411760" y="986814"/>
              <a:ext cx="1142850" cy="90086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11760" y="1237922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6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906537" y="11401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132831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6476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Web1</a:t>
              </a:r>
            </a:p>
          </p:txBody>
        </p:sp>
        <p:pic>
          <p:nvPicPr>
            <p:cNvPr id="49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27608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391719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886496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2365593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Web2</a:t>
              </a:r>
            </a:p>
          </p:txBody>
        </p:sp>
        <p:pic>
          <p:nvPicPr>
            <p:cNvPr id="86" name="Graphic 21">
              <a:extLst>
                <a:ext uri="{FF2B5EF4-FFF2-40B4-BE49-F238E27FC236}">
                  <a16:creationId xmlns:a16="http://schemas.microsoft.com/office/drawing/2014/main" xmlns="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951" y="2713451"/>
              <a:ext cx="447818" cy="44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Graphic 8">
              <a:extLst>
                <a:ext uri="{FF2B5EF4-FFF2-40B4-BE49-F238E27FC236}">
                  <a16:creationId xmlns:a16="http://schemas.microsoft.com/office/drawing/2014/main" xmlns="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152" y="9428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97790"/>
              <a:ext cx="41882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35353" y="679037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AWS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</p:grpSp>
      <p:cxnSp>
        <p:nvCxnSpPr>
          <p:cNvPr id="8687" name="꺾인 연결선 8686"/>
          <p:cNvCxnSpPr>
            <a:stCxn id="68" idx="1"/>
            <a:endCxn id="4" idx="0"/>
          </p:cNvCxnSpPr>
          <p:nvPr/>
        </p:nvCxnSpPr>
        <p:spPr>
          <a:xfrm rot="10800000" flipV="1">
            <a:off x="2321860" y="780215"/>
            <a:ext cx="1987070" cy="244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68" idx="3"/>
            <a:endCxn id="55" idx="0"/>
          </p:cNvCxnSpPr>
          <p:nvPr/>
        </p:nvCxnSpPr>
        <p:spPr>
          <a:xfrm>
            <a:off x="4862622" y="780215"/>
            <a:ext cx="1968523" cy="2561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69" idx="0"/>
            <a:endCxn id="69" idx="0"/>
          </p:cNvCxnSpPr>
          <p:nvPr/>
        </p:nvCxnSpPr>
        <p:spPr>
          <a:xfrm>
            <a:off x="4120146" y="2031024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3842255" y="1329885"/>
            <a:ext cx="271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69" idx="0"/>
          </p:cNvCxnSpPr>
          <p:nvPr/>
        </p:nvCxnSpPr>
        <p:spPr>
          <a:xfrm>
            <a:off x="4113553" y="1329885"/>
            <a:ext cx="6593" cy="701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5038120" y="1320433"/>
            <a:ext cx="2738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71" idx="0"/>
          </p:cNvCxnSpPr>
          <p:nvPr/>
        </p:nvCxnSpPr>
        <p:spPr>
          <a:xfrm>
            <a:off x="5038120" y="1323634"/>
            <a:ext cx="0" cy="70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Google Shape;485;p32"/>
          <p:cNvSpPr txBox="1">
            <a:spLocks noGrp="1"/>
          </p:cNvSpPr>
          <p:nvPr>
            <p:ph type="title"/>
          </p:nvPr>
        </p:nvSpPr>
        <p:spPr>
          <a:xfrm>
            <a:off x="-383033" y="0"/>
            <a:ext cx="2221529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전체구성</a:t>
            </a:r>
            <a:endParaRPr dirty="0"/>
          </a:p>
        </p:txBody>
      </p:sp>
      <p:sp>
        <p:nvSpPr>
          <p:cNvPr id="84" name="직사각형 83"/>
          <p:cNvSpPr/>
          <p:nvPr/>
        </p:nvSpPr>
        <p:spPr>
          <a:xfrm>
            <a:off x="7020272" y="2316662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Graphic 21">
            <a:extLst>
              <a:ext uri="{FF2B5EF4-FFF2-40B4-BE49-F238E27FC236}">
                <a16:creationId xmlns:a16="http://schemas.microsoft.com/office/drawing/2014/main" xmlns="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67" y="3056436"/>
            <a:ext cx="447818" cy="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824028" y="3723878"/>
            <a:ext cx="39604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oogle Shape;27451;p107"/>
          <p:cNvGrpSpPr/>
          <p:nvPr/>
        </p:nvGrpSpPr>
        <p:grpSpPr>
          <a:xfrm>
            <a:off x="8561646" y="3723878"/>
            <a:ext cx="203681" cy="240310"/>
            <a:chOff x="2623237" y="2431047"/>
            <a:chExt cx="355024" cy="332630"/>
          </a:xfrm>
        </p:grpSpPr>
        <p:sp>
          <p:nvSpPr>
            <p:cNvPr id="30" name="Google Shape;27452;p107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53;p107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54;p107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55;p107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60232" y="3728033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325931" y="2368937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41897" y="2354046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68" name="Graphic 22">
            <a:extLst>
              <a:ext uri="{FF2B5EF4-FFF2-40B4-BE49-F238E27FC236}">
                <a16:creationId xmlns:a16="http://schemas.microsoft.com/office/drawing/2014/main" xmlns="" id="{90B60A4F-DA79-BA4F-8580-3358B15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30" y="503369"/>
            <a:ext cx="553692" cy="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00" y="2085311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53" y="2084185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59532" y="3723878"/>
            <a:ext cx="4328417" cy="1080120"/>
            <a:chOff x="359532" y="3723878"/>
            <a:chExt cx="4328417" cy="1080120"/>
          </a:xfrm>
        </p:grpSpPr>
        <p:sp>
          <p:nvSpPr>
            <p:cNvPr id="5" name="직사각형 4"/>
            <p:cNvSpPr/>
            <p:nvPr/>
          </p:nvSpPr>
          <p:spPr>
            <a:xfrm>
              <a:off x="359532" y="3723878"/>
              <a:ext cx="39604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Google Shape;27451;p107"/>
            <p:cNvGrpSpPr/>
            <p:nvPr/>
          </p:nvGrpSpPr>
          <p:grpSpPr>
            <a:xfrm>
              <a:off x="359532" y="3734463"/>
              <a:ext cx="203681" cy="240310"/>
              <a:chOff x="2623237" y="2431047"/>
              <a:chExt cx="355024" cy="332630"/>
            </a:xfrm>
          </p:grpSpPr>
          <p:sp>
            <p:nvSpPr>
              <p:cNvPr id="20" name="Google Shape;27452;p107"/>
              <p:cNvSpPr/>
              <p:nvPr/>
            </p:nvSpPr>
            <p:spPr>
              <a:xfrm>
                <a:off x="2655856" y="2604370"/>
                <a:ext cx="48579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025" extrusionOk="0">
                    <a:moveTo>
                      <a:pt x="762" y="346"/>
                    </a:moveTo>
                    <a:cubicBezTo>
                      <a:pt x="1000" y="346"/>
                      <a:pt x="1191" y="536"/>
                      <a:pt x="1191" y="774"/>
                    </a:cubicBezTo>
                    <a:lnTo>
                      <a:pt x="1191" y="1715"/>
                    </a:lnTo>
                    <a:lnTo>
                      <a:pt x="345" y="1715"/>
                    </a:lnTo>
                    <a:lnTo>
                      <a:pt x="345" y="774"/>
                    </a:lnTo>
                    <a:lnTo>
                      <a:pt x="334" y="774"/>
                    </a:lnTo>
                    <a:cubicBezTo>
                      <a:pt x="334" y="536"/>
                      <a:pt x="524" y="346"/>
                      <a:pt x="762" y="346"/>
                    </a:cubicBezTo>
                    <a:close/>
                    <a:moveTo>
                      <a:pt x="762" y="0"/>
                    </a:moveTo>
                    <a:cubicBezTo>
                      <a:pt x="345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67" y="2024"/>
                    </a:cubicBezTo>
                    <a:lnTo>
                      <a:pt x="1357" y="2024"/>
                    </a:lnTo>
                    <a:cubicBezTo>
                      <a:pt x="1441" y="2024"/>
                      <a:pt x="1524" y="1953"/>
                      <a:pt x="1524" y="1858"/>
                    </a:cubicBezTo>
                    <a:lnTo>
                      <a:pt x="1524" y="762"/>
                    </a:lnTo>
                    <a:cubicBezTo>
                      <a:pt x="1524" y="346"/>
                      <a:pt x="1179" y="0"/>
                      <a:pt x="7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453;p107"/>
              <p:cNvSpPr/>
              <p:nvPr/>
            </p:nvSpPr>
            <p:spPr>
              <a:xfrm>
                <a:off x="2623237" y="2431047"/>
                <a:ext cx="355024" cy="332630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10442" extrusionOk="0">
                    <a:moveTo>
                      <a:pt x="8692" y="2608"/>
                    </a:moveTo>
                    <a:cubicBezTo>
                      <a:pt x="8716" y="2608"/>
                      <a:pt x="8751" y="2643"/>
                      <a:pt x="8751" y="2667"/>
                    </a:cubicBezTo>
                    <a:lnTo>
                      <a:pt x="8751" y="3024"/>
                    </a:lnTo>
                    <a:cubicBezTo>
                      <a:pt x="8751" y="3060"/>
                      <a:pt x="8716" y="3084"/>
                      <a:pt x="8692" y="3084"/>
                    </a:cubicBezTo>
                    <a:lnTo>
                      <a:pt x="2453" y="3084"/>
                    </a:lnTo>
                    <a:cubicBezTo>
                      <a:pt x="2441" y="3084"/>
                      <a:pt x="2405" y="3060"/>
                      <a:pt x="2405" y="3024"/>
                    </a:cubicBezTo>
                    <a:lnTo>
                      <a:pt x="2405" y="2667"/>
                    </a:lnTo>
                    <a:cubicBezTo>
                      <a:pt x="2405" y="2643"/>
                      <a:pt x="2441" y="2608"/>
                      <a:pt x="2465" y="2608"/>
                    </a:cubicBezTo>
                    <a:close/>
                    <a:moveTo>
                      <a:pt x="8096" y="3405"/>
                    </a:moveTo>
                    <a:lnTo>
                      <a:pt x="8096" y="3834"/>
                    </a:lnTo>
                    <a:lnTo>
                      <a:pt x="7977" y="3953"/>
                    </a:lnTo>
                    <a:lnTo>
                      <a:pt x="7227" y="3953"/>
                    </a:lnTo>
                    <a:lnTo>
                      <a:pt x="7108" y="3834"/>
                    </a:lnTo>
                    <a:lnTo>
                      <a:pt x="7108" y="3405"/>
                    </a:lnTo>
                    <a:close/>
                    <a:moveTo>
                      <a:pt x="4048" y="3417"/>
                    </a:moveTo>
                    <a:lnTo>
                      <a:pt x="4048" y="3846"/>
                    </a:lnTo>
                    <a:lnTo>
                      <a:pt x="3929" y="3965"/>
                    </a:lnTo>
                    <a:lnTo>
                      <a:pt x="3179" y="3965"/>
                    </a:lnTo>
                    <a:lnTo>
                      <a:pt x="3060" y="3846"/>
                    </a:lnTo>
                    <a:lnTo>
                      <a:pt x="3060" y="3417"/>
                    </a:lnTo>
                    <a:close/>
                    <a:moveTo>
                      <a:pt x="2739" y="3417"/>
                    </a:moveTo>
                    <a:lnTo>
                      <a:pt x="2739" y="3905"/>
                    </a:lnTo>
                    <a:cubicBezTo>
                      <a:pt x="2739" y="3953"/>
                      <a:pt x="2751" y="4001"/>
                      <a:pt x="2774" y="4025"/>
                    </a:cubicBezTo>
                    <a:lnTo>
                      <a:pt x="2941" y="4191"/>
                    </a:lnTo>
                    <a:lnTo>
                      <a:pt x="2941" y="4667"/>
                    </a:lnTo>
                    <a:lnTo>
                      <a:pt x="357" y="4667"/>
                    </a:lnTo>
                    <a:lnTo>
                      <a:pt x="476" y="3453"/>
                    </a:lnTo>
                    <a:cubicBezTo>
                      <a:pt x="476" y="3429"/>
                      <a:pt x="500" y="3417"/>
                      <a:pt x="536" y="3417"/>
                    </a:cubicBezTo>
                    <a:close/>
                    <a:moveTo>
                      <a:pt x="10621" y="3417"/>
                    </a:moveTo>
                    <a:cubicBezTo>
                      <a:pt x="10656" y="3417"/>
                      <a:pt x="10668" y="3429"/>
                      <a:pt x="10680" y="3453"/>
                    </a:cubicBezTo>
                    <a:lnTo>
                      <a:pt x="10799" y="4667"/>
                    </a:lnTo>
                    <a:lnTo>
                      <a:pt x="8204" y="4667"/>
                    </a:lnTo>
                    <a:lnTo>
                      <a:pt x="8204" y="4191"/>
                    </a:lnTo>
                    <a:lnTo>
                      <a:pt x="8382" y="4025"/>
                    </a:lnTo>
                    <a:cubicBezTo>
                      <a:pt x="8406" y="4001"/>
                      <a:pt x="8418" y="3953"/>
                      <a:pt x="8418" y="3905"/>
                    </a:cubicBezTo>
                    <a:lnTo>
                      <a:pt x="8418" y="3417"/>
                    </a:lnTo>
                    <a:close/>
                    <a:moveTo>
                      <a:pt x="3834" y="4298"/>
                    </a:moveTo>
                    <a:lnTo>
                      <a:pt x="3834" y="7644"/>
                    </a:lnTo>
                    <a:lnTo>
                      <a:pt x="3286" y="7644"/>
                    </a:lnTo>
                    <a:lnTo>
                      <a:pt x="3286" y="4298"/>
                    </a:lnTo>
                    <a:close/>
                    <a:moveTo>
                      <a:pt x="7870" y="4298"/>
                    </a:moveTo>
                    <a:lnTo>
                      <a:pt x="7870" y="7644"/>
                    </a:lnTo>
                    <a:lnTo>
                      <a:pt x="7323" y="7644"/>
                    </a:lnTo>
                    <a:lnTo>
                      <a:pt x="7323" y="4298"/>
                    </a:lnTo>
                    <a:close/>
                    <a:moveTo>
                      <a:pt x="5563" y="6230"/>
                    </a:moveTo>
                    <a:cubicBezTo>
                      <a:pt x="5617" y="6230"/>
                      <a:pt x="5674" y="6245"/>
                      <a:pt x="5727" y="6275"/>
                    </a:cubicBezTo>
                    <a:lnTo>
                      <a:pt x="6013" y="6465"/>
                    </a:lnTo>
                    <a:cubicBezTo>
                      <a:pt x="6084" y="6513"/>
                      <a:pt x="6132" y="6596"/>
                      <a:pt x="6132" y="6692"/>
                    </a:cubicBezTo>
                    <a:lnTo>
                      <a:pt x="6132" y="8525"/>
                    </a:lnTo>
                    <a:lnTo>
                      <a:pt x="5013" y="8525"/>
                    </a:lnTo>
                    <a:lnTo>
                      <a:pt x="5013" y="6692"/>
                    </a:lnTo>
                    <a:cubicBezTo>
                      <a:pt x="5013" y="6596"/>
                      <a:pt x="5060" y="6513"/>
                      <a:pt x="5132" y="6465"/>
                    </a:cubicBezTo>
                    <a:lnTo>
                      <a:pt x="5418" y="6275"/>
                    </a:lnTo>
                    <a:cubicBezTo>
                      <a:pt x="5459" y="6245"/>
                      <a:pt x="5510" y="6230"/>
                      <a:pt x="5563" y="6230"/>
                    </a:cubicBezTo>
                    <a:close/>
                    <a:moveTo>
                      <a:pt x="3929" y="7989"/>
                    </a:moveTo>
                    <a:lnTo>
                      <a:pt x="4048" y="8108"/>
                    </a:lnTo>
                    <a:lnTo>
                      <a:pt x="4048" y="8537"/>
                    </a:lnTo>
                    <a:lnTo>
                      <a:pt x="3060" y="8537"/>
                    </a:lnTo>
                    <a:lnTo>
                      <a:pt x="3060" y="8108"/>
                    </a:lnTo>
                    <a:lnTo>
                      <a:pt x="3179" y="7989"/>
                    </a:lnTo>
                    <a:close/>
                    <a:moveTo>
                      <a:pt x="7954" y="7989"/>
                    </a:moveTo>
                    <a:lnTo>
                      <a:pt x="8073" y="8108"/>
                    </a:lnTo>
                    <a:lnTo>
                      <a:pt x="8073" y="8537"/>
                    </a:lnTo>
                    <a:lnTo>
                      <a:pt x="7096" y="8537"/>
                    </a:lnTo>
                    <a:lnTo>
                      <a:pt x="7096" y="8525"/>
                    </a:lnTo>
                    <a:lnTo>
                      <a:pt x="7096" y="8108"/>
                    </a:lnTo>
                    <a:lnTo>
                      <a:pt x="7215" y="7989"/>
                    </a:lnTo>
                    <a:close/>
                    <a:moveTo>
                      <a:pt x="6787" y="3429"/>
                    </a:moveTo>
                    <a:lnTo>
                      <a:pt x="6787" y="3917"/>
                    </a:lnTo>
                    <a:cubicBezTo>
                      <a:pt x="6787" y="3965"/>
                      <a:pt x="6799" y="4013"/>
                      <a:pt x="6834" y="4036"/>
                    </a:cubicBezTo>
                    <a:lnTo>
                      <a:pt x="7013" y="4215"/>
                    </a:lnTo>
                    <a:lnTo>
                      <a:pt x="7013" y="7763"/>
                    </a:lnTo>
                    <a:lnTo>
                      <a:pt x="6834" y="7942"/>
                    </a:lnTo>
                    <a:cubicBezTo>
                      <a:pt x="6799" y="7966"/>
                      <a:pt x="6787" y="8013"/>
                      <a:pt x="6787" y="8061"/>
                    </a:cubicBezTo>
                    <a:lnTo>
                      <a:pt x="6787" y="8549"/>
                    </a:lnTo>
                    <a:lnTo>
                      <a:pt x="6477" y="8525"/>
                    </a:lnTo>
                    <a:lnTo>
                      <a:pt x="6477" y="6692"/>
                    </a:lnTo>
                    <a:cubicBezTo>
                      <a:pt x="6477" y="6501"/>
                      <a:pt x="6370" y="6299"/>
                      <a:pt x="6203" y="6180"/>
                    </a:cubicBezTo>
                    <a:lnTo>
                      <a:pt x="5918" y="5989"/>
                    </a:lnTo>
                    <a:cubicBezTo>
                      <a:pt x="5816" y="5924"/>
                      <a:pt x="5703" y="5891"/>
                      <a:pt x="5589" y="5891"/>
                    </a:cubicBezTo>
                    <a:cubicBezTo>
                      <a:pt x="5474" y="5891"/>
                      <a:pt x="5358" y="5924"/>
                      <a:pt x="5251" y="5989"/>
                    </a:cubicBezTo>
                    <a:lnTo>
                      <a:pt x="4965" y="6180"/>
                    </a:lnTo>
                    <a:cubicBezTo>
                      <a:pt x="4810" y="6299"/>
                      <a:pt x="4703" y="6477"/>
                      <a:pt x="4703" y="6692"/>
                    </a:cubicBezTo>
                    <a:lnTo>
                      <a:pt x="4703" y="8525"/>
                    </a:lnTo>
                    <a:lnTo>
                      <a:pt x="4394" y="8525"/>
                    </a:lnTo>
                    <a:lnTo>
                      <a:pt x="4394" y="8025"/>
                    </a:lnTo>
                    <a:cubicBezTo>
                      <a:pt x="4394" y="7989"/>
                      <a:pt x="4370" y="7942"/>
                      <a:pt x="4346" y="7906"/>
                    </a:cubicBezTo>
                    <a:lnTo>
                      <a:pt x="4167" y="7751"/>
                    </a:lnTo>
                    <a:lnTo>
                      <a:pt x="4167" y="4203"/>
                    </a:lnTo>
                    <a:lnTo>
                      <a:pt x="4346" y="4036"/>
                    </a:lnTo>
                    <a:cubicBezTo>
                      <a:pt x="4370" y="4013"/>
                      <a:pt x="4394" y="3965"/>
                      <a:pt x="4394" y="3917"/>
                    </a:cubicBezTo>
                    <a:lnTo>
                      <a:pt x="4394" y="3429"/>
                    </a:lnTo>
                    <a:close/>
                    <a:moveTo>
                      <a:pt x="8525" y="8847"/>
                    </a:moveTo>
                    <a:lnTo>
                      <a:pt x="8525" y="9311"/>
                    </a:lnTo>
                    <a:lnTo>
                      <a:pt x="2631" y="9311"/>
                    </a:lnTo>
                    <a:lnTo>
                      <a:pt x="2631" y="8847"/>
                    </a:lnTo>
                    <a:close/>
                    <a:moveTo>
                      <a:pt x="1858" y="9632"/>
                    </a:moveTo>
                    <a:lnTo>
                      <a:pt x="1858" y="10097"/>
                    </a:lnTo>
                    <a:lnTo>
                      <a:pt x="607" y="10097"/>
                    </a:lnTo>
                    <a:lnTo>
                      <a:pt x="607" y="9632"/>
                    </a:lnTo>
                    <a:close/>
                    <a:moveTo>
                      <a:pt x="8978" y="9632"/>
                    </a:moveTo>
                    <a:lnTo>
                      <a:pt x="8978" y="10097"/>
                    </a:lnTo>
                    <a:lnTo>
                      <a:pt x="2203" y="10097"/>
                    </a:lnTo>
                    <a:lnTo>
                      <a:pt x="2203" y="9632"/>
                    </a:lnTo>
                    <a:close/>
                    <a:moveTo>
                      <a:pt x="10549" y="9632"/>
                    </a:moveTo>
                    <a:lnTo>
                      <a:pt x="10549" y="10097"/>
                    </a:lnTo>
                    <a:lnTo>
                      <a:pt x="9299" y="10097"/>
                    </a:lnTo>
                    <a:lnTo>
                      <a:pt x="9299" y="9632"/>
                    </a:lnTo>
                    <a:close/>
                    <a:moveTo>
                      <a:pt x="5566" y="0"/>
                    </a:moveTo>
                    <a:cubicBezTo>
                      <a:pt x="5531" y="0"/>
                      <a:pt x="5495" y="12"/>
                      <a:pt x="5465" y="36"/>
                    </a:cubicBezTo>
                    <a:lnTo>
                      <a:pt x="4417" y="857"/>
                    </a:lnTo>
                    <a:cubicBezTo>
                      <a:pt x="4346" y="917"/>
                      <a:pt x="4334" y="1024"/>
                      <a:pt x="4394" y="1096"/>
                    </a:cubicBezTo>
                    <a:cubicBezTo>
                      <a:pt x="4427" y="1136"/>
                      <a:pt x="4473" y="1158"/>
                      <a:pt x="4521" y="1158"/>
                    </a:cubicBezTo>
                    <a:cubicBezTo>
                      <a:pt x="4557" y="1158"/>
                      <a:pt x="4596" y="1145"/>
                      <a:pt x="4632" y="1119"/>
                    </a:cubicBezTo>
                    <a:lnTo>
                      <a:pt x="5560" y="393"/>
                    </a:lnTo>
                    <a:lnTo>
                      <a:pt x="8025" y="2298"/>
                    </a:lnTo>
                    <a:lnTo>
                      <a:pt x="3143" y="2298"/>
                    </a:lnTo>
                    <a:lnTo>
                      <a:pt x="4036" y="1596"/>
                    </a:lnTo>
                    <a:cubicBezTo>
                      <a:pt x="4108" y="1536"/>
                      <a:pt x="4120" y="1441"/>
                      <a:pt x="4060" y="1358"/>
                    </a:cubicBezTo>
                    <a:cubicBezTo>
                      <a:pt x="4026" y="1317"/>
                      <a:pt x="3977" y="1296"/>
                      <a:pt x="3928" y="1296"/>
                    </a:cubicBezTo>
                    <a:cubicBezTo>
                      <a:pt x="3891" y="1296"/>
                      <a:pt x="3853" y="1308"/>
                      <a:pt x="3822" y="1334"/>
                    </a:cubicBezTo>
                    <a:lnTo>
                      <a:pt x="2584" y="2298"/>
                    </a:lnTo>
                    <a:lnTo>
                      <a:pt x="2453" y="2298"/>
                    </a:lnTo>
                    <a:cubicBezTo>
                      <a:pt x="2250" y="2298"/>
                      <a:pt x="2072" y="2477"/>
                      <a:pt x="2072" y="2691"/>
                    </a:cubicBezTo>
                    <a:lnTo>
                      <a:pt x="2072" y="3048"/>
                    </a:lnTo>
                    <a:lnTo>
                      <a:pt x="2072" y="3108"/>
                    </a:lnTo>
                    <a:lnTo>
                      <a:pt x="524" y="3108"/>
                    </a:lnTo>
                    <a:cubicBezTo>
                      <a:pt x="322" y="3108"/>
                      <a:pt x="167" y="3251"/>
                      <a:pt x="131" y="3441"/>
                    </a:cubicBezTo>
                    <a:lnTo>
                      <a:pt x="0" y="4834"/>
                    </a:lnTo>
                    <a:cubicBezTo>
                      <a:pt x="0" y="4870"/>
                      <a:pt x="12" y="4918"/>
                      <a:pt x="48" y="4953"/>
                    </a:cubicBezTo>
                    <a:cubicBezTo>
                      <a:pt x="72" y="4977"/>
                      <a:pt x="119" y="5013"/>
                      <a:pt x="167" y="5013"/>
                    </a:cubicBezTo>
                    <a:lnTo>
                      <a:pt x="262" y="5013"/>
                    </a:lnTo>
                    <a:lnTo>
                      <a:pt x="262" y="5822"/>
                    </a:lnTo>
                    <a:cubicBezTo>
                      <a:pt x="262" y="5918"/>
                      <a:pt x="345" y="5989"/>
                      <a:pt x="429" y="5989"/>
                    </a:cubicBezTo>
                    <a:cubicBezTo>
                      <a:pt x="524" y="5989"/>
                      <a:pt x="596" y="5918"/>
                      <a:pt x="596" y="5822"/>
                    </a:cubicBezTo>
                    <a:lnTo>
                      <a:pt x="596" y="5013"/>
                    </a:lnTo>
                    <a:lnTo>
                      <a:pt x="2965" y="5013"/>
                    </a:lnTo>
                    <a:lnTo>
                      <a:pt x="2965" y="7763"/>
                    </a:lnTo>
                    <a:lnTo>
                      <a:pt x="2798" y="7930"/>
                    </a:lnTo>
                    <a:cubicBezTo>
                      <a:pt x="2762" y="7954"/>
                      <a:pt x="2751" y="8001"/>
                      <a:pt x="2751" y="8049"/>
                    </a:cubicBezTo>
                    <a:lnTo>
                      <a:pt x="2751" y="8537"/>
                    </a:lnTo>
                    <a:lnTo>
                      <a:pt x="2489" y="8537"/>
                    </a:lnTo>
                    <a:cubicBezTo>
                      <a:pt x="2393" y="8537"/>
                      <a:pt x="2322" y="8608"/>
                      <a:pt x="2322" y="8704"/>
                    </a:cubicBezTo>
                    <a:lnTo>
                      <a:pt x="2322" y="9323"/>
                    </a:lnTo>
                    <a:lnTo>
                      <a:pt x="643" y="9323"/>
                    </a:lnTo>
                    <a:lnTo>
                      <a:pt x="643" y="6584"/>
                    </a:lnTo>
                    <a:cubicBezTo>
                      <a:pt x="643" y="6501"/>
                      <a:pt x="560" y="6418"/>
                      <a:pt x="476" y="6418"/>
                    </a:cubicBezTo>
                    <a:cubicBezTo>
                      <a:pt x="381" y="6418"/>
                      <a:pt x="310" y="6501"/>
                      <a:pt x="310" y="6584"/>
                    </a:cubicBezTo>
                    <a:lnTo>
                      <a:pt x="310" y="10275"/>
                    </a:lnTo>
                    <a:cubicBezTo>
                      <a:pt x="310" y="10371"/>
                      <a:pt x="381" y="10442"/>
                      <a:pt x="476" y="10442"/>
                    </a:cubicBezTo>
                    <a:lnTo>
                      <a:pt x="10740" y="10442"/>
                    </a:lnTo>
                    <a:cubicBezTo>
                      <a:pt x="10835" y="10442"/>
                      <a:pt x="10906" y="10371"/>
                      <a:pt x="10906" y="10275"/>
                    </a:cubicBezTo>
                    <a:lnTo>
                      <a:pt x="10906" y="8347"/>
                    </a:lnTo>
                    <a:cubicBezTo>
                      <a:pt x="10906" y="8251"/>
                      <a:pt x="10835" y="8180"/>
                      <a:pt x="10740" y="8180"/>
                    </a:cubicBezTo>
                    <a:cubicBezTo>
                      <a:pt x="10656" y="8180"/>
                      <a:pt x="10585" y="8251"/>
                      <a:pt x="10585" y="8347"/>
                    </a:cubicBezTo>
                    <a:lnTo>
                      <a:pt x="10585" y="9323"/>
                    </a:lnTo>
                    <a:lnTo>
                      <a:pt x="8894" y="9323"/>
                    </a:lnTo>
                    <a:lnTo>
                      <a:pt x="8894" y="8704"/>
                    </a:lnTo>
                    <a:cubicBezTo>
                      <a:pt x="8894" y="8608"/>
                      <a:pt x="8823" y="8537"/>
                      <a:pt x="8739" y="8537"/>
                    </a:cubicBezTo>
                    <a:lnTo>
                      <a:pt x="8466" y="8537"/>
                    </a:lnTo>
                    <a:lnTo>
                      <a:pt x="8466" y="8049"/>
                    </a:lnTo>
                    <a:cubicBezTo>
                      <a:pt x="8466" y="8001"/>
                      <a:pt x="8454" y="7954"/>
                      <a:pt x="8418" y="7930"/>
                    </a:cubicBezTo>
                    <a:lnTo>
                      <a:pt x="8239" y="7763"/>
                    </a:lnTo>
                    <a:lnTo>
                      <a:pt x="8239" y="5013"/>
                    </a:lnTo>
                    <a:lnTo>
                      <a:pt x="10549" y="5013"/>
                    </a:lnTo>
                    <a:lnTo>
                      <a:pt x="10549" y="7585"/>
                    </a:lnTo>
                    <a:cubicBezTo>
                      <a:pt x="10549" y="7668"/>
                      <a:pt x="10621" y="7751"/>
                      <a:pt x="10716" y="7751"/>
                    </a:cubicBezTo>
                    <a:cubicBezTo>
                      <a:pt x="10799" y="7751"/>
                      <a:pt x="10883" y="7668"/>
                      <a:pt x="10883" y="7585"/>
                    </a:cubicBezTo>
                    <a:lnTo>
                      <a:pt x="10883" y="5013"/>
                    </a:lnTo>
                    <a:lnTo>
                      <a:pt x="10978" y="5013"/>
                    </a:lnTo>
                    <a:cubicBezTo>
                      <a:pt x="11025" y="5013"/>
                      <a:pt x="11073" y="4989"/>
                      <a:pt x="11097" y="4953"/>
                    </a:cubicBezTo>
                    <a:cubicBezTo>
                      <a:pt x="11133" y="4906"/>
                      <a:pt x="11144" y="4858"/>
                      <a:pt x="11133" y="4810"/>
                    </a:cubicBezTo>
                    <a:lnTo>
                      <a:pt x="11002" y="3429"/>
                    </a:lnTo>
                    <a:cubicBezTo>
                      <a:pt x="10978" y="3239"/>
                      <a:pt x="10811" y="3084"/>
                      <a:pt x="10609" y="3084"/>
                    </a:cubicBezTo>
                    <a:lnTo>
                      <a:pt x="9061" y="3084"/>
                    </a:lnTo>
                    <a:lnTo>
                      <a:pt x="9061" y="3024"/>
                    </a:lnTo>
                    <a:lnTo>
                      <a:pt x="9061" y="2667"/>
                    </a:lnTo>
                    <a:cubicBezTo>
                      <a:pt x="9061" y="2465"/>
                      <a:pt x="8882" y="2286"/>
                      <a:pt x="8680" y="2286"/>
                    </a:cubicBezTo>
                    <a:lnTo>
                      <a:pt x="8537" y="2286"/>
                    </a:lnTo>
                    <a:lnTo>
                      <a:pt x="5668" y="36"/>
                    </a:lnTo>
                    <a:cubicBezTo>
                      <a:pt x="5638" y="12"/>
                      <a:pt x="5602" y="0"/>
                      <a:pt x="556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454;p107"/>
              <p:cNvSpPr/>
              <p:nvPr/>
            </p:nvSpPr>
            <p:spPr>
              <a:xfrm>
                <a:off x="2897827" y="2604753"/>
                <a:ext cx="48197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025" extrusionOk="0">
                    <a:moveTo>
                      <a:pt x="762" y="334"/>
                    </a:moveTo>
                    <a:cubicBezTo>
                      <a:pt x="989" y="334"/>
                      <a:pt x="1191" y="524"/>
                      <a:pt x="1191" y="762"/>
                    </a:cubicBezTo>
                    <a:lnTo>
                      <a:pt x="1191" y="1703"/>
                    </a:lnTo>
                    <a:lnTo>
                      <a:pt x="334" y="1703"/>
                    </a:lnTo>
                    <a:lnTo>
                      <a:pt x="334" y="762"/>
                    </a:lnTo>
                    <a:cubicBezTo>
                      <a:pt x="334" y="524"/>
                      <a:pt x="524" y="334"/>
                      <a:pt x="762" y="334"/>
                    </a:cubicBezTo>
                    <a:close/>
                    <a:moveTo>
                      <a:pt x="750" y="0"/>
                    </a:moveTo>
                    <a:cubicBezTo>
                      <a:pt x="334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55" y="2024"/>
                    </a:cubicBezTo>
                    <a:lnTo>
                      <a:pt x="1346" y="2024"/>
                    </a:lnTo>
                    <a:cubicBezTo>
                      <a:pt x="1441" y="2024"/>
                      <a:pt x="1512" y="1953"/>
                      <a:pt x="1512" y="1858"/>
                    </a:cubicBezTo>
                    <a:lnTo>
                      <a:pt x="1512" y="762"/>
                    </a:lnTo>
                    <a:cubicBezTo>
                      <a:pt x="1512" y="346"/>
                      <a:pt x="1167" y="0"/>
                      <a:pt x="75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455;p107"/>
              <p:cNvSpPr/>
              <p:nvPr/>
            </p:nvSpPr>
            <p:spPr>
              <a:xfrm>
                <a:off x="2775695" y="2551650"/>
                <a:ext cx="51223" cy="51223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8" extrusionOk="0">
                    <a:moveTo>
                      <a:pt x="810" y="310"/>
                    </a:moveTo>
                    <a:cubicBezTo>
                      <a:pt x="1060" y="310"/>
                      <a:pt x="1286" y="524"/>
                      <a:pt x="1286" y="786"/>
                    </a:cubicBezTo>
                    <a:cubicBezTo>
                      <a:pt x="1263" y="1060"/>
                      <a:pt x="1060" y="1262"/>
                      <a:pt x="810" y="1262"/>
                    </a:cubicBezTo>
                    <a:cubicBezTo>
                      <a:pt x="560" y="1262"/>
                      <a:pt x="334" y="1060"/>
                      <a:pt x="334" y="786"/>
                    </a:cubicBezTo>
                    <a:cubicBezTo>
                      <a:pt x="334" y="536"/>
                      <a:pt x="536" y="310"/>
                      <a:pt x="810" y="310"/>
                    </a:cubicBezTo>
                    <a:close/>
                    <a:moveTo>
                      <a:pt x="810" y="0"/>
                    </a:moveTo>
                    <a:cubicBezTo>
                      <a:pt x="358" y="0"/>
                      <a:pt x="1" y="358"/>
                      <a:pt x="1" y="810"/>
                    </a:cubicBezTo>
                    <a:cubicBezTo>
                      <a:pt x="1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596" y="358"/>
                      <a:pt x="1239" y="0"/>
                      <a:pt x="81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61372" y="3741810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IDC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  <p:pic>
          <p:nvPicPr>
            <p:cNvPr id="72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342886" y="406226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639107" y="40472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3894618" y="40716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451491" y="4150944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DNS Server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7704" y="4160062"/>
              <a:ext cx="998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DB Server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84363" y="4147509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CGW</a:t>
              </a:r>
            </a:p>
          </p:txBody>
        </p:sp>
      </p:grpSp>
      <p:pic>
        <p:nvPicPr>
          <p:cNvPr id="7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4834880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356646" y="4133133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CGW</a:t>
            </a:r>
          </a:p>
        </p:txBody>
      </p:sp>
      <p:pic>
        <p:nvPicPr>
          <p:cNvPr id="80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112023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7343329" y="40622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96943" y="4160062"/>
            <a:ext cx="8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DB Server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85559" y="4150944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DNS Server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1" y="1022108"/>
            <a:ext cx="393680" cy="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23" y="1038436"/>
            <a:ext cx="390552" cy="2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1" name="꺾인 연결선 8650"/>
          <p:cNvCxnSpPr>
            <a:stCxn id="76" idx="2"/>
            <a:endCxn id="82" idx="2"/>
          </p:cNvCxnSpPr>
          <p:nvPr/>
        </p:nvCxnSpPr>
        <p:spPr>
          <a:xfrm rot="16200000" flipH="1">
            <a:off x="4663628" y="2165164"/>
            <a:ext cx="12700" cy="4513015"/>
          </a:xfrm>
          <a:prstGeom prst="bentConnector3">
            <a:avLst>
              <a:gd name="adj1" fmla="val 46285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4" name="직선 연결선 8663"/>
          <p:cNvCxnSpPr>
            <a:stCxn id="69" idx="2"/>
            <a:endCxn id="74" idx="0"/>
          </p:cNvCxnSpPr>
          <p:nvPr/>
        </p:nvCxnSpPr>
        <p:spPr>
          <a:xfrm>
            <a:off x="4120146" y="2449803"/>
            <a:ext cx="3072" cy="162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71" idx="2"/>
            <a:endCxn id="78" idx="0"/>
          </p:cNvCxnSpPr>
          <p:nvPr/>
        </p:nvCxnSpPr>
        <p:spPr>
          <a:xfrm>
            <a:off x="5050599" y="2448677"/>
            <a:ext cx="12881" cy="159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2" name="직선 연결선 8671"/>
          <p:cNvCxnSpPr>
            <a:stCxn id="69" idx="3"/>
            <a:endCxn id="71" idx="1"/>
          </p:cNvCxnSpPr>
          <p:nvPr/>
        </p:nvCxnSpPr>
        <p:spPr>
          <a:xfrm flipV="1">
            <a:off x="4302392" y="2266431"/>
            <a:ext cx="565961" cy="1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318977" y="1036362"/>
            <a:ext cx="30243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362039" y="1323634"/>
            <a:ext cx="1142850" cy="9008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346051" y="1570391"/>
            <a:ext cx="49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NAT</a:t>
            </a:r>
          </a:p>
        </p:txBody>
      </p:sp>
      <p:pic>
        <p:nvPicPr>
          <p:cNvPr id="5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840828" y="14725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540598" y="2326543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035375" y="25871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527455" y="2699794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13" y="1038436"/>
            <a:ext cx="45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827060" y="1022108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grpSp>
        <p:nvGrpSpPr>
          <p:cNvPr id="158" name="그룹 157"/>
          <p:cNvGrpSpPr/>
          <p:nvPr/>
        </p:nvGrpSpPr>
        <p:grpSpPr>
          <a:xfrm>
            <a:off x="809692" y="1004634"/>
            <a:ext cx="3024336" cy="2482232"/>
            <a:chOff x="827584" y="679037"/>
            <a:chExt cx="3024336" cy="2482232"/>
          </a:xfrm>
        </p:grpSpPr>
        <p:sp>
          <p:nvSpPr>
            <p:cNvPr id="4" name="직사각형 3"/>
            <p:cNvSpPr/>
            <p:nvPr/>
          </p:nvSpPr>
          <p:spPr>
            <a:xfrm>
              <a:off x="827584" y="699542"/>
              <a:ext cx="30243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47524" y="986814"/>
              <a:ext cx="1142850" cy="90085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974" y="1233571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40751" y="11357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2411760" y="986814"/>
              <a:ext cx="1142850" cy="90086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11760" y="1237922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6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906537" y="11401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132831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6476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Web1</a:t>
              </a:r>
            </a:p>
          </p:txBody>
        </p:sp>
        <p:pic>
          <p:nvPicPr>
            <p:cNvPr id="49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27608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391719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886496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2365593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Web2</a:t>
              </a:r>
            </a:p>
          </p:txBody>
        </p:sp>
        <p:pic>
          <p:nvPicPr>
            <p:cNvPr id="86" name="Graphic 21">
              <a:extLst>
                <a:ext uri="{FF2B5EF4-FFF2-40B4-BE49-F238E27FC236}">
                  <a16:creationId xmlns:a16="http://schemas.microsoft.com/office/drawing/2014/main" xmlns="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951" y="2713451"/>
              <a:ext cx="447818" cy="44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Graphic 8">
              <a:extLst>
                <a:ext uri="{FF2B5EF4-FFF2-40B4-BE49-F238E27FC236}">
                  <a16:creationId xmlns:a16="http://schemas.microsoft.com/office/drawing/2014/main" xmlns="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152" y="9428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97790"/>
              <a:ext cx="41882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35353" y="679037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AWS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</p:grpSp>
      <p:cxnSp>
        <p:nvCxnSpPr>
          <p:cNvPr id="8687" name="꺾인 연결선 8686"/>
          <p:cNvCxnSpPr>
            <a:stCxn id="68" idx="1"/>
            <a:endCxn id="4" idx="0"/>
          </p:cNvCxnSpPr>
          <p:nvPr/>
        </p:nvCxnSpPr>
        <p:spPr>
          <a:xfrm rot="10800000" flipV="1">
            <a:off x="2321860" y="780215"/>
            <a:ext cx="1987070" cy="244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68" idx="3"/>
            <a:endCxn id="55" idx="0"/>
          </p:cNvCxnSpPr>
          <p:nvPr/>
        </p:nvCxnSpPr>
        <p:spPr>
          <a:xfrm>
            <a:off x="4862622" y="780215"/>
            <a:ext cx="1968523" cy="2561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69" idx="0"/>
            <a:endCxn id="69" idx="0"/>
          </p:cNvCxnSpPr>
          <p:nvPr/>
        </p:nvCxnSpPr>
        <p:spPr>
          <a:xfrm>
            <a:off x="4120146" y="2085311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3851920" y="1405433"/>
            <a:ext cx="271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69" idx="0"/>
          </p:cNvCxnSpPr>
          <p:nvPr/>
        </p:nvCxnSpPr>
        <p:spPr>
          <a:xfrm flipH="1">
            <a:off x="4120146" y="1405433"/>
            <a:ext cx="3072" cy="679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5050599" y="1398186"/>
            <a:ext cx="2738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71" idx="0"/>
          </p:cNvCxnSpPr>
          <p:nvPr/>
        </p:nvCxnSpPr>
        <p:spPr>
          <a:xfrm>
            <a:off x="5050599" y="1398186"/>
            <a:ext cx="0" cy="68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Google Shape;485;p32"/>
          <p:cNvSpPr txBox="1">
            <a:spLocks noGrp="1"/>
          </p:cNvSpPr>
          <p:nvPr>
            <p:ph type="title"/>
          </p:nvPr>
        </p:nvSpPr>
        <p:spPr>
          <a:xfrm>
            <a:off x="-566047" y="0"/>
            <a:ext cx="2221529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ko-KR" altLang="en-US" dirty="0" smtClean="0"/>
              <a:t>평상시</a:t>
            </a:r>
            <a:endParaRPr dirty="0"/>
          </a:p>
        </p:txBody>
      </p:sp>
      <p:sp>
        <p:nvSpPr>
          <p:cNvPr id="92" name="Google Shape;18488;p100"/>
          <p:cNvSpPr/>
          <p:nvPr/>
        </p:nvSpPr>
        <p:spPr>
          <a:xfrm rot="20509550" flipH="1">
            <a:off x="2458593" y="1097532"/>
            <a:ext cx="1774505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8488;p100"/>
          <p:cNvSpPr/>
          <p:nvPr/>
        </p:nvSpPr>
        <p:spPr>
          <a:xfrm rot="18002649" flipH="1">
            <a:off x="1498519" y="1910273"/>
            <a:ext cx="995491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8488;p100"/>
          <p:cNvSpPr/>
          <p:nvPr/>
        </p:nvSpPr>
        <p:spPr>
          <a:xfrm rot="14020200" flipH="1">
            <a:off x="2122828" y="1984120"/>
            <a:ext cx="989203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8488;p100"/>
          <p:cNvSpPr/>
          <p:nvPr/>
        </p:nvSpPr>
        <p:spPr>
          <a:xfrm rot="12505176" flipH="1">
            <a:off x="4836822" y="1281980"/>
            <a:ext cx="1626644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8488;p100"/>
          <p:cNvSpPr/>
          <p:nvPr/>
        </p:nvSpPr>
        <p:spPr>
          <a:xfrm rot="15918832" flipH="1">
            <a:off x="5762093" y="3370453"/>
            <a:ext cx="1059591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8488;p100"/>
          <p:cNvSpPr/>
          <p:nvPr/>
        </p:nvSpPr>
        <p:spPr>
          <a:xfrm rot="10800000" flipH="1">
            <a:off x="2751343" y="4494410"/>
            <a:ext cx="3643680" cy="416787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41 w 10000"/>
              <a:gd name="connsiteY2" fmla="*/ 4151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7540 w 10000"/>
              <a:gd name="connsiteY5" fmla="*/ 5554 h 10000"/>
              <a:gd name="connsiteX6" fmla="*/ 6523 w 10000"/>
              <a:gd name="connsiteY6" fmla="*/ 10000 h 10000"/>
              <a:gd name="connsiteX7" fmla="*/ 10000 w 10000"/>
              <a:gd name="connsiteY7" fmla="*/ 4515 h 10000"/>
              <a:gd name="connsiteX8" fmla="*/ 6313 w 10000"/>
              <a:gd name="connsiteY8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7540 w 10000"/>
              <a:gd name="connsiteY5" fmla="*/ 5554 h 10000"/>
              <a:gd name="connsiteX6" fmla="*/ 6523 w 10000"/>
              <a:gd name="connsiteY6" fmla="*/ 10000 h 10000"/>
              <a:gd name="connsiteX7" fmla="*/ 10000 w 10000"/>
              <a:gd name="connsiteY7" fmla="*/ 4515 h 10000"/>
              <a:gd name="connsiteX8" fmla="*/ 6313 w 10000"/>
              <a:gd name="connsiteY8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4973 w 10000"/>
              <a:gd name="connsiteY5" fmla="*/ 6504 h 10000"/>
              <a:gd name="connsiteX6" fmla="*/ 7540 w 10000"/>
              <a:gd name="connsiteY6" fmla="*/ 5554 h 10000"/>
              <a:gd name="connsiteX7" fmla="*/ 6523 w 10000"/>
              <a:gd name="connsiteY7" fmla="*/ 10000 h 10000"/>
              <a:gd name="connsiteX8" fmla="*/ 10000 w 10000"/>
              <a:gd name="connsiteY8" fmla="*/ 4515 h 10000"/>
              <a:gd name="connsiteX9" fmla="*/ 6313 w 10000"/>
              <a:gd name="connsiteY9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4916 w 10000"/>
              <a:gd name="connsiteY5" fmla="*/ 4366 h 10000"/>
              <a:gd name="connsiteX6" fmla="*/ 7540 w 10000"/>
              <a:gd name="connsiteY6" fmla="*/ 5554 h 10000"/>
              <a:gd name="connsiteX7" fmla="*/ 6523 w 10000"/>
              <a:gd name="connsiteY7" fmla="*/ 10000 h 10000"/>
              <a:gd name="connsiteX8" fmla="*/ 10000 w 10000"/>
              <a:gd name="connsiteY8" fmla="*/ 4515 h 10000"/>
              <a:gd name="connsiteX9" fmla="*/ 6313 w 10000"/>
              <a:gd name="connsiteY9" fmla="*/ 0 h 10000"/>
              <a:gd name="connsiteX0" fmla="*/ 6313 w 10000"/>
              <a:gd name="connsiteY0" fmla="*/ 0 h 8785"/>
              <a:gd name="connsiteX1" fmla="*/ 7540 w 10000"/>
              <a:gd name="connsiteY1" fmla="*/ 3414 h 8785"/>
              <a:gd name="connsiteX2" fmla="*/ 4822 w 10000"/>
              <a:gd name="connsiteY2" fmla="*/ 730 h 8785"/>
              <a:gd name="connsiteX3" fmla="*/ 0 w 10000"/>
              <a:gd name="connsiteY3" fmla="*/ 7264 h 8785"/>
              <a:gd name="connsiteX4" fmla="*/ 1335 w 10000"/>
              <a:gd name="connsiteY4" fmla="*/ 8432 h 8785"/>
              <a:gd name="connsiteX5" fmla="*/ 4916 w 10000"/>
              <a:gd name="connsiteY5" fmla="*/ 4366 h 8785"/>
              <a:gd name="connsiteX6" fmla="*/ 7540 w 10000"/>
              <a:gd name="connsiteY6" fmla="*/ 5554 h 8785"/>
              <a:gd name="connsiteX7" fmla="*/ 6447 w 10000"/>
              <a:gd name="connsiteY7" fmla="*/ 8289 h 8785"/>
              <a:gd name="connsiteX8" fmla="*/ 10000 w 10000"/>
              <a:gd name="connsiteY8" fmla="*/ 4515 h 8785"/>
              <a:gd name="connsiteX9" fmla="*/ 6313 w 10000"/>
              <a:gd name="connsiteY9" fmla="*/ 0 h 8785"/>
              <a:gd name="connsiteX0" fmla="*/ 6313 w 10038"/>
              <a:gd name="connsiteY0" fmla="*/ 0 h 11711"/>
              <a:gd name="connsiteX1" fmla="*/ 7540 w 10038"/>
              <a:gd name="connsiteY1" fmla="*/ 3886 h 11711"/>
              <a:gd name="connsiteX2" fmla="*/ 4822 w 10038"/>
              <a:gd name="connsiteY2" fmla="*/ 831 h 11711"/>
              <a:gd name="connsiteX3" fmla="*/ 0 w 10038"/>
              <a:gd name="connsiteY3" fmla="*/ 8269 h 11711"/>
              <a:gd name="connsiteX4" fmla="*/ 1335 w 10038"/>
              <a:gd name="connsiteY4" fmla="*/ 9598 h 11711"/>
              <a:gd name="connsiteX5" fmla="*/ 4916 w 10038"/>
              <a:gd name="connsiteY5" fmla="*/ 4970 h 11711"/>
              <a:gd name="connsiteX6" fmla="*/ 7540 w 10038"/>
              <a:gd name="connsiteY6" fmla="*/ 6322 h 11711"/>
              <a:gd name="connsiteX7" fmla="*/ 6447 w 10038"/>
              <a:gd name="connsiteY7" fmla="*/ 9435 h 11711"/>
              <a:gd name="connsiteX8" fmla="*/ 10038 w 10038"/>
              <a:gd name="connsiteY8" fmla="*/ 11711 h 11711"/>
              <a:gd name="connsiteX9" fmla="*/ 6313 w 10038"/>
              <a:gd name="connsiteY9" fmla="*/ 0 h 11711"/>
              <a:gd name="connsiteX0" fmla="*/ 6313 w 10038"/>
              <a:gd name="connsiteY0" fmla="*/ 0 h 11711"/>
              <a:gd name="connsiteX1" fmla="*/ 7540 w 10038"/>
              <a:gd name="connsiteY1" fmla="*/ 3886 h 11711"/>
              <a:gd name="connsiteX2" fmla="*/ 4822 w 10038"/>
              <a:gd name="connsiteY2" fmla="*/ 831 h 11711"/>
              <a:gd name="connsiteX3" fmla="*/ 0 w 10038"/>
              <a:gd name="connsiteY3" fmla="*/ 8269 h 11711"/>
              <a:gd name="connsiteX4" fmla="*/ 1335 w 10038"/>
              <a:gd name="connsiteY4" fmla="*/ 9598 h 11711"/>
              <a:gd name="connsiteX5" fmla="*/ 4916 w 10038"/>
              <a:gd name="connsiteY5" fmla="*/ 4970 h 11711"/>
              <a:gd name="connsiteX6" fmla="*/ 7540 w 10038"/>
              <a:gd name="connsiteY6" fmla="*/ 6322 h 11711"/>
              <a:gd name="connsiteX7" fmla="*/ 6447 w 10038"/>
              <a:gd name="connsiteY7" fmla="*/ 9435 h 11711"/>
              <a:gd name="connsiteX8" fmla="*/ 10038 w 10038"/>
              <a:gd name="connsiteY8" fmla="*/ 11711 h 11711"/>
              <a:gd name="connsiteX9" fmla="*/ 6313 w 10038"/>
              <a:gd name="connsiteY9" fmla="*/ 0 h 11711"/>
              <a:gd name="connsiteX0" fmla="*/ 7144 w 10038"/>
              <a:gd name="connsiteY0" fmla="*/ 0 h 12928"/>
              <a:gd name="connsiteX1" fmla="*/ 7540 w 10038"/>
              <a:gd name="connsiteY1" fmla="*/ 5103 h 12928"/>
              <a:gd name="connsiteX2" fmla="*/ 4822 w 10038"/>
              <a:gd name="connsiteY2" fmla="*/ 2048 h 12928"/>
              <a:gd name="connsiteX3" fmla="*/ 0 w 10038"/>
              <a:gd name="connsiteY3" fmla="*/ 9486 h 12928"/>
              <a:gd name="connsiteX4" fmla="*/ 1335 w 10038"/>
              <a:gd name="connsiteY4" fmla="*/ 10815 h 12928"/>
              <a:gd name="connsiteX5" fmla="*/ 4916 w 10038"/>
              <a:gd name="connsiteY5" fmla="*/ 6187 h 12928"/>
              <a:gd name="connsiteX6" fmla="*/ 7540 w 10038"/>
              <a:gd name="connsiteY6" fmla="*/ 7539 h 12928"/>
              <a:gd name="connsiteX7" fmla="*/ 6447 w 10038"/>
              <a:gd name="connsiteY7" fmla="*/ 10652 h 12928"/>
              <a:gd name="connsiteX8" fmla="*/ 10038 w 10038"/>
              <a:gd name="connsiteY8" fmla="*/ 12928 h 12928"/>
              <a:gd name="connsiteX9" fmla="*/ 7144 w 10038"/>
              <a:gd name="connsiteY9" fmla="*/ 0 h 12928"/>
              <a:gd name="connsiteX0" fmla="*/ 7144 w 10038"/>
              <a:gd name="connsiteY0" fmla="*/ 0 h 13633"/>
              <a:gd name="connsiteX1" fmla="*/ 7540 w 10038"/>
              <a:gd name="connsiteY1" fmla="*/ 5103 h 13633"/>
              <a:gd name="connsiteX2" fmla="*/ 4822 w 10038"/>
              <a:gd name="connsiteY2" fmla="*/ 2048 h 13633"/>
              <a:gd name="connsiteX3" fmla="*/ 0 w 10038"/>
              <a:gd name="connsiteY3" fmla="*/ 9486 h 13633"/>
              <a:gd name="connsiteX4" fmla="*/ 693 w 10038"/>
              <a:gd name="connsiteY4" fmla="*/ 13493 h 13633"/>
              <a:gd name="connsiteX5" fmla="*/ 4916 w 10038"/>
              <a:gd name="connsiteY5" fmla="*/ 6187 h 13633"/>
              <a:gd name="connsiteX6" fmla="*/ 7540 w 10038"/>
              <a:gd name="connsiteY6" fmla="*/ 7539 h 13633"/>
              <a:gd name="connsiteX7" fmla="*/ 6447 w 10038"/>
              <a:gd name="connsiteY7" fmla="*/ 10652 h 13633"/>
              <a:gd name="connsiteX8" fmla="*/ 10038 w 10038"/>
              <a:gd name="connsiteY8" fmla="*/ 12928 h 13633"/>
              <a:gd name="connsiteX9" fmla="*/ 7144 w 10038"/>
              <a:gd name="connsiteY9" fmla="*/ 0 h 13633"/>
              <a:gd name="connsiteX0" fmla="*/ 7144 w 10038"/>
              <a:gd name="connsiteY0" fmla="*/ 0 h 12928"/>
              <a:gd name="connsiteX1" fmla="*/ 7540 w 10038"/>
              <a:gd name="connsiteY1" fmla="*/ 5103 h 12928"/>
              <a:gd name="connsiteX2" fmla="*/ 4822 w 10038"/>
              <a:gd name="connsiteY2" fmla="*/ 2048 h 12928"/>
              <a:gd name="connsiteX3" fmla="*/ 0 w 10038"/>
              <a:gd name="connsiteY3" fmla="*/ 9486 h 12928"/>
              <a:gd name="connsiteX4" fmla="*/ 1788 w 10038"/>
              <a:gd name="connsiteY4" fmla="*/ 10815 h 12928"/>
              <a:gd name="connsiteX5" fmla="*/ 4916 w 10038"/>
              <a:gd name="connsiteY5" fmla="*/ 6187 h 12928"/>
              <a:gd name="connsiteX6" fmla="*/ 7540 w 10038"/>
              <a:gd name="connsiteY6" fmla="*/ 7539 h 12928"/>
              <a:gd name="connsiteX7" fmla="*/ 6447 w 10038"/>
              <a:gd name="connsiteY7" fmla="*/ 10652 h 12928"/>
              <a:gd name="connsiteX8" fmla="*/ 10038 w 10038"/>
              <a:gd name="connsiteY8" fmla="*/ 12928 h 12928"/>
              <a:gd name="connsiteX9" fmla="*/ 7144 w 10038"/>
              <a:gd name="connsiteY9" fmla="*/ 0 h 12928"/>
              <a:gd name="connsiteX0" fmla="*/ 7347 w 10241"/>
              <a:gd name="connsiteY0" fmla="*/ 0 h 12928"/>
              <a:gd name="connsiteX1" fmla="*/ 7743 w 10241"/>
              <a:gd name="connsiteY1" fmla="*/ 5103 h 12928"/>
              <a:gd name="connsiteX2" fmla="*/ 5025 w 10241"/>
              <a:gd name="connsiteY2" fmla="*/ 2048 h 12928"/>
              <a:gd name="connsiteX3" fmla="*/ 203 w 10241"/>
              <a:gd name="connsiteY3" fmla="*/ 9486 h 12928"/>
              <a:gd name="connsiteX4" fmla="*/ 1002 w 10241"/>
              <a:gd name="connsiteY4" fmla="*/ 10081 h 12928"/>
              <a:gd name="connsiteX5" fmla="*/ 1991 w 10241"/>
              <a:gd name="connsiteY5" fmla="*/ 10815 h 12928"/>
              <a:gd name="connsiteX6" fmla="*/ 5119 w 10241"/>
              <a:gd name="connsiteY6" fmla="*/ 6187 h 12928"/>
              <a:gd name="connsiteX7" fmla="*/ 7743 w 10241"/>
              <a:gd name="connsiteY7" fmla="*/ 7539 h 12928"/>
              <a:gd name="connsiteX8" fmla="*/ 6650 w 10241"/>
              <a:gd name="connsiteY8" fmla="*/ 10652 h 12928"/>
              <a:gd name="connsiteX9" fmla="*/ 10241 w 10241"/>
              <a:gd name="connsiteY9" fmla="*/ 12928 h 12928"/>
              <a:gd name="connsiteX10" fmla="*/ 7347 w 10241"/>
              <a:gd name="connsiteY10" fmla="*/ 0 h 12928"/>
              <a:gd name="connsiteX0" fmla="*/ 7367 w 10261"/>
              <a:gd name="connsiteY0" fmla="*/ 0 h 12928"/>
              <a:gd name="connsiteX1" fmla="*/ 7763 w 10261"/>
              <a:gd name="connsiteY1" fmla="*/ 5103 h 12928"/>
              <a:gd name="connsiteX2" fmla="*/ 5045 w 10261"/>
              <a:gd name="connsiteY2" fmla="*/ 2048 h 12928"/>
              <a:gd name="connsiteX3" fmla="*/ 223 w 10261"/>
              <a:gd name="connsiteY3" fmla="*/ 9486 h 12928"/>
              <a:gd name="connsiteX4" fmla="*/ 871 w 10261"/>
              <a:gd name="connsiteY4" fmla="*/ 12272 h 12928"/>
              <a:gd name="connsiteX5" fmla="*/ 2011 w 10261"/>
              <a:gd name="connsiteY5" fmla="*/ 10815 h 12928"/>
              <a:gd name="connsiteX6" fmla="*/ 5139 w 10261"/>
              <a:gd name="connsiteY6" fmla="*/ 6187 h 12928"/>
              <a:gd name="connsiteX7" fmla="*/ 7763 w 10261"/>
              <a:gd name="connsiteY7" fmla="*/ 7539 h 12928"/>
              <a:gd name="connsiteX8" fmla="*/ 6670 w 10261"/>
              <a:gd name="connsiteY8" fmla="*/ 10652 h 12928"/>
              <a:gd name="connsiteX9" fmla="*/ 10261 w 10261"/>
              <a:gd name="connsiteY9" fmla="*/ 12928 h 12928"/>
              <a:gd name="connsiteX10" fmla="*/ 7367 w 10261"/>
              <a:gd name="connsiteY10" fmla="*/ 0 h 12928"/>
              <a:gd name="connsiteX0" fmla="*/ 7380 w 10274"/>
              <a:gd name="connsiteY0" fmla="*/ 0 h 12928"/>
              <a:gd name="connsiteX1" fmla="*/ 7776 w 10274"/>
              <a:gd name="connsiteY1" fmla="*/ 5103 h 12928"/>
              <a:gd name="connsiteX2" fmla="*/ 5058 w 10274"/>
              <a:gd name="connsiteY2" fmla="*/ 2048 h 12928"/>
              <a:gd name="connsiteX3" fmla="*/ 236 w 10274"/>
              <a:gd name="connsiteY3" fmla="*/ 9486 h 12928"/>
              <a:gd name="connsiteX4" fmla="*/ 884 w 10274"/>
              <a:gd name="connsiteY4" fmla="*/ 12272 h 12928"/>
              <a:gd name="connsiteX5" fmla="*/ 2024 w 10274"/>
              <a:gd name="connsiteY5" fmla="*/ 10815 h 12928"/>
              <a:gd name="connsiteX6" fmla="*/ 5152 w 10274"/>
              <a:gd name="connsiteY6" fmla="*/ 6187 h 12928"/>
              <a:gd name="connsiteX7" fmla="*/ 7776 w 10274"/>
              <a:gd name="connsiteY7" fmla="*/ 7539 h 12928"/>
              <a:gd name="connsiteX8" fmla="*/ 6683 w 10274"/>
              <a:gd name="connsiteY8" fmla="*/ 10652 h 12928"/>
              <a:gd name="connsiteX9" fmla="*/ 10274 w 10274"/>
              <a:gd name="connsiteY9" fmla="*/ 12928 h 12928"/>
              <a:gd name="connsiteX10" fmla="*/ 7380 w 10274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12272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387 w 10259"/>
              <a:gd name="connsiteY5" fmla="*/ 6920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52 w 10368"/>
              <a:gd name="connsiteY2" fmla="*/ 204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46 w 10368"/>
              <a:gd name="connsiteY6" fmla="*/ 6187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46 w 10368"/>
              <a:gd name="connsiteY6" fmla="*/ 6187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27 w 10368"/>
              <a:gd name="connsiteY6" fmla="*/ 4970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27 w 10368"/>
              <a:gd name="connsiteY6" fmla="*/ 4970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381 w 10275"/>
              <a:gd name="connsiteY0" fmla="*/ 0 h 15571"/>
              <a:gd name="connsiteX1" fmla="*/ 7777 w 10275"/>
              <a:gd name="connsiteY1" fmla="*/ 5103 h 15571"/>
              <a:gd name="connsiteX2" fmla="*/ 5040 w 10275"/>
              <a:gd name="connsiteY2" fmla="*/ 588 h 15571"/>
              <a:gd name="connsiteX3" fmla="*/ 256 w 10275"/>
              <a:gd name="connsiteY3" fmla="*/ 4374 h 15571"/>
              <a:gd name="connsiteX4" fmla="*/ 1300 w 10275"/>
              <a:gd name="connsiteY4" fmla="*/ 15437 h 15571"/>
              <a:gd name="connsiteX5" fmla="*/ 2403 w 10275"/>
              <a:gd name="connsiteY5" fmla="*/ 6920 h 15571"/>
              <a:gd name="connsiteX6" fmla="*/ 5134 w 10275"/>
              <a:gd name="connsiteY6" fmla="*/ 4970 h 15571"/>
              <a:gd name="connsiteX7" fmla="*/ 7777 w 10275"/>
              <a:gd name="connsiteY7" fmla="*/ 7539 h 15571"/>
              <a:gd name="connsiteX8" fmla="*/ 6684 w 10275"/>
              <a:gd name="connsiteY8" fmla="*/ 10652 h 15571"/>
              <a:gd name="connsiteX9" fmla="*/ 10275 w 10275"/>
              <a:gd name="connsiteY9" fmla="*/ 12928 h 15571"/>
              <a:gd name="connsiteX10" fmla="*/ 7381 w 10275"/>
              <a:gd name="connsiteY10" fmla="*/ 0 h 15571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844 w 10716"/>
              <a:gd name="connsiteY5" fmla="*/ 6920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844 w 10716"/>
              <a:gd name="connsiteY5" fmla="*/ 6920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39 w 10733"/>
              <a:gd name="connsiteY0" fmla="*/ 0 h 15621"/>
              <a:gd name="connsiteX1" fmla="*/ 8235 w 10733"/>
              <a:gd name="connsiteY1" fmla="*/ 5103 h 15621"/>
              <a:gd name="connsiteX2" fmla="*/ 5498 w 10733"/>
              <a:gd name="connsiteY2" fmla="*/ 588 h 15621"/>
              <a:gd name="connsiteX3" fmla="*/ 204 w 10733"/>
              <a:gd name="connsiteY3" fmla="*/ 13137 h 15621"/>
              <a:gd name="connsiteX4" fmla="*/ 1758 w 10733"/>
              <a:gd name="connsiteY4" fmla="*/ 15437 h 15621"/>
              <a:gd name="connsiteX5" fmla="*/ 2993 w 10733"/>
              <a:gd name="connsiteY5" fmla="*/ 9354 h 15621"/>
              <a:gd name="connsiteX6" fmla="*/ 5592 w 10733"/>
              <a:gd name="connsiteY6" fmla="*/ 4970 h 15621"/>
              <a:gd name="connsiteX7" fmla="*/ 8235 w 10733"/>
              <a:gd name="connsiteY7" fmla="*/ 7539 h 15621"/>
              <a:gd name="connsiteX8" fmla="*/ 7142 w 10733"/>
              <a:gd name="connsiteY8" fmla="*/ 10652 h 15621"/>
              <a:gd name="connsiteX9" fmla="*/ 10733 w 10733"/>
              <a:gd name="connsiteY9" fmla="*/ 12928 h 15621"/>
              <a:gd name="connsiteX10" fmla="*/ 7839 w 10733"/>
              <a:gd name="connsiteY10" fmla="*/ 0 h 15621"/>
              <a:gd name="connsiteX0" fmla="*/ 7639 w 10533"/>
              <a:gd name="connsiteY0" fmla="*/ 0 h 16532"/>
              <a:gd name="connsiteX1" fmla="*/ 8035 w 10533"/>
              <a:gd name="connsiteY1" fmla="*/ 5103 h 16532"/>
              <a:gd name="connsiteX2" fmla="*/ 5298 w 10533"/>
              <a:gd name="connsiteY2" fmla="*/ 588 h 16532"/>
              <a:gd name="connsiteX3" fmla="*/ 4 w 10533"/>
              <a:gd name="connsiteY3" fmla="*/ 13137 h 16532"/>
              <a:gd name="connsiteX4" fmla="*/ 1558 w 10533"/>
              <a:gd name="connsiteY4" fmla="*/ 15437 h 16532"/>
              <a:gd name="connsiteX5" fmla="*/ 2793 w 10533"/>
              <a:gd name="connsiteY5" fmla="*/ 9354 h 16532"/>
              <a:gd name="connsiteX6" fmla="*/ 5392 w 10533"/>
              <a:gd name="connsiteY6" fmla="*/ 4970 h 16532"/>
              <a:gd name="connsiteX7" fmla="*/ 8035 w 10533"/>
              <a:gd name="connsiteY7" fmla="*/ 7539 h 16532"/>
              <a:gd name="connsiteX8" fmla="*/ 6942 w 10533"/>
              <a:gd name="connsiteY8" fmla="*/ 10652 h 16532"/>
              <a:gd name="connsiteX9" fmla="*/ 10533 w 10533"/>
              <a:gd name="connsiteY9" fmla="*/ 12928 h 16532"/>
              <a:gd name="connsiteX10" fmla="*/ 7639 w 10533"/>
              <a:gd name="connsiteY10" fmla="*/ 0 h 16532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6" h="15533" extrusionOk="0">
                <a:moveTo>
                  <a:pt x="7642" y="0"/>
                </a:moveTo>
                <a:lnTo>
                  <a:pt x="8038" y="5103"/>
                </a:lnTo>
                <a:cubicBezTo>
                  <a:pt x="7793" y="5891"/>
                  <a:pt x="6558" y="-143"/>
                  <a:pt x="5301" y="588"/>
                </a:cubicBezTo>
                <a:cubicBezTo>
                  <a:pt x="4044" y="1319"/>
                  <a:pt x="526" y="6443"/>
                  <a:pt x="7" y="13137"/>
                </a:cubicBezTo>
                <a:cubicBezTo>
                  <a:pt x="-40" y="18371"/>
                  <a:pt x="92" y="13512"/>
                  <a:pt x="1221" y="12759"/>
                </a:cubicBezTo>
                <a:cubicBezTo>
                  <a:pt x="2029" y="10059"/>
                  <a:pt x="1807" y="12193"/>
                  <a:pt x="2796" y="9354"/>
                </a:cubicBezTo>
                <a:cubicBezTo>
                  <a:pt x="3719" y="7506"/>
                  <a:pt x="4361" y="5516"/>
                  <a:pt x="5395" y="4970"/>
                </a:cubicBezTo>
                <a:cubicBezTo>
                  <a:pt x="6467" y="6370"/>
                  <a:pt x="7780" y="6876"/>
                  <a:pt x="8038" y="7539"/>
                </a:cubicBezTo>
                <a:lnTo>
                  <a:pt x="6945" y="10652"/>
                </a:lnTo>
                <a:lnTo>
                  <a:pt x="10536" y="12928"/>
                </a:lnTo>
                <a:cubicBezTo>
                  <a:pt x="9426" y="7077"/>
                  <a:pt x="8884" y="3904"/>
                  <a:pt x="7642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8488;p100"/>
          <p:cNvSpPr/>
          <p:nvPr/>
        </p:nvSpPr>
        <p:spPr>
          <a:xfrm rot="17231998" flipH="1">
            <a:off x="2085977" y="3420582"/>
            <a:ext cx="1328328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134960" y="4519467"/>
            <a:ext cx="97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DB</a:t>
            </a:r>
            <a:r>
              <a:rPr lang="ko-KR" altLang="en-US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복제</a:t>
            </a:r>
            <a:endParaRPr lang="en-US" altLang="ko-KR" b="1" dirty="0" smtClean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40" name="Google Shape;18488;p100"/>
          <p:cNvSpPr/>
          <p:nvPr/>
        </p:nvSpPr>
        <p:spPr>
          <a:xfrm rot="14344665" flipH="1">
            <a:off x="1377043" y="3489909"/>
            <a:ext cx="1328328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28995;p109"/>
          <p:cNvGrpSpPr/>
          <p:nvPr/>
        </p:nvGrpSpPr>
        <p:grpSpPr>
          <a:xfrm>
            <a:off x="2238466" y="368342"/>
            <a:ext cx="278404" cy="355260"/>
            <a:chOff x="8047661" y="1501037"/>
            <a:chExt cx="278404" cy="355260"/>
          </a:xfrm>
        </p:grpSpPr>
        <p:sp>
          <p:nvSpPr>
            <p:cNvPr id="142" name="Google Shape;28996;p109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997;p109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998;p109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999;p109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97133" y="463773"/>
            <a:ext cx="181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서울 근접에서 접속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58015" y="2321282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Google Shape;28326;p109"/>
          <p:cNvGrpSpPr/>
          <p:nvPr/>
        </p:nvGrpSpPr>
        <p:grpSpPr>
          <a:xfrm>
            <a:off x="6770741" y="390929"/>
            <a:ext cx="279513" cy="356083"/>
            <a:chOff x="5790556" y="4261252"/>
            <a:chExt cx="279513" cy="356083"/>
          </a:xfrm>
        </p:grpSpPr>
        <p:sp>
          <p:nvSpPr>
            <p:cNvPr id="150" name="Google Shape;28327;p109"/>
            <p:cNvSpPr/>
            <p:nvPr/>
          </p:nvSpPr>
          <p:spPr>
            <a:xfrm>
              <a:off x="5892027" y="4400423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328;p109"/>
            <p:cNvSpPr/>
            <p:nvPr/>
          </p:nvSpPr>
          <p:spPr>
            <a:xfrm>
              <a:off x="5959157" y="4400423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329;p109"/>
            <p:cNvSpPr/>
            <p:nvPr/>
          </p:nvSpPr>
          <p:spPr>
            <a:xfrm>
              <a:off x="5907867" y="4450667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27"/>
                    <a:pt x="441" y="510"/>
                    <a:pt x="691" y="510"/>
                  </a:cubicBezTo>
                  <a:cubicBezTo>
                    <a:pt x="965" y="510"/>
                    <a:pt x="1203" y="427"/>
                    <a:pt x="1334" y="284"/>
                  </a:cubicBezTo>
                  <a:cubicBezTo>
                    <a:pt x="1441" y="212"/>
                    <a:pt x="1441" y="105"/>
                    <a:pt x="1358" y="46"/>
                  </a:cubicBezTo>
                  <a:cubicBezTo>
                    <a:pt x="1328" y="16"/>
                    <a:pt x="1289" y="1"/>
                    <a:pt x="1249" y="1"/>
                  </a:cubicBezTo>
                  <a:cubicBezTo>
                    <a:pt x="1209" y="1"/>
                    <a:pt x="1167" y="16"/>
                    <a:pt x="1131" y="46"/>
                  </a:cubicBezTo>
                  <a:cubicBezTo>
                    <a:pt x="1060" y="105"/>
                    <a:pt x="917" y="188"/>
                    <a:pt x="715" y="188"/>
                  </a:cubicBezTo>
                  <a:cubicBezTo>
                    <a:pt x="500" y="188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330;p109"/>
            <p:cNvSpPr/>
            <p:nvPr/>
          </p:nvSpPr>
          <p:spPr>
            <a:xfrm>
              <a:off x="5790556" y="4261252"/>
              <a:ext cx="279513" cy="356083"/>
            </a:xfrm>
            <a:custGeom>
              <a:avLst/>
              <a:gdLst/>
              <a:ahLst/>
              <a:cxnLst/>
              <a:rect l="l" t="t" r="r" b="b"/>
              <a:pathLst>
                <a:path w="8823" h="11240" extrusionOk="0">
                  <a:moveTo>
                    <a:pt x="4441" y="2893"/>
                  </a:moveTo>
                  <a:cubicBezTo>
                    <a:pt x="4608" y="3048"/>
                    <a:pt x="4787" y="3203"/>
                    <a:pt x="4965" y="3334"/>
                  </a:cubicBezTo>
                  <a:lnTo>
                    <a:pt x="3906" y="3334"/>
                  </a:lnTo>
                  <a:cubicBezTo>
                    <a:pt x="4084" y="3203"/>
                    <a:pt x="4251" y="3048"/>
                    <a:pt x="4441" y="2893"/>
                  </a:cubicBezTo>
                  <a:close/>
                  <a:moveTo>
                    <a:pt x="6215" y="810"/>
                  </a:moveTo>
                  <a:cubicBezTo>
                    <a:pt x="6954" y="1262"/>
                    <a:pt x="7430" y="1976"/>
                    <a:pt x="7430" y="2798"/>
                  </a:cubicBezTo>
                  <a:cubicBezTo>
                    <a:pt x="7430" y="3310"/>
                    <a:pt x="7251" y="3798"/>
                    <a:pt x="6894" y="4203"/>
                  </a:cubicBezTo>
                  <a:cubicBezTo>
                    <a:pt x="6632" y="4060"/>
                    <a:pt x="5727" y="3608"/>
                    <a:pt x="4668" y="2655"/>
                  </a:cubicBezTo>
                  <a:cubicBezTo>
                    <a:pt x="5192" y="2155"/>
                    <a:pt x="5727" y="1548"/>
                    <a:pt x="6215" y="810"/>
                  </a:cubicBezTo>
                  <a:close/>
                  <a:moveTo>
                    <a:pt x="4430" y="333"/>
                  </a:moveTo>
                  <a:cubicBezTo>
                    <a:pt x="4977" y="333"/>
                    <a:pt x="5477" y="441"/>
                    <a:pt x="5930" y="667"/>
                  </a:cubicBezTo>
                  <a:cubicBezTo>
                    <a:pt x="4322" y="3012"/>
                    <a:pt x="2346" y="4036"/>
                    <a:pt x="1953" y="4215"/>
                  </a:cubicBezTo>
                  <a:cubicBezTo>
                    <a:pt x="1620" y="3786"/>
                    <a:pt x="1417" y="3310"/>
                    <a:pt x="1417" y="2798"/>
                  </a:cubicBezTo>
                  <a:cubicBezTo>
                    <a:pt x="1417" y="1429"/>
                    <a:pt x="2763" y="333"/>
                    <a:pt x="4430" y="333"/>
                  </a:cubicBezTo>
                  <a:close/>
                  <a:moveTo>
                    <a:pt x="5370" y="3643"/>
                  </a:moveTo>
                  <a:cubicBezTo>
                    <a:pt x="6037" y="4143"/>
                    <a:pt x="6561" y="4393"/>
                    <a:pt x="6739" y="4477"/>
                  </a:cubicBezTo>
                  <a:cubicBezTo>
                    <a:pt x="6799" y="4513"/>
                    <a:pt x="6858" y="4524"/>
                    <a:pt x="6930" y="4524"/>
                  </a:cubicBezTo>
                  <a:cubicBezTo>
                    <a:pt x="7073" y="4524"/>
                    <a:pt x="7216" y="4632"/>
                    <a:pt x="7227" y="4774"/>
                  </a:cubicBezTo>
                  <a:cubicBezTo>
                    <a:pt x="7239" y="4858"/>
                    <a:pt x="7216" y="4929"/>
                    <a:pt x="7156" y="4989"/>
                  </a:cubicBezTo>
                  <a:cubicBezTo>
                    <a:pt x="7097" y="5048"/>
                    <a:pt x="7013" y="5072"/>
                    <a:pt x="6942" y="5072"/>
                  </a:cubicBezTo>
                  <a:lnTo>
                    <a:pt x="6835" y="5072"/>
                  </a:lnTo>
                  <a:lnTo>
                    <a:pt x="6835" y="5060"/>
                  </a:lnTo>
                  <a:cubicBezTo>
                    <a:pt x="6835" y="4977"/>
                    <a:pt x="6763" y="4894"/>
                    <a:pt x="6680" y="4894"/>
                  </a:cubicBezTo>
                  <a:cubicBezTo>
                    <a:pt x="6585" y="4894"/>
                    <a:pt x="6513" y="4977"/>
                    <a:pt x="6513" y="5060"/>
                  </a:cubicBezTo>
                  <a:lnTo>
                    <a:pt x="6513" y="5251"/>
                  </a:lnTo>
                  <a:lnTo>
                    <a:pt x="6323" y="5251"/>
                  </a:lnTo>
                  <a:cubicBezTo>
                    <a:pt x="6227" y="5251"/>
                    <a:pt x="6156" y="5334"/>
                    <a:pt x="6156" y="5417"/>
                  </a:cubicBezTo>
                  <a:cubicBezTo>
                    <a:pt x="6156" y="5513"/>
                    <a:pt x="6227" y="5584"/>
                    <a:pt x="6323" y="5584"/>
                  </a:cubicBezTo>
                  <a:lnTo>
                    <a:pt x="6513" y="5584"/>
                  </a:lnTo>
                  <a:lnTo>
                    <a:pt x="6513" y="6656"/>
                  </a:lnTo>
                  <a:cubicBezTo>
                    <a:pt x="6549" y="7834"/>
                    <a:pt x="5608" y="8787"/>
                    <a:pt x="4430" y="8787"/>
                  </a:cubicBezTo>
                  <a:cubicBezTo>
                    <a:pt x="3251" y="8787"/>
                    <a:pt x="2298" y="7834"/>
                    <a:pt x="2298" y="6656"/>
                  </a:cubicBezTo>
                  <a:lnTo>
                    <a:pt x="2298" y="5584"/>
                  </a:lnTo>
                  <a:lnTo>
                    <a:pt x="5644" y="5584"/>
                  </a:lnTo>
                  <a:cubicBezTo>
                    <a:pt x="5739" y="5584"/>
                    <a:pt x="5811" y="5513"/>
                    <a:pt x="5811" y="5417"/>
                  </a:cubicBezTo>
                  <a:cubicBezTo>
                    <a:pt x="5811" y="5334"/>
                    <a:pt x="5739" y="5251"/>
                    <a:pt x="5644" y="5251"/>
                  </a:cubicBezTo>
                  <a:lnTo>
                    <a:pt x="2298" y="5251"/>
                  </a:lnTo>
                  <a:lnTo>
                    <a:pt x="2298" y="5060"/>
                  </a:lnTo>
                  <a:cubicBezTo>
                    <a:pt x="2298" y="4977"/>
                    <a:pt x="2227" y="4894"/>
                    <a:pt x="2132" y="4894"/>
                  </a:cubicBezTo>
                  <a:cubicBezTo>
                    <a:pt x="2048" y="4894"/>
                    <a:pt x="1977" y="4977"/>
                    <a:pt x="1977" y="5060"/>
                  </a:cubicBezTo>
                  <a:lnTo>
                    <a:pt x="1977" y="5072"/>
                  </a:lnTo>
                  <a:lnTo>
                    <a:pt x="1870" y="5072"/>
                  </a:lnTo>
                  <a:cubicBezTo>
                    <a:pt x="1798" y="5072"/>
                    <a:pt x="1715" y="5048"/>
                    <a:pt x="1655" y="4989"/>
                  </a:cubicBezTo>
                  <a:cubicBezTo>
                    <a:pt x="1596" y="4929"/>
                    <a:pt x="1584" y="4858"/>
                    <a:pt x="1584" y="4774"/>
                  </a:cubicBezTo>
                  <a:cubicBezTo>
                    <a:pt x="1596" y="4643"/>
                    <a:pt x="1739" y="4524"/>
                    <a:pt x="1882" y="4524"/>
                  </a:cubicBezTo>
                  <a:cubicBezTo>
                    <a:pt x="1953" y="4524"/>
                    <a:pt x="2013" y="4513"/>
                    <a:pt x="2072" y="4477"/>
                  </a:cubicBezTo>
                  <a:cubicBezTo>
                    <a:pt x="2251" y="4393"/>
                    <a:pt x="2775" y="4143"/>
                    <a:pt x="3441" y="3643"/>
                  </a:cubicBezTo>
                  <a:close/>
                  <a:moveTo>
                    <a:pt x="4418" y="0"/>
                  </a:moveTo>
                  <a:cubicBezTo>
                    <a:pt x="2584" y="0"/>
                    <a:pt x="1084" y="1250"/>
                    <a:pt x="1084" y="2798"/>
                  </a:cubicBezTo>
                  <a:cubicBezTo>
                    <a:pt x="1084" y="3334"/>
                    <a:pt x="1262" y="3846"/>
                    <a:pt x="1584" y="4286"/>
                  </a:cubicBezTo>
                  <a:cubicBezTo>
                    <a:pt x="1405" y="4382"/>
                    <a:pt x="1274" y="4560"/>
                    <a:pt x="1262" y="4763"/>
                  </a:cubicBezTo>
                  <a:cubicBezTo>
                    <a:pt x="1239" y="4929"/>
                    <a:pt x="1298" y="5108"/>
                    <a:pt x="1405" y="5227"/>
                  </a:cubicBezTo>
                  <a:cubicBezTo>
                    <a:pt x="1524" y="5346"/>
                    <a:pt x="1691" y="5417"/>
                    <a:pt x="1858" y="5417"/>
                  </a:cubicBezTo>
                  <a:lnTo>
                    <a:pt x="1953" y="5417"/>
                  </a:lnTo>
                  <a:lnTo>
                    <a:pt x="1953" y="6668"/>
                  </a:lnTo>
                  <a:cubicBezTo>
                    <a:pt x="1953" y="7144"/>
                    <a:pt x="2096" y="7596"/>
                    <a:pt x="2334" y="7977"/>
                  </a:cubicBezTo>
                  <a:lnTo>
                    <a:pt x="881" y="8394"/>
                  </a:lnTo>
                  <a:cubicBezTo>
                    <a:pt x="369" y="8537"/>
                    <a:pt x="0" y="9037"/>
                    <a:pt x="0" y="9573"/>
                  </a:cubicBezTo>
                  <a:lnTo>
                    <a:pt x="0" y="11073"/>
                  </a:lnTo>
                  <a:cubicBezTo>
                    <a:pt x="0" y="11156"/>
                    <a:pt x="84" y="11240"/>
                    <a:pt x="167" y="11240"/>
                  </a:cubicBezTo>
                  <a:cubicBezTo>
                    <a:pt x="262" y="11240"/>
                    <a:pt x="334" y="11156"/>
                    <a:pt x="334" y="11073"/>
                  </a:cubicBezTo>
                  <a:lnTo>
                    <a:pt x="334" y="9573"/>
                  </a:lnTo>
                  <a:cubicBezTo>
                    <a:pt x="334" y="9180"/>
                    <a:pt x="596" y="8823"/>
                    <a:pt x="977" y="8715"/>
                  </a:cubicBezTo>
                  <a:lnTo>
                    <a:pt x="1405" y="8584"/>
                  </a:lnTo>
                  <a:lnTo>
                    <a:pt x="1405" y="11073"/>
                  </a:lnTo>
                  <a:cubicBezTo>
                    <a:pt x="1405" y="11156"/>
                    <a:pt x="1477" y="11240"/>
                    <a:pt x="1572" y="11240"/>
                  </a:cubicBezTo>
                  <a:cubicBezTo>
                    <a:pt x="1655" y="11240"/>
                    <a:pt x="1727" y="11156"/>
                    <a:pt x="1727" y="11073"/>
                  </a:cubicBezTo>
                  <a:lnTo>
                    <a:pt x="1727" y="8501"/>
                  </a:lnTo>
                  <a:lnTo>
                    <a:pt x="2525" y="8263"/>
                  </a:lnTo>
                  <a:cubicBezTo>
                    <a:pt x="2560" y="8299"/>
                    <a:pt x="2596" y="8346"/>
                    <a:pt x="2644" y="8394"/>
                  </a:cubicBezTo>
                  <a:lnTo>
                    <a:pt x="2644" y="8954"/>
                  </a:lnTo>
                  <a:cubicBezTo>
                    <a:pt x="2644" y="9049"/>
                    <a:pt x="2715" y="9120"/>
                    <a:pt x="2798" y="9120"/>
                  </a:cubicBezTo>
                  <a:cubicBezTo>
                    <a:pt x="2894" y="9120"/>
                    <a:pt x="2965" y="9049"/>
                    <a:pt x="2965" y="8954"/>
                  </a:cubicBezTo>
                  <a:lnTo>
                    <a:pt x="2965" y="8680"/>
                  </a:lnTo>
                  <a:cubicBezTo>
                    <a:pt x="3370" y="8954"/>
                    <a:pt x="3858" y="9120"/>
                    <a:pt x="4382" y="9120"/>
                  </a:cubicBezTo>
                  <a:cubicBezTo>
                    <a:pt x="4906" y="9120"/>
                    <a:pt x="5394" y="8954"/>
                    <a:pt x="5799" y="8680"/>
                  </a:cubicBezTo>
                  <a:lnTo>
                    <a:pt x="5799" y="11073"/>
                  </a:lnTo>
                  <a:cubicBezTo>
                    <a:pt x="5799" y="11156"/>
                    <a:pt x="5870" y="11240"/>
                    <a:pt x="5954" y="11240"/>
                  </a:cubicBezTo>
                  <a:cubicBezTo>
                    <a:pt x="6049" y="11240"/>
                    <a:pt x="6120" y="11156"/>
                    <a:pt x="6120" y="11073"/>
                  </a:cubicBezTo>
                  <a:lnTo>
                    <a:pt x="6120" y="8394"/>
                  </a:lnTo>
                  <a:cubicBezTo>
                    <a:pt x="6168" y="8346"/>
                    <a:pt x="6192" y="8299"/>
                    <a:pt x="6239" y="8263"/>
                  </a:cubicBezTo>
                  <a:lnTo>
                    <a:pt x="7025" y="8477"/>
                  </a:lnTo>
                  <a:lnTo>
                    <a:pt x="7025" y="11061"/>
                  </a:lnTo>
                  <a:cubicBezTo>
                    <a:pt x="7025" y="11144"/>
                    <a:pt x="7108" y="11216"/>
                    <a:pt x="7192" y="11216"/>
                  </a:cubicBezTo>
                  <a:cubicBezTo>
                    <a:pt x="7287" y="11216"/>
                    <a:pt x="7358" y="11144"/>
                    <a:pt x="7358" y="11061"/>
                  </a:cubicBezTo>
                  <a:lnTo>
                    <a:pt x="7358" y="8573"/>
                  </a:lnTo>
                  <a:lnTo>
                    <a:pt x="7787" y="8704"/>
                  </a:lnTo>
                  <a:cubicBezTo>
                    <a:pt x="8156" y="8811"/>
                    <a:pt x="8430" y="9168"/>
                    <a:pt x="8430" y="9549"/>
                  </a:cubicBezTo>
                  <a:lnTo>
                    <a:pt x="8430" y="11061"/>
                  </a:lnTo>
                  <a:cubicBezTo>
                    <a:pt x="8430" y="11144"/>
                    <a:pt x="8501" y="11216"/>
                    <a:pt x="8597" y="11216"/>
                  </a:cubicBezTo>
                  <a:cubicBezTo>
                    <a:pt x="8680" y="11216"/>
                    <a:pt x="8751" y="11144"/>
                    <a:pt x="8751" y="11061"/>
                  </a:cubicBezTo>
                  <a:lnTo>
                    <a:pt x="8751" y="9549"/>
                  </a:lnTo>
                  <a:cubicBezTo>
                    <a:pt x="8823" y="9037"/>
                    <a:pt x="8466" y="8549"/>
                    <a:pt x="7942" y="8394"/>
                  </a:cubicBezTo>
                  <a:lnTo>
                    <a:pt x="6501" y="7977"/>
                  </a:lnTo>
                  <a:cubicBezTo>
                    <a:pt x="6739" y="7608"/>
                    <a:pt x="6870" y="7144"/>
                    <a:pt x="6870" y="6668"/>
                  </a:cubicBezTo>
                  <a:lnTo>
                    <a:pt x="6870" y="5417"/>
                  </a:lnTo>
                  <a:lnTo>
                    <a:pt x="6977" y="5417"/>
                  </a:lnTo>
                  <a:cubicBezTo>
                    <a:pt x="7132" y="5417"/>
                    <a:pt x="7299" y="5346"/>
                    <a:pt x="7418" y="5227"/>
                  </a:cubicBezTo>
                  <a:cubicBezTo>
                    <a:pt x="7537" y="5108"/>
                    <a:pt x="7585" y="4929"/>
                    <a:pt x="7573" y="4763"/>
                  </a:cubicBezTo>
                  <a:cubicBezTo>
                    <a:pt x="7549" y="4560"/>
                    <a:pt x="7418" y="4393"/>
                    <a:pt x="7239" y="4286"/>
                  </a:cubicBezTo>
                  <a:cubicBezTo>
                    <a:pt x="7573" y="3846"/>
                    <a:pt x="7751" y="3334"/>
                    <a:pt x="7751" y="2798"/>
                  </a:cubicBezTo>
                  <a:cubicBezTo>
                    <a:pt x="7751" y="1250"/>
                    <a:pt x="6263" y="0"/>
                    <a:pt x="4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331;p109"/>
            <p:cNvSpPr/>
            <p:nvPr/>
          </p:nvSpPr>
          <p:spPr>
            <a:xfrm>
              <a:off x="5875807" y="4562244"/>
              <a:ext cx="10201" cy="55092"/>
            </a:xfrm>
            <a:custGeom>
              <a:avLst/>
              <a:gdLst/>
              <a:ahLst/>
              <a:cxnLst/>
              <a:rect l="l" t="t" r="r" b="b"/>
              <a:pathLst>
                <a:path w="322" h="1739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572"/>
                  </a:lnTo>
                  <a:cubicBezTo>
                    <a:pt x="0" y="1667"/>
                    <a:pt x="72" y="1739"/>
                    <a:pt x="155" y="1739"/>
                  </a:cubicBezTo>
                  <a:cubicBezTo>
                    <a:pt x="250" y="1739"/>
                    <a:pt x="322" y="1667"/>
                    <a:pt x="322" y="1572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332;p109"/>
            <p:cNvSpPr/>
            <p:nvPr/>
          </p:nvSpPr>
          <p:spPr>
            <a:xfrm>
              <a:off x="5925576" y="4567883"/>
              <a:ext cx="10613" cy="10233"/>
            </a:xfrm>
            <a:custGeom>
              <a:avLst/>
              <a:gdLst/>
              <a:ahLst/>
              <a:cxnLst/>
              <a:rect l="l" t="t" r="r" b="b"/>
              <a:pathLst>
                <a:path w="335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22" y="251"/>
                    <a:pt x="322" y="156"/>
                  </a:cubicBezTo>
                  <a:cubicBezTo>
                    <a:pt x="334" y="60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333;p109"/>
            <p:cNvSpPr/>
            <p:nvPr/>
          </p:nvSpPr>
          <p:spPr>
            <a:xfrm>
              <a:off x="5925576" y="4600703"/>
              <a:ext cx="10613" cy="10613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7"/>
                  </a:cubicBez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4920965" y="483085"/>
            <a:ext cx="20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싱가폴근접에서</a:t>
            </a:r>
            <a:r>
              <a:rPr lang="ko-KR" altLang="en-US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접속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36" name="Google Shape;18488;p100"/>
          <p:cNvSpPr/>
          <p:nvPr/>
        </p:nvSpPr>
        <p:spPr>
          <a:xfrm rot="18152915" flipH="1">
            <a:off x="6223342" y="2068564"/>
            <a:ext cx="806524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raphic 21">
            <a:extLst>
              <a:ext uri="{FF2B5EF4-FFF2-40B4-BE49-F238E27FC236}">
                <a16:creationId xmlns:a16="http://schemas.microsoft.com/office/drawing/2014/main" xmlns="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88" y="3084322"/>
            <a:ext cx="447818" cy="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9532" y="3723878"/>
            <a:ext cx="39604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24028" y="3723878"/>
            <a:ext cx="39604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oogle Shape;27451;p107"/>
          <p:cNvGrpSpPr/>
          <p:nvPr/>
        </p:nvGrpSpPr>
        <p:grpSpPr>
          <a:xfrm>
            <a:off x="359532" y="3734463"/>
            <a:ext cx="203681" cy="240310"/>
            <a:chOff x="2623237" y="2431047"/>
            <a:chExt cx="355024" cy="332630"/>
          </a:xfrm>
        </p:grpSpPr>
        <p:sp>
          <p:nvSpPr>
            <p:cNvPr id="20" name="Google Shape;27452;p107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3;p107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54;p107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55;p107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7451;p107"/>
          <p:cNvGrpSpPr/>
          <p:nvPr/>
        </p:nvGrpSpPr>
        <p:grpSpPr>
          <a:xfrm>
            <a:off x="8561646" y="3723878"/>
            <a:ext cx="203681" cy="240310"/>
            <a:chOff x="2623237" y="2431047"/>
            <a:chExt cx="355024" cy="332630"/>
          </a:xfrm>
        </p:grpSpPr>
        <p:sp>
          <p:nvSpPr>
            <p:cNvPr id="30" name="Google Shape;27452;p107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53;p107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54;p107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55;p107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1372" y="3741810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 </a:t>
            </a:r>
            <a:r>
              <a:rPr lang="en-US" altLang="ko-KR" dirty="0" err="1" smtClean="0"/>
              <a:t>Seoul.internal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3728033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325931" y="2368937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41897" y="2354046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68" name="Graphic 22">
            <a:extLst>
              <a:ext uri="{FF2B5EF4-FFF2-40B4-BE49-F238E27FC236}">
                <a16:creationId xmlns:a16="http://schemas.microsoft.com/office/drawing/2014/main" xmlns="" id="{90B60A4F-DA79-BA4F-8580-3358B15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30" y="503369"/>
            <a:ext cx="553692" cy="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32" y="2050300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53" y="2045286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1342886" y="40622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2639107" y="4047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3894618" y="4071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51491" y="4150944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DNS 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07704" y="4160062"/>
            <a:ext cx="99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DB Server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84363" y="4147509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CGW</a:t>
            </a:r>
          </a:p>
        </p:txBody>
      </p:sp>
      <p:pic>
        <p:nvPicPr>
          <p:cNvPr id="7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4834880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356646" y="4133133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CGW</a:t>
            </a:r>
          </a:p>
        </p:txBody>
      </p:sp>
      <p:pic>
        <p:nvPicPr>
          <p:cNvPr id="80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112023" y="4046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7343329" y="40622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96943" y="4160062"/>
            <a:ext cx="8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DB Server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85559" y="4150944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DNS Server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6" y="1023589"/>
            <a:ext cx="393680" cy="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23" y="1038436"/>
            <a:ext cx="390552" cy="2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1" name="꺾인 연결선 8650"/>
          <p:cNvCxnSpPr>
            <a:stCxn id="76" idx="2"/>
            <a:endCxn id="82" idx="2"/>
          </p:cNvCxnSpPr>
          <p:nvPr/>
        </p:nvCxnSpPr>
        <p:spPr>
          <a:xfrm rot="16200000" flipH="1">
            <a:off x="4663628" y="2165164"/>
            <a:ext cx="12700" cy="4513015"/>
          </a:xfrm>
          <a:prstGeom prst="bentConnector3">
            <a:avLst>
              <a:gd name="adj1" fmla="val 46285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4" name="직선 연결선 8663"/>
          <p:cNvCxnSpPr>
            <a:stCxn id="69" idx="2"/>
            <a:endCxn id="74" idx="0"/>
          </p:cNvCxnSpPr>
          <p:nvPr/>
        </p:nvCxnSpPr>
        <p:spPr>
          <a:xfrm>
            <a:off x="4102278" y="2414792"/>
            <a:ext cx="20940" cy="1656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71" idx="2"/>
            <a:endCxn id="78" idx="0"/>
          </p:cNvCxnSpPr>
          <p:nvPr/>
        </p:nvCxnSpPr>
        <p:spPr>
          <a:xfrm>
            <a:off x="5050599" y="2409778"/>
            <a:ext cx="12881" cy="16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2" name="직선 연결선 8671"/>
          <p:cNvCxnSpPr>
            <a:stCxn id="69" idx="3"/>
            <a:endCxn id="71" idx="1"/>
          </p:cNvCxnSpPr>
          <p:nvPr/>
        </p:nvCxnSpPr>
        <p:spPr>
          <a:xfrm flipV="1">
            <a:off x="4284524" y="2227532"/>
            <a:ext cx="583829" cy="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318977" y="1036362"/>
            <a:ext cx="30243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362039" y="1323634"/>
            <a:ext cx="1142850" cy="9008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346051" y="1570391"/>
            <a:ext cx="49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NAT</a:t>
            </a:r>
          </a:p>
        </p:txBody>
      </p:sp>
      <p:pic>
        <p:nvPicPr>
          <p:cNvPr id="5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840828" y="14725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650144" y="2321282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6144921" y="2581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637001" y="2694533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13" y="1038436"/>
            <a:ext cx="45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827060" y="1022108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grpSp>
        <p:nvGrpSpPr>
          <p:cNvPr id="158" name="그룹 157"/>
          <p:cNvGrpSpPr/>
          <p:nvPr/>
        </p:nvGrpSpPr>
        <p:grpSpPr>
          <a:xfrm>
            <a:off x="809692" y="1004634"/>
            <a:ext cx="3024336" cy="2482232"/>
            <a:chOff x="827584" y="679037"/>
            <a:chExt cx="3024336" cy="2482232"/>
          </a:xfrm>
        </p:grpSpPr>
        <p:sp>
          <p:nvSpPr>
            <p:cNvPr id="4" name="직사각형 3"/>
            <p:cNvSpPr/>
            <p:nvPr/>
          </p:nvSpPr>
          <p:spPr>
            <a:xfrm>
              <a:off x="827584" y="699542"/>
              <a:ext cx="30243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47524" y="986814"/>
              <a:ext cx="1142850" cy="90085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974" y="1233571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40751" y="11357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2411760" y="986814"/>
              <a:ext cx="1142850" cy="90086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11760" y="1237922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46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906537" y="11401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132831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6476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Web1</a:t>
              </a:r>
            </a:p>
          </p:txBody>
        </p:sp>
        <p:pic>
          <p:nvPicPr>
            <p:cNvPr id="49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27608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391719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886496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2365593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Web2</a:t>
              </a:r>
            </a:p>
          </p:txBody>
        </p:sp>
        <p:pic>
          <p:nvPicPr>
            <p:cNvPr id="86" name="Graphic 21">
              <a:extLst>
                <a:ext uri="{FF2B5EF4-FFF2-40B4-BE49-F238E27FC236}">
                  <a16:creationId xmlns:a16="http://schemas.microsoft.com/office/drawing/2014/main" xmlns="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951" y="2713451"/>
              <a:ext cx="447818" cy="44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Graphic 8">
              <a:extLst>
                <a:ext uri="{FF2B5EF4-FFF2-40B4-BE49-F238E27FC236}">
                  <a16:creationId xmlns:a16="http://schemas.microsoft.com/office/drawing/2014/main" xmlns="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152" y="9428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97790"/>
              <a:ext cx="41882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35353" y="679037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AWS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</p:grpSp>
      <p:cxnSp>
        <p:nvCxnSpPr>
          <p:cNvPr id="8687" name="꺾인 연결선 8686"/>
          <p:cNvCxnSpPr>
            <a:stCxn id="68" idx="1"/>
            <a:endCxn id="4" idx="0"/>
          </p:cNvCxnSpPr>
          <p:nvPr/>
        </p:nvCxnSpPr>
        <p:spPr>
          <a:xfrm rot="10800000" flipV="1">
            <a:off x="2321860" y="780215"/>
            <a:ext cx="1987070" cy="244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68" idx="3"/>
            <a:endCxn id="55" idx="0"/>
          </p:cNvCxnSpPr>
          <p:nvPr/>
        </p:nvCxnSpPr>
        <p:spPr>
          <a:xfrm>
            <a:off x="4862622" y="780215"/>
            <a:ext cx="1968523" cy="2561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69" idx="0"/>
            <a:endCxn id="69" idx="0"/>
          </p:cNvCxnSpPr>
          <p:nvPr/>
        </p:nvCxnSpPr>
        <p:spPr>
          <a:xfrm>
            <a:off x="4102278" y="2050300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3839914" y="1377468"/>
            <a:ext cx="271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69" idx="0"/>
          </p:cNvCxnSpPr>
          <p:nvPr/>
        </p:nvCxnSpPr>
        <p:spPr>
          <a:xfrm flipH="1">
            <a:off x="4102278" y="1370422"/>
            <a:ext cx="3072" cy="679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5045098" y="1363204"/>
            <a:ext cx="2738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71" idx="0"/>
          </p:cNvCxnSpPr>
          <p:nvPr/>
        </p:nvCxnSpPr>
        <p:spPr>
          <a:xfrm>
            <a:off x="5050599" y="1359287"/>
            <a:ext cx="0" cy="68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Google Shape;485;p32"/>
          <p:cNvSpPr txBox="1">
            <a:spLocks noGrp="1"/>
          </p:cNvSpPr>
          <p:nvPr>
            <p:ph type="title"/>
          </p:nvPr>
        </p:nvSpPr>
        <p:spPr>
          <a:xfrm>
            <a:off x="-535165" y="0"/>
            <a:ext cx="2221529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3. </a:t>
            </a:r>
            <a:r>
              <a:rPr lang="ko-KR" altLang="en-US" dirty="0" smtClean="0"/>
              <a:t>장애발생</a:t>
            </a:r>
            <a:endParaRPr dirty="0"/>
          </a:p>
        </p:txBody>
      </p:sp>
      <p:sp>
        <p:nvSpPr>
          <p:cNvPr id="92" name="Google Shape;18488;p100"/>
          <p:cNvSpPr/>
          <p:nvPr/>
        </p:nvSpPr>
        <p:spPr>
          <a:xfrm rot="20509550" flipH="1">
            <a:off x="2458593" y="1097532"/>
            <a:ext cx="1774505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8488;p100"/>
          <p:cNvSpPr/>
          <p:nvPr/>
        </p:nvSpPr>
        <p:spPr>
          <a:xfrm rot="18002649" flipH="1">
            <a:off x="1498519" y="1910273"/>
            <a:ext cx="995491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8488;p100"/>
          <p:cNvSpPr/>
          <p:nvPr/>
        </p:nvSpPr>
        <p:spPr>
          <a:xfrm rot="14020200" flipH="1">
            <a:off x="2122828" y="1984120"/>
            <a:ext cx="989203" cy="30543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8488;p100"/>
          <p:cNvSpPr/>
          <p:nvPr/>
        </p:nvSpPr>
        <p:spPr>
          <a:xfrm rot="12505176" flipH="1">
            <a:off x="4836822" y="1281980"/>
            <a:ext cx="1626644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8488;p100"/>
          <p:cNvSpPr/>
          <p:nvPr/>
        </p:nvSpPr>
        <p:spPr>
          <a:xfrm rot="17948003" flipH="1">
            <a:off x="6391116" y="2114839"/>
            <a:ext cx="565391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8488;p100"/>
          <p:cNvSpPr/>
          <p:nvPr/>
        </p:nvSpPr>
        <p:spPr>
          <a:xfrm rot="16200000" flipH="1">
            <a:off x="5764473" y="3393579"/>
            <a:ext cx="1131099" cy="279394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3267 w 10853"/>
              <a:gd name="connsiteY2" fmla="*/ 5177 h 13037"/>
              <a:gd name="connsiteX3" fmla="*/ 199 w 10853"/>
              <a:gd name="connsiteY3" fmla="*/ 9177 h 13037"/>
              <a:gd name="connsiteX4" fmla="*/ 1450 w 10853"/>
              <a:gd name="connsiteY4" fmla="*/ 12805 h 13037"/>
              <a:gd name="connsiteX5" fmla="*/ 8521 w 10853"/>
              <a:gd name="connsiteY5" fmla="*/ 5981 h 13037"/>
              <a:gd name="connsiteX6" fmla="*/ 7558 w 10853"/>
              <a:gd name="connsiteY6" fmla="*/ 10769 h 13037"/>
              <a:gd name="connsiteX7" fmla="*/ 10853 w 10853"/>
              <a:gd name="connsiteY7" fmla="*/ 4862 h 13037"/>
              <a:gd name="connsiteX8" fmla="*/ 7358 w 10853"/>
              <a:gd name="connsiteY8" fmla="*/ 0 h 13037"/>
              <a:gd name="connsiteX0" fmla="*/ 7159 w 10654"/>
              <a:gd name="connsiteY0" fmla="*/ 0 h 10769"/>
              <a:gd name="connsiteX1" fmla="*/ 8322 w 10654"/>
              <a:gd name="connsiteY1" fmla="*/ 3677 h 10769"/>
              <a:gd name="connsiteX2" fmla="*/ 3068 w 10654"/>
              <a:gd name="connsiteY2" fmla="*/ 5177 h 10769"/>
              <a:gd name="connsiteX3" fmla="*/ 0 w 10654"/>
              <a:gd name="connsiteY3" fmla="*/ 9177 h 10769"/>
              <a:gd name="connsiteX4" fmla="*/ 8322 w 10654"/>
              <a:gd name="connsiteY4" fmla="*/ 5981 h 10769"/>
              <a:gd name="connsiteX5" fmla="*/ 7359 w 10654"/>
              <a:gd name="connsiteY5" fmla="*/ 10769 h 10769"/>
              <a:gd name="connsiteX6" fmla="*/ 10654 w 10654"/>
              <a:gd name="connsiteY6" fmla="*/ 4862 h 10769"/>
              <a:gd name="connsiteX7" fmla="*/ 7159 w 10654"/>
              <a:gd name="connsiteY7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4459 w 10672"/>
              <a:gd name="connsiteY4" fmla="*/ 7512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1407"/>
              <a:gd name="connsiteX1" fmla="*/ 8340 w 10672"/>
              <a:gd name="connsiteY1" fmla="*/ 3677 h 11407"/>
              <a:gd name="connsiteX2" fmla="*/ 3086 w 10672"/>
              <a:gd name="connsiteY2" fmla="*/ 5177 h 11407"/>
              <a:gd name="connsiteX3" fmla="*/ 18 w 10672"/>
              <a:gd name="connsiteY3" fmla="*/ 9177 h 11407"/>
              <a:gd name="connsiteX4" fmla="*/ 4191 w 10672"/>
              <a:gd name="connsiteY4" fmla="*/ 11328 h 11407"/>
              <a:gd name="connsiteX5" fmla="*/ 8340 w 10672"/>
              <a:gd name="connsiteY5" fmla="*/ 5981 h 11407"/>
              <a:gd name="connsiteX6" fmla="*/ 7377 w 10672"/>
              <a:gd name="connsiteY6" fmla="*/ 10769 h 11407"/>
              <a:gd name="connsiteX7" fmla="*/ 10672 w 10672"/>
              <a:gd name="connsiteY7" fmla="*/ 4862 h 11407"/>
              <a:gd name="connsiteX8" fmla="*/ 7177 w 10672"/>
              <a:gd name="connsiteY8" fmla="*/ 0 h 11407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086 w 10672"/>
              <a:gd name="connsiteY2" fmla="*/ 517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60 w 10672"/>
              <a:gd name="connsiteY2" fmla="*/ 6134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8340 w 10672"/>
              <a:gd name="connsiteY5" fmla="*/ 5981 h 10769"/>
              <a:gd name="connsiteX6" fmla="*/ 7377 w 10672"/>
              <a:gd name="connsiteY6" fmla="*/ 10769 h 10769"/>
              <a:gd name="connsiteX7" fmla="*/ 10672 w 10672"/>
              <a:gd name="connsiteY7" fmla="*/ 4862 h 10769"/>
              <a:gd name="connsiteX8" fmla="*/ 7177 w 10672"/>
              <a:gd name="connsiteY8" fmla="*/ 0 h 10769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3175 w 10672"/>
              <a:gd name="connsiteY4" fmla="*/ 9557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177 w 10672"/>
              <a:gd name="connsiteY0" fmla="*/ 0 h 11555"/>
              <a:gd name="connsiteX1" fmla="*/ 8340 w 10672"/>
              <a:gd name="connsiteY1" fmla="*/ 3677 h 11555"/>
              <a:gd name="connsiteX2" fmla="*/ 3144 w 10672"/>
              <a:gd name="connsiteY2" fmla="*/ 3507 h 11555"/>
              <a:gd name="connsiteX3" fmla="*/ 18 w 10672"/>
              <a:gd name="connsiteY3" fmla="*/ 9177 h 11555"/>
              <a:gd name="connsiteX4" fmla="*/ 2702 w 10672"/>
              <a:gd name="connsiteY4" fmla="*/ 11538 h 11555"/>
              <a:gd name="connsiteX5" fmla="*/ 5475 w 10672"/>
              <a:gd name="connsiteY5" fmla="*/ 9283 h 11555"/>
              <a:gd name="connsiteX6" fmla="*/ 8340 w 10672"/>
              <a:gd name="connsiteY6" fmla="*/ 5981 h 11555"/>
              <a:gd name="connsiteX7" fmla="*/ 7377 w 10672"/>
              <a:gd name="connsiteY7" fmla="*/ 10769 h 11555"/>
              <a:gd name="connsiteX8" fmla="*/ 10672 w 10672"/>
              <a:gd name="connsiteY8" fmla="*/ 4862 h 11555"/>
              <a:gd name="connsiteX9" fmla="*/ 7177 w 10672"/>
              <a:gd name="connsiteY9" fmla="*/ 0 h 11555"/>
              <a:gd name="connsiteX0" fmla="*/ 7177 w 10672"/>
              <a:gd name="connsiteY0" fmla="*/ 0 h 10769"/>
              <a:gd name="connsiteX1" fmla="*/ 8340 w 10672"/>
              <a:gd name="connsiteY1" fmla="*/ 3677 h 10769"/>
              <a:gd name="connsiteX2" fmla="*/ 3144 w 10672"/>
              <a:gd name="connsiteY2" fmla="*/ 3507 h 10769"/>
              <a:gd name="connsiteX3" fmla="*/ 18 w 10672"/>
              <a:gd name="connsiteY3" fmla="*/ 9177 h 10769"/>
              <a:gd name="connsiteX4" fmla="*/ 2761 w 10672"/>
              <a:gd name="connsiteY4" fmla="*/ 9071 h 10769"/>
              <a:gd name="connsiteX5" fmla="*/ 5475 w 10672"/>
              <a:gd name="connsiteY5" fmla="*/ 9283 h 10769"/>
              <a:gd name="connsiteX6" fmla="*/ 8340 w 10672"/>
              <a:gd name="connsiteY6" fmla="*/ 5981 h 10769"/>
              <a:gd name="connsiteX7" fmla="*/ 7377 w 10672"/>
              <a:gd name="connsiteY7" fmla="*/ 10769 h 10769"/>
              <a:gd name="connsiteX8" fmla="*/ 10672 w 10672"/>
              <a:gd name="connsiteY8" fmla="*/ 4862 h 10769"/>
              <a:gd name="connsiteX9" fmla="*/ 7177 w 10672"/>
              <a:gd name="connsiteY9" fmla="*/ 0 h 10769"/>
              <a:gd name="connsiteX0" fmla="*/ 7959 w 11454"/>
              <a:gd name="connsiteY0" fmla="*/ 0 h 10769"/>
              <a:gd name="connsiteX1" fmla="*/ 9122 w 11454"/>
              <a:gd name="connsiteY1" fmla="*/ 3677 h 10769"/>
              <a:gd name="connsiteX2" fmla="*/ 3926 w 11454"/>
              <a:gd name="connsiteY2" fmla="*/ 3507 h 10769"/>
              <a:gd name="connsiteX3" fmla="*/ 13 w 11454"/>
              <a:gd name="connsiteY3" fmla="*/ 4704 h 10769"/>
              <a:gd name="connsiteX4" fmla="*/ 3543 w 11454"/>
              <a:gd name="connsiteY4" fmla="*/ 9071 h 10769"/>
              <a:gd name="connsiteX5" fmla="*/ 6257 w 11454"/>
              <a:gd name="connsiteY5" fmla="*/ 9283 h 10769"/>
              <a:gd name="connsiteX6" fmla="*/ 9122 w 11454"/>
              <a:gd name="connsiteY6" fmla="*/ 5981 h 10769"/>
              <a:gd name="connsiteX7" fmla="*/ 8159 w 11454"/>
              <a:gd name="connsiteY7" fmla="*/ 10769 h 10769"/>
              <a:gd name="connsiteX8" fmla="*/ 11454 w 11454"/>
              <a:gd name="connsiteY8" fmla="*/ 4862 h 10769"/>
              <a:gd name="connsiteX9" fmla="*/ 7959 w 11454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7216 w 12413"/>
              <a:gd name="connsiteY5" fmla="*/ 9283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4502 w 12413"/>
              <a:gd name="connsiteY4" fmla="*/ 9071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8918 w 12413"/>
              <a:gd name="connsiteY0" fmla="*/ 0 h 10769"/>
              <a:gd name="connsiteX1" fmla="*/ 10081 w 12413"/>
              <a:gd name="connsiteY1" fmla="*/ 3677 h 10769"/>
              <a:gd name="connsiteX2" fmla="*/ 4885 w 12413"/>
              <a:gd name="connsiteY2" fmla="*/ 3507 h 10769"/>
              <a:gd name="connsiteX3" fmla="*/ 10 w 12413"/>
              <a:gd name="connsiteY3" fmla="*/ 6039 h 10769"/>
              <a:gd name="connsiteX4" fmla="*/ 3542 w 12413"/>
              <a:gd name="connsiteY4" fmla="*/ 8018 h 10769"/>
              <a:gd name="connsiteX5" fmla="*/ 5730 w 12413"/>
              <a:gd name="connsiteY5" fmla="*/ 7105 h 10769"/>
              <a:gd name="connsiteX6" fmla="*/ 10081 w 12413"/>
              <a:gd name="connsiteY6" fmla="*/ 5981 h 10769"/>
              <a:gd name="connsiteX7" fmla="*/ 9118 w 12413"/>
              <a:gd name="connsiteY7" fmla="*/ 10769 h 10769"/>
              <a:gd name="connsiteX8" fmla="*/ 12413 w 12413"/>
              <a:gd name="connsiteY8" fmla="*/ 4862 h 10769"/>
              <a:gd name="connsiteX9" fmla="*/ 8918 w 12413"/>
              <a:gd name="connsiteY9" fmla="*/ 0 h 10769"/>
              <a:gd name="connsiteX0" fmla="*/ 7436 w 10931"/>
              <a:gd name="connsiteY0" fmla="*/ 0 h 10769"/>
              <a:gd name="connsiteX1" fmla="*/ 8599 w 10931"/>
              <a:gd name="connsiteY1" fmla="*/ 3677 h 10769"/>
              <a:gd name="connsiteX2" fmla="*/ 3403 w 10931"/>
              <a:gd name="connsiteY2" fmla="*/ 3507 h 10769"/>
              <a:gd name="connsiteX3" fmla="*/ 17 w 10931"/>
              <a:gd name="connsiteY3" fmla="*/ 5829 h 10769"/>
              <a:gd name="connsiteX4" fmla="*/ 2060 w 10931"/>
              <a:gd name="connsiteY4" fmla="*/ 8018 h 10769"/>
              <a:gd name="connsiteX5" fmla="*/ 4248 w 10931"/>
              <a:gd name="connsiteY5" fmla="*/ 7105 h 10769"/>
              <a:gd name="connsiteX6" fmla="*/ 8599 w 10931"/>
              <a:gd name="connsiteY6" fmla="*/ 5981 h 10769"/>
              <a:gd name="connsiteX7" fmla="*/ 7636 w 10931"/>
              <a:gd name="connsiteY7" fmla="*/ 10769 h 10769"/>
              <a:gd name="connsiteX8" fmla="*/ 10931 w 10931"/>
              <a:gd name="connsiteY8" fmla="*/ 4862 h 10769"/>
              <a:gd name="connsiteX9" fmla="*/ 7436 w 10931"/>
              <a:gd name="connsiteY9" fmla="*/ 0 h 1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1" h="10769" extrusionOk="0">
                <a:moveTo>
                  <a:pt x="7436" y="0"/>
                </a:moveTo>
                <a:lnTo>
                  <a:pt x="8599" y="3677"/>
                </a:lnTo>
                <a:cubicBezTo>
                  <a:pt x="7917" y="4540"/>
                  <a:pt x="4790" y="2590"/>
                  <a:pt x="3403" y="3507"/>
                </a:cubicBezTo>
                <a:cubicBezTo>
                  <a:pt x="2016" y="4424"/>
                  <a:pt x="-212" y="5440"/>
                  <a:pt x="17" y="5829"/>
                </a:cubicBezTo>
                <a:cubicBezTo>
                  <a:pt x="246" y="6218"/>
                  <a:pt x="1160" y="8253"/>
                  <a:pt x="2060" y="8018"/>
                </a:cubicBezTo>
                <a:cubicBezTo>
                  <a:pt x="2960" y="7783"/>
                  <a:pt x="3387" y="7701"/>
                  <a:pt x="4248" y="7105"/>
                </a:cubicBezTo>
                <a:cubicBezTo>
                  <a:pt x="5109" y="6509"/>
                  <a:pt x="8273" y="5481"/>
                  <a:pt x="8599" y="5981"/>
                </a:cubicBezTo>
                <a:lnTo>
                  <a:pt x="7636" y="10769"/>
                </a:lnTo>
                <a:lnTo>
                  <a:pt x="10931" y="4862"/>
                </a:lnTo>
                <a:lnTo>
                  <a:pt x="7436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8488;p100"/>
          <p:cNvSpPr/>
          <p:nvPr/>
        </p:nvSpPr>
        <p:spPr>
          <a:xfrm flipH="1">
            <a:off x="2965293" y="4435251"/>
            <a:ext cx="3082738" cy="644405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41 w 10000"/>
              <a:gd name="connsiteY2" fmla="*/ 4151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7540 w 10000"/>
              <a:gd name="connsiteY5" fmla="*/ 5554 h 10000"/>
              <a:gd name="connsiteX6" fmla="*/ 6523 w 10000"/>
              <a:gd name="connsiteY6" fmla="*/ 10000 h 10000"/>
              <a:gd name="connsiteX7" fmla="*/ 10000 w 10000"/>
              <a:gd name="connsiteY7" fmla="*/ 4515 h 10000"/>
              <a:gd name="connsiteX8" fmla="*/ 6313 w 10000"/>
              <a:gd name="connsiteY8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7540 w 10000"/>
              <a:gd name="connsiteY5" fmla="*/ 5554 h 10000"/>
              <a:gd name="connsiteX6" fmla="*/ 6523 w 10000"/>
              <a:gd name="connsiteY6" fmla="*/ 10000 h 10000"/>
              <a:gd name="connsiteX7" fmla="*/ 10000 w 10000"/>
              <a:gd name="connsiteY7" fmla="*/ 4515 h 10000"/>
              <a:gd name="connsiteX8" fmla="*/ 6313 w 10000"/>
              <a:gd name="connsiteY8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4973 w 10000"/>
              <a:gd name="connsiteY5" fmla="*/ 6504 h 10000"/>
              <a:gd name="connsiteX6" fmla="*/ 7540 w 10000"/>
              <a:gd name="connsiteY6" fmla="*/ 5554 h 10000"/>
              <a:gd name="connsiteX7" fmla="*/ 6523 w 10000"/>
              <a:gd name="connsiteY7" fmla="*/ 10000 h 10000"/>
              <a:gd name="connsiteX8" fmla="*/ 10000 w 10000"/>
              <a:gd name="connsiteY8" fmla="*/ 4515 h 10000"/>
              <a:gd name="connsiteX9" fmla="*/ 6313 w 10000"/>
              <a:gd name="connsiteY9" fmla="*/ 0 h 10000"/>
              <a:gd name="connsiteX0" fmla="*/ 6313 w 10000"/>
              <a:gd name="connsiteY0" fmla="*/ 0 h 10000"/>
              <a:gd name="connsiteX1" fmla="*/ 7540 w 10000"/>
              <a:gd name="connsiteY1" fmla="*/ 3414 h 10000"/>
              <a:gd name="connsiteX2" fmla="*/ 4822 w 10000"/>
              <a:gd name="connsiteY2" fmla="*/ 730 h 10000"/>
              <a:gd name="connsiteX3" fmla="*/ 0 w 10000"/>
              <a:gd name="connsiteY3" fmla="*/ 7264 h 10000"/>
              <a:gd name="connsiteX4" fmla="*/ 1335 w 10000"/>
              <a:gd name="connsiteY4" fmla="*/ 8432 h 10000"/>
              <a:gd name="connsiteX5" fmla="*/ 4916 w 10000"/>
              <a:gd name="connsiteY5" fmla="*/ 4366 h 10000"/>
              <a:gd name="connsiteX6" fmla="*/ 7540 w 10000"/>
              <a:gd name="connsiteY6" fmla="*/ 5554 h 10000"/>
              <a:gd name="connsiteX7" fmla="*/ 6523 w 10000"/>
              <a:gd name="connsiteY7" fmla="*/ 10000 h 10000"/>
              <a:gd name="connsiteX8" fmla="*/ 10000 w 10000"/>
              <a:gd name="connsiteY8" fmla="*/ 4515 h 10000"/>
              <a:gd name="connsiteX9" fmla="*/ 6313 w 10000"/>
              <a:gd name="connsiteY9" fmla="*/ 0 h 10000"/>
              <a:gd name="connsiteX0" fmla="*/ 6313 w 10000"/>
              <a:gd name="connsiteY0" fmla="*/ 0 h 8785"/>
              <a:gd name="connsiteX1" fmla="*/ 7540 w 10000"/>
              <a:gd name="connsiteY1" fmla="*/ 3414 h 8785"/>
              <a:gd name="connsiteX2" fmla="*/ 4822 w 10000"/>
              <a:gd name="connsiteY2" fmla="*/ 730 h 8785"/>
              <a:gd name="connsiteX3" fmla="*/ 0 w 10000"/>
              <a:gd name="connsiteY3" fmla="*/ 7264 h 8785"/>
              <a:gd name="connsiteX4" fmla="*/ 1335 w 10000"/>
              <a:gd name="connsiteY4" fmla="*/ 8432 h 8785"/>
              <a:gd name="connsiteX5" fmla="*/ 4916 w 10000"/>
              <a:gd name="connsiteY5" fmla="*/ 4366 h 8785"/>
              <a:gd name="connsiteX6" fmla="*/ 7540 w 10000"/>
              <a:gd name="connsiteY6" fmla="*/ 5554 h 8785"/>
              <a:gd name="connsiteX7" fmla="*/ 6447 w 10000"/>
              <a:gd name="connsiteY7" fmla="*/ 8289 h 8785"/>
              <a:gd name="connsiteX8" fmla="*/ 10000 w 10000"/>
              <a:gd name="connsiteY8" fmla="*/ 4515 h 8785"/>
              <a:gd name="connsiteX9" fmla="*/ 6313 w 10000"/>
              <a:gd name="connsiteY9" fmla="*/ 0 h 8785"/>
              <a:gd name="connsiteX0" fmla="*/ 6313 w 10038"/>
              <a:gd name="connsiteY0" fmla="*/ 0 h 11711"/>
              <a:gd name="connsiteX1" fmla="*/ 7540 w 10038"/>
              <a:gd name="connsiteY1" fmla="*/ 3886 h 11711"/>
              <a:gd name="connsiteX2" fmla="*/ 4822 w 10038"/>
              <a:gd name="connsiteY2" fmla="*/ 831 h 11711"/>
              <a:gd name="connsiteX3" fmla="*/ 0 w 10038"/>
              <a:gd name="connsiteY3" fmla="*/ 8269 h 11711"/>
              <a:gd name="connsiteX4" fmla="*/ 1335 w 10038"/>
              <a:gd name="connsiteY4" fmla="*/ 9598 h 11711"/>
              <a:gd name="connsiteX5" fmla="*/ 4916 w 10038"/>
              <a:gd name="connsiteY5" fmla="*/ 4970 h 11711"/>
              <a:gd name="connsiteX6" fmla="*/ 7540 w 10038"/>
              <a:gd name="connsiteY6" fmla="*/ 6322 h 11711"/>
              <a:gd name="connsiteX7" fmla="*/ 6447 w 10038"/>
              <a:gd name="connsiteY7" fmla="*/ 9435 h 11711"/>
              <a:gd name="connsiteX8" fmla="*/ 10038 w 10038"/>
              <a:gd name="connsiteY8" fmla="*/ 11711 h 11711"/>
              <a:gd name="connsiteX9" fmla="*/ 6313 w 10038"/>
              <a:gd name="connsiteY9" fmla="*/ 0 h 11711"/>
              <a:gd name="connsiteX0" fmla="*/ 6313 w 10038"/>
              <a:gd name="connsiteY0" fmla="*/ 0 h 11711"/>
              <a:gd name="connsiteX1" fmla="*/ 7540 w 10038"/>
              <a:gd name="connsiteY1" fmla="*/ 3886 h 11711"/>
              <a:gd name="connsiteX2" fmla="*/ 4822 w 10038"/>
              <a:gd name="connsiteY2" fmla="*/ 831 h 11711"/>
              <a:gd name="connsiteX3" fmla="*/ 0 w 10038"/>
              <a:gd name="connsiteY3" fmla="*/ 8269 h 11711"/>
              <a:gd name="connsiteX4" fmla="*/ 1335 w 10038"/>
              <a:gd name="connsiteY4" fmla="*/ 9598 h 11711"/>
              <a:gd name="connsiteX5" fmla="*/ 4916 w 10038"/>
              <a:gd name="connsiteY5" fmla="*/ 4970 h 11711"/>
              <a:gd name="connsiteX6" fmla="*/ 7540 w 10038"/>
              <a:gd name="connsiteY6" fmla="*/ 6322 h 11711"/>
              <a:gd name="connsiteX7" fmla="*/ 6447 w 10038"/>
              <a:gd name="connsiteY7" fmla="*/ 9435 h 11711"/>
              <a:gd name="connsiteX8" fmla="*/ 10038 w 10038"/>
              <a:gd name="connsiteY8" fmla="*/ 11711 h 11711"/>
              <a:gd name="connsiteX9" fmla="*/ 6313 w 10038"/>
              <a:gd name="connsiteY9" fmla="*/ 0 h 11711"/>
              <a:gd name="connsiteX0" fmla="*/ 7144 w 10038"/>
              <a:gd name="connsiteY0" fmla="*/ 0 h 12928"/>
              <a:gd name="connsiteX1" fmla="*/ 7540 w 10038"/>
              <a:gd name="connsiteY1" fmla="*/ 5103 h 12928"/>
              <a:gd name="connsiteX2" fmla="*/ 4822 w 10038"/>
              <a:gd name="connsiteY2" fmla="*/ 2048 h 12928"/>
              <a:gd name="connsiteX3" fmla="*/ 0 w 10038"/>
              <a:gd name="connsiteY3" fmla="*/ 9486 h 12928"/>
              <a:gd name="connsiteX4" fmla="*/ 1335 w 10038"/>
              <a:gd name="connsiteY4" fmla="*/ 10815 h 12928"/>
              <a:gd name="connsiteX5" fmla="*/ 4916 w 10038"/>
              <a:gd name="connsiteY5" fmla="*/ 6187 h 12928"/>
              <a:gd name="connsiteX6" fmla="*/ 7540 w 10038"/>
              <a:gd name="connsiteY6" fmla="*/ 7539 h 12928"/>
              <a:gd name="connsiteX7" fmla="*/ 6447 w 10038"/>
              <a:gd name="connsiteY7" fmla="*/ 10652 h 12928"/>
              <a:gd name="connsiteX8" fmla="*/ 10038 w 10038"/>
              <a:gd name="connsiteY8" fmla="*/ 12928 h 12928"/>
              <a:gd name="connsiteX9" fmla="*/ 7144 w 10038"/>
              <a:gd name="connsiteY9" fmla="*/ 0 h 12928"/>
              <a:gd name="connsiteX0" fmla="*/ 7144 w 10038"/>
              <a:gd name="connsiteY0" fmla="*/ 0 h 13633"/>
              <a:gd name="connsiteX1" fmla="*/ 7540 w 10038"/>
              <a:gd name="connsiteY1" fmla="*/ 5103 h 13633"/>
              <a:gd name="connsiteX2" fmla="*/ 4822 w 10038"/>
              <a:gd name="connsiteY2" fmla="*/ 2048 h 13633"/>
              <a:gd name="connsiteX3" fmla="*/ 0 w 10038"/>
              <a:gd name="connsiteY3" fmla="*/ 9486 h 13633"/>
              <a:gd name="connsiteX4" fmla="*/ 693 w 10038"/>
              <a:gd name="connsiteY4" fmla="*/ 13493 h 13633"/>
              <a:gd name="connsiteX5" fmla="*/ 4916 w 10038"/>
              <a:gd name="connsiteY5" fmla="*/ 6187 h 13633"/>
              <a:gd name="connsiteX6" fmla="*/ 7540 w 10038"/>
              <a:gd name="connsiteY6" fmla="*/ 7539 h 13633"/>
              <a:gd name="connsiteX7" fmla="*/ 6447 w 10038"/>
              <a:gd name="connsiteY7" fmla="*/ 10652 h 13633"/>
              <a:gd name="connsiteX8" fmla="*/ 10038 w 10038"/>
              <a:gd name="connsiteY8" fmla="*/ 12928 h 13633"/>
              <a:gd name="connsiteX9" fmla="*/ 7144 w 10038"/>
              <a:gd name="connsiteY9" fmla="*/ 0 h 13633"/>
              <a:gd name="connsiteX0" fmla="*/ 7144 w 10038"/>
              <a:gd name="connsiteY0" fmla="*/ 0 h 12928"/>
              <a:gd name="connsiteX1" fmla="*/ 7540 w 10038"/>
              <a:gd name="connsiteY1" fmla="*/ 5103 h 12928"/>
              <a:gd name="connsiteX2" fmla="*/ 4822 w 10038"/>
              <a:gd name="connsiteY2" fmla="*/ 2048 h 12928"/>
              <a:gd name="connsiteX3" fmla="*/ 0 w 10038"/>
              <a:gd name="connsiteY3" fmla="*/ 9486 h 12928"/>
              <a:gd name="connsiteX4" fmla="*/ 1788 w 10038"/>
              <a:gd name="connsiteY4" fmla="*/ 10815 h 12928"/>
              <a:gd name="connsiteX5" fmla="*/ 4916 w 10038"/>
              <a:gd name="connsiteY5" fmla="*/ 6187 h 12928"/>
              <a:gd name="connsiteX6" fmla="*/ 7540 w 10038"/>
              <a:gd name="connsiteY6" fmla="*/ 7539 h 12928"/>
              <a:gd name="connsiteX7" fmla="*/ 6447 w 10038"/>
              <a:gd name="connsiteY7" fmla="*/ 10652 h 12928"/>
              <a:gd name="connsiteX8" fmla="*/ 10038 w 10038"/>
              <a:gd name="connsiteY8" fmla="*/ 12928 h 12928"/>
              <a:gd name="connsiteX9" fmla="*/ 7144 w 10038"/>
              <a:gd name="connsiteY9" fmla="*/ 0 h 12928"/>
              <a:gd name="connsiteX0" fmla="*/ 7347 w 10241"/>
              <a:gd name="connsiteY0" fmla="*/ 0 h 12928"/>
              <a:gd name="connsiteX1" fmla="*/ 7743 w 10241"/>
              <a:gd name="connsiteY1" fmla="*/ 5103 h 12928"/>
              <a:gd name="connsiteX2" fmla="*/ 5025 w 10241"/>
              <a:gd name="connsiteY2" fmla="*/ 2048 h 12928"/>
              <a:gd name="connsiteX3" fmla="*/ 203 w 10241"/>
              <a:gd name="connsiteY3" fmla="*/ 9486 h 12928"/>
              <a:gd name="connsiteX4" fmla="*/ 1002 w 10241"/>
              <a:gd name="connsiteY4" fmla="*/ 10081 h 12928"/>
              <a:gd name="connsiteX5" fmla="*/ 1991 w 10241"/>
              <a:gd name="connsiteY5" fmla="*/ 10815 h 12928"/>
              <a:gd name="connsiteX6" fmla="*/ 5119 w 10241"/>
              <a:gd name="connsiteY6" fmla="*/ 6187 h 12928"/>
              <a:gd name="connsiteX7" fmla="*/ 7743 w 10241"/>
              <a:gd name="connsiteY7" fmla="*/ 7539 h 12928"/>
              <a:gd name="connsiteX8" fmla="*/ 6650 w 10241"/>
              <a:gd name="connsiteY8" fmla="*/ 10652 h 12928"/>
              <a:gd name="connsiteX9" fmla="*/ 10241 w 10241"/>
              <a:gd name="connsiteY9" fmla="*/ 12928 h 12928"/>
              <a:gd name="connsiteX10" fmla="*/ 7347 w 10241"/>
              <a:gd name="connsiteY10" fmla="*/ 0 h 12928"/>
              <a:gd name="connsiteX0" fmla="*/ 7367 w 10261"/>
              <a:gd name="connsiteY0" fmla="*/ 0 h 12928"/>
              <a:gd name="connsiteX1" fmla="*/ 7763 w 10261"/>
              <a:gd name="connsiteY1" fmla="*/ 5103 h 12928"/>
              <a:gd name="connsiteX2" fmla="*/ 5045 w 10261"/>
              <a:gd name="connsiteY2" fmla="*/ 2048 h 12928"/>
              <a:gd name="connsiteX3" fmla="*/ 223 w 10261"/>
              <a:gd name="connsiteY3" fmla="*/ 9486 h 12928"/>
              <a:gd name="connsiteX4" fmla="*/ 871 w 10261"/>
              <a:gd name="connsiteY4" fmla="*/ 12272 h 12928"/>
              <a:gd name="connsiteX5" fmla="*/ 2011 w 10261"/>
              <a:gd name="connsiteY5" fmla="*/ 10815 h 12928"/>
              <a:gd name="connsiteX6" fmla="*/ 5139 w 10261"/>
              <a:gd name="connsiteY6" fmla="*/ 6187 h 12928"/>
              <a:gd name="connsiteX7" fmla="*/ 7763 w 10261"/>
              <a:gd name="connsiteY7" fmla="*/ 7539 h 12928"/>
              <a:gd name="connsiteX8" fmla="*/ 6670 w 10261"/>
              <a:gd name="connsiteY8" fmla="*/ 10652 h 12928"/>
              <a:gd name="connsiteX9" fmla="*/ 10261 w 10261"/>
              <a:gd name="connsiteY9" fmla="*/ 12928 h 12928"/>
              <a:gd name="connsiteX10" fmla="*/ 7367 w 10261"/>
              <a:gd name="connsiteY10" fmla="*/ 0 h 12928"/>
              <a:gd name="connsiteX0" fmla="*/ 7380 w 10274"/>
              <a:gd name="connsiteY0" fmla="*/ 0 h 12928"/>
              <a:gd name="connsiteX1" fmla="*/ 7776 w 10274"/>
              <a:gd name="connsiteY1" fmla="*/ 5103 h 12928"/>
              <a:gd name="connsiteX2" fmla="*/ 5058 w 10274"/>
              <a:gd name="connsiteY2" fmla="*/ 2048 h 12928"/>
              <a:gd name="connsiteX3" fmla="*/ 236 w 10274"/>
              <a:gd name="connsiteY3" fmla="*/ 9486 h 12928"/>
              <a:gd name="connsiteX4" fmla="*/ 884 w 10274"/>
              <a:gd name="connsiteY4" fmla="*/ 12272 h 12928"/>
              <a:gd name="connsiteX5" fmla="*/ 2024 w 10274"/>
              <a:gd name="connsiteY5" fmla="*/ 10815 h 12928"/>
              <a:gd name="connsiteX6" fmla="*/ 5152 w 10274"/>
              <a:gd name="connsiteY6" fmla="*/ 6187 h 12928"/>
              <a:gd name="connsiteX7" fmla="*/ 7776 w 10274"/>
              <a:gd name="connsiteY7" fmla="*/ 7539 h 12928"/>
              <a:gd name="connsiteX8" fmla="*/ 6683 w 10274"/>
              <a:gd name="connsiteY8" fmla="*/ 10652 h 12928"/>
              <a:gd name="connsiteX9" fmla="*/ 10274 w 10274"/>
              <a:gd name="connsiteY9" fmla="*/ 12928 h 12928"/>
              <a:gd name="connsiteX10" fmla="*/ 7380 w 10274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12272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009 w 10259"/>
              <a:gd name="connsiteY5" fmla="*/ 10815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365 w 10259"/>
              <a:gd name="connsiteY0" fmla="*/ 0 h 12928"/>
              <a:gd name="connsiteX1" fmla="*/ 7761 w 10259"/>
              <a:gd name="connsiteY1" fmla="*/ 5103 h 12928"/>
              <a:gd name="connsiteX2" fmla="*/ 5043 w 10259"/>
              <a:gd name="connsiteY2" fmla="*/ 2048 h 12928"/>
              <a:gd name="connsiteX3" fmla="*/ 240 w 10259"/>
              <a:gd name="connsiteY3" fmla="*/ 4374 h 12928"/>
              <a:gd name="connsiteX4" fmla="*/ 869 w 10259"/>
              <a:gd name="connsiteY4" fmla="*/ 8621 h 12928"/>
              <a:gd name="connsiteX5" fmla="*/ 2387 w 10259"/>
              <a:gd name="connsiteY5" fmla="*/ 6920 h 12928"/>
              <a:gd name="connsiteX6" fmla="*/ 5137 w 10259"/>
              <a:gd name="connsiteY6" fmla="*/ 6187 h 12928"/>
              <a:gd name="connsiteX7" fmla="*/ 7761 w 10259"/>
              <a:gd name="connsiteY7" fmla="*/ 7539 h 12928"/>
              <a:gd name="connsiteX8" fmla="*/ 6668 w 10259"/>
              <a:gd name="connsiteY8" fmla="*/ 10652 h 12928"/>
              <a:gd name="connsiteX9" fmla="*/ 10259 w 10259"/>
              <a:gd name="connsiteY9" fmla="*/ 12928 h 12928"/>
              <a:gd name="connsiteX10" fmla="*/ 7365 w 10259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52 w 10368"/>
              <a:gd name="connsiteY2" fmla="*/ 204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46 w 10368"/>
              <a:gd name="connsiteY6" fmla="*/ 6187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46 w 10368"/>
              <a:gd name="connsiteY6" fmla="*/ 6187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27 w 10368"/>
              <a:gd name="connsiteY6" fmla="*/ 4970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474 w 10368"/>
              <a:gd name="connsiteY0" fmla="*/ 0 h 12928"/>
              <a:gd name="connsiteX1" fmla="*/ 7870 w 10368"/>
              <a:gd name="connsiteY1" fmla="*/ 5103 h 12928"/>
              <a:gd name="connsiteX2" fmla="*/ 5133 w 10368"/>
              <a:gd name="connsiteY2" fmla="*/ 588 h 12928"/>
              <a:gd name="connsiteX3" fmla="*/ 349 w 10368"/>
              <a:gd name="connsiteY3" fmla="*/ 4374 h 12928"/>
              <a:gd name="connsiteX4" fmla="*/ 978 w 10368"/>
              <a:gd name="connsiteY4" fmla="*/ 8621 h 12928"/>
              <a:gd name="connsiteX5" fmla="*/ 2496 w 10368"/>
              <a:gd name="connsiteY5" fmla="*/ 6920 h 12928"/>
              <a:gd name="connsiteX6" fmla="*/ 5227 w 10368"/>
              <a:gd name="connsiteY6" fmla="*/ 4970 h 12928"/>
              <a:gd name="connsiteX7" fmla="*/ 7870 w 10368"/>
              <a:gd name="connsiteY7" fmla="*/ 7539 h 12928"/>
              <a:gd name="connsiteX8" fmla="*/ 6777 w 10368"/>
              <a:gd name="connsiteY8" fmla="*/ 10652 h 12928"/>
              <a:gd name="connsiteX9" fmla="*/ 10368 w 10368"/>
              <a:gd name="connsiteY9" fmla="*/ 12928 h 12928"/>
              <a:gd name="connsiteX10" fmla="*/ 7474 w 10368"/>
              <a:gd name="connsiteY10" fmla="*/ 0 h 12928"/>
              <a:gd name="connsiteX0" fmla="*/ 7381 w 10275"/>
              <a:gd name="connsiteY0" fmla="*/ 0 h 15571"/>
              <a:gd name="connsiteX1" fmla="*/ 7777 w 10275"/>
              <a:gd name="connsiteY1" fmla="*/ 5103 h 15571"/>
              <a:gd name="connsiteX2" fmla="*/ 5040 w 10275"/>
              <a:gd name="connsiteY2" fmla="*/ 588 h 15571"/>
              <a:gd name="connsiteX3" fmla="*/ 256 w 10275"/>
              <a:gd name="connsiteY3" fmla="*/ 4374 h 15571"/>
              <a:gd name="connsiteX4" fmla="*/ 1300 w 10275"/>
              <a:gd name="connsiteY4" fmla="*/ 15437 h 15571"/>
              <a:gd name="connsiteX5" fmla="*/ 2403 w 10275"/>
              <a:gd name="connsiteY5" fmla="*/ 6920 h 15571"/>
              <a:gd name="connsiteX6" fmla="*/ 5134 w 10275"/>
              <a:gd name="connsiteY6" fmla="*/ 4970 h 15571"/>
              <a:gd name="connsiteX7" fmla="*/ 7777 w 10275"/>
              <a:gd name="connsiteY7" fmla="*/ 7539 h 15571"/>
              <a:gd name="connsiteX8" fmla="*/ 6684 w 10275"/>
              <a:gd name="connsiteY8" fmla="*/ 10652 h 15571"/>
              <a:gd name="connsiteX9" fmla="*/ 10275 w 10275"/>
              <a:gd name="connsiteY9" fmla="*/ 12928 h 15571"/>
              <a:gd name="connsiteX10" fmla="*/ 7381 w 10275"/>
              <a:gd name="connsiteY10" fmla="*/ 0 h 15571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844 w 10716"/>
              <a:gd name="connsiteY5" fmla="*/ 6920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844 w 10716"/>
              <a:gd name="connsiteY5" fmla="*/ 6920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22 w 10716"/>
              <a:gd name="connsiteY0" fmla="*/ 0 h 15899"/>
              <a:gd name="connsiteX1" fmla="*/ 8218 w 10716"/>
              <a:gd name="connsiteY1" fmla="*/ 5103 h 15899"/>
              <a:gd name="connsiteX2" fmla="*/ 5481 w 10716"/>
              <a:gd name="connsiteY2" fmla="*/ 588 h 15899"/>
              <a:gd name="connsiteX3" fmla="*/ 187 w 10716"/>
              <a:gd name="connsiteY3" fmla="*/ 13137 h 15899"/>
              <a:gd name="connsiteX4" fmla="*/ 1741 w 10716"/>
              <a:gd name="connsiteY4" fmla="*/ 15437 h 15899"/>
              <a:gd name="connsiteX5" fmla="*/ 2976 w 10716"/>
              <a:gd name="connsiteY5" fmla="*/ 9354 h 15899"/>
              <a:gd name="connsiteX6" fmla="*/ 5575 w 10716"/>
              <a:gd name="connsiteY6" fmla="*/ 4970 h 15899"/>
              <a:gd name="connsiteX7" fmla="*/ 8218 w 10716"/>
              <a:gd name="connsiteY7" fmla="*/ 7539 h 15899"/>
              <a:gd name="connsiteX8" fmla="*/ 7125 w 10716"/>
              <a:gd name="connsiteY8" fmla="*/ 10652 h 15899"/>
              <a:gd name="connsiteX9" fmla="*/ 10716 w 10716"/>
              <a:gd name="connsiteY9" fmla="*/ 12928 h 15899"/>
              <a:gd name="connsiteX10" fmla="*/ 7822 w 10716"/>
              <a:gd name="connsiteY10" fmla="*/ 0 h 15899"/>
              <a:gd name="connsiteX0" fmla="*/ 7839 w 10733"/>
              <a:gd name="connsiteY0" fmla="*/ 0 h 15621"/>
              <a:gd name="connsiteX1" fmla="*/ 8235 w 10733"/>
              <a:gd name="connsiteY1" fmla="*/ 5103 h 15621"/>
              <a:gd name="connsiteX2" fmla="*/ 5498 w 10733"/>
              <a:gd name="connsiteY2" fmla="*/ 588 h 15621"/>
              <a:gd name="connsiteX3" fmla="*/ 204 w 10733"/>
              <a:gd name="connsiteY3" fmla="*/ 13137 h 15621"/>
              <a:gd name="connsiteX4" fmla="*/ 1758 w 10733"/>
              <a:gd name="connsiteY4" fmla="*/ 15437 h 15621"/>
              <a:gd name="connsiteX5" fmla="*/ 2993 w 10733"/>
              <a:gd name="connsiteY5" fmla="*/ 9354 h 15621"/>
              <a:gd name="connsiteX6" fmla="*/ 5592 w 10733"/>
              <a:gd name="connsiteY6" fmla="*/ 4970 h 15621"/>
              <a:gd name="connsiteX7" fmla="*/ 8235 w 10733"/>
              <a:gd name="connsiteY7" fmla="*/ 7539 h 15621"/>
              <a:gd name="connsiteX8" fmla="*/ 7142 w 10733"/>
              <a:gd name="connsiteY8" fmla="*/ 10652 h 15621"/>
              <a:gd name="connsiteX9" fmla="*/ 10733 w 10733"/>
              <a:gd name="connsiteY9" fmla="*/ 12928 h 15621"/>
              <a:gd name="connsiteX10" fmla="*/ 7839 w 10733"/>
              <a:gd name="connsiteY10" fmla="*/ 0 h 15621"/>
              <a:gd name="connsiteX0" fmla="*/ 7639 w 10533"/>
              <a:gd name="connsiteY0" fmla="*/ 0 h 16532"/>
              <a:gd name="connsiteX1" fmla="*/ 8035 w 10533"/>
              <a:gd name="connsiteY1" fmla="*/ 5103 h 16532"/>
              <a:gd name="connsiteX2" fmla="*/ 5298 w 10533"/>
              <a:gd name="connsiteY2" fmla="*/ 588 h 16532"/>
              <a:gd name="connsiteX3" fmla="*/ 4 w 10533"/>
              <a:gd name="connsiteY3" fmla="*/ 13137 h 16532"/>
              <a:gd name="connsiteX4" fmla="*/ 1558 w 10533"/>
              <a:gd name="connsiteY4" fmla="*/ 15437 h 16532"/>
              <a:gd name="connsiteX5" fmla="*/ 2793 w 10533"/>
              <a:gd name="connsiteY5" fmla="*/ 9354 h 16532"/>
              <a:gd name="connsiteX6" fmla="*/ 5392 w 10533"/>
              <a:gd name="connsiteY6" fmla="*/ 4970 h 16532"/>
              <a:gd name="connsiteX7" fmla="*/ 8035 w 10533"/>
              <a:gd name="connsiteY7" fmla="*/ 7539 h 16532"/>
              <a:gd name="connsiteX8" fmla="*/ 6942 w 10533"/>
              <a:gd name="connsiteY8" fmla="*/ 10652 h 16532"/>
              <a:gd name="connsiteX9" fmla="*/ 10533 w 10533"/>
              <a:gd name="connsiteY9" fmla="*/ 12928 h 16532"/>
              <a:gd name="connsiteX10" fmla="*/ 7639 w 10533"/>
              <a:gd name="connsiteY10" fmla="*/ 0 h 16532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4970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301 w 10536"/>
              <a:gd name="connsiteY2" fmla="*/ 588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15193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36"/>
              <a:gd name="connsiteY0" fmla="*/ 0 h 15533"/>
              <a:gd name="connsiteX1" fmla="*/ 8038 w 10536"/>
              <a:gd name="connsiteY1" fmla="*/ 5103 h 15533"/>
              <a:gd name="connsiteX2" fmla="*/ 5414 w 10536"/>
              <a:gd name="connsiteY2" fmla="*/ 8864 h 15533"/>
              <a:gd name="connsiteX3" fmla="*/ 7 w 10536"/>
              <a:gd name="connsiteY3" fmla="*/ 13137 h 15533"/>
              <a:gd name="connsiteX4" fmla="*/ 1221 w 10536"/>
              <a:gd name="connsiteY4" fmla="*/ 12759 h 15533"/>
              <a:gd name="connsiteX5" fmla="*/ 2796 w 10536"/>
              <a:gd name="connsiteY5" fmla="*/ 9354 h 15533"/>
              <a:gd name="connsiteX6" fmla="*/ 5395 w 10536"/>
              <a:gd name="connsiteY6" fmla="*/ 15193 h 15533"/>
              <a:gd name="connsiteX7" fmla="*/ 8038 w 10536"/>
              <a:gd name="connsiteY7" fmla="*/ 7539 h 15533"/>
              <a:gd name="connsiteX8" fmla="*/ 6945 w 10536"/>
              <a:gd name="connsiteY8" fmla="*/ 10652 h 15533"/>
              <a:gd name="connsiteX9" fmla="*/ 10536 w 10536"/>
              <a:gd name="connsiteY9" fmla="*/ 12928 h 15533"/>
              <a:gd name="connsiteX10" fmla="*/ 7642 w 10536"/>
              <a:gd name="connsiteY10" fmla="*/ 0 h 15533"/>
              <a:gd name="connsiteX0" fmla="*/ 7642 w 10517"/>
              <a:gd name="connsiteY0" fmla="*/ 881 h 16414"/>
              <a:gd name="connsiteX1" fmla="*/ 8038 w 10517"/>
              <a:gd name="connsiteY1" fmla="*/ 5984 h 16414"/>
              <a:gd name="connsiteX2" fmla="*/ 5414 w 10517"/>
              <a:gd name="connsiteY2" fmla="*/ 9745 h 16414"/>
              <a:gd name="connsiteX3" fmla="*/ 7 w 10517"/>
              <a:gd name="connsiteY3" fmla="*/ 14018 h 16414"/>
              <a:gd name="connsiteX4" fmla="*/ 1221 w 10517"/>
              <a:gd name="connsiteY4" fmla="*/ 13640 h 16414"/>
              <a:gd name="connsiteX5" fmla="*/ 2796 w 10517"/>
              <a:gd name="connsiteY5" fmla="*/ 10235 h 16414"/>
              <a:gd name="connsiteX6" fmla="*/ 5395 w 10517"/>
              <a:gd name="connsiteY6" fmla="*/ 16074 h 16414"/>
              <a:gd name="connsiteX7" fmla="*/ 8038 w 10517"/>
              <a:gd name="connsiteY7" fmla="*/ 8420 h 16414"/>
              <a:gd name="connsiteX8" fmla="*/ 6945 w 10517"/>
              <a:gd name="connsiteY8" fmla="*/ 11533 h 16414"/>
              <a:gd name="connsiteX9" fmla="*/ 10517 w 10517"/>
              <a:gd name="connsiteY9" fmla="*/ 2125 h 16414"/>
              <a:gd name="connsiteX10" fmla="*/ 7642 w 10517"/>
              <a:gd name="connsiteY10" fmla="*/ 881 h 16414"/>
              <a:gd name="connsiteX0" fmla="*/ 7642 w 10517"/>
              <a:gd name="connsiteY0" fmla="*/ 881 h 16414"/>
              <a:gd name="connsiteX1" fmla="*/ 8038 w 10517"/>
              <a:gd name="connsiteY1" fmla="*/ 5984 h 16414"/>
              <a:gd name="connsiteX2" fmla="*/ 5414 w 10517"/>
              <a:gd name="connsiteY2" fmla="*/ 9745 h 16414"/>
              <a:gd name="connsiteX3" fmla="*/ 7 w 10517"/>
              <a:gd name="connsiteY3" fmla="*/ 14018 h 16414"/>
              <a:gd name="connsiteX4" fmla="*/ 1221 w 10517"/>
              <a:gd name="connsiteY4" fmla="*/ 13640 h 16414"/>
              <a:gd name="connsiteX5" fmla="*/ 2796 w 10517"/>
              <a:gd name="connsiteY5" fmla="*/ 10235 h 16414"/>
              <a:gd name="connsiteX6" fmla="*/ 5395 w 10517"/>
              <a:gd name="connsiteY6" fmla="*/ 16074 h 16414"/>
              <a:gd name="connsiteX7" fmla="*/ 8038 w 10517"/>
              <a:gd name="connsiteY7" fmla="*/ 8420 h 16414"/>
              <a:gd name="connsiteX8" fmla="*/ 6945 w 10517"/>
              <a:gd name="connsiteY8" fmla="*/ 11533 h 16414"/>
              <a:gd name="connsiteX9" fmla="*/ 10517 w 10517"/>
              <a:gd name="connsiteY9" fmla="*/ 2125 h 16414"/>
              <a:gd name="connsiteX10" fmla="*/ 7642 w 10517"/>
              <a:gd name="connsiteY10" fmla="*/ 881 h 16414"/>
              <a:gd name="connsiteX0" fmla="*/ 7642 w 10517"/>
              <a:gd name="connsiteY0" fmla="*/ 881 h 20539"/>
              <a:gd name="connsiteX1" fmla="*/ 8038 w 10517"/>
              <a:gd name="connsiteY1" fmla="*/ 5984 h 20539"/>
              <a:gd name="connsiteX2" fmla="*/ 5414 w 10517"/>
              <a:gd name="connsiteY2" fmla="*/ 9745 h 20539"/>
              <a:gd name="connsiteX3" fmla="*/ 7 w 10517"/>
              <a:gd name="connsiteY3" fmla="*/ 14018 h 20539"/>
              <a:gd name="connsiteX4" fmla="*/ 1221 w 10517"/>
              <a:gd name="connsiteY4" fmla="*/ 13640 h 20539"/>
              <a:gd name="connsiteX5" fmla="*/ 2796 w 10517"/>
              <a:gd name="connsiteY5" fmla="*/ 10235 h 20539"/>
              <a:gd name="connsiteX6" fmla="*/ 5395 w 10517"/>
              <a:gd name="connsiteY6" fmla="*/ 16074 h 20539"/>
              <a:gd name="connsiteX7" fmla="*/ 8038 w 10517"/>
              <a:gd name="connsiteY7" fmla="*/ 8420 h 20539"/>
              <a:gd name="connsiteX8" fmla="*/ 8003 w 10517"/>
              <a:gd name="connsiteY8" fmla="*/ 20539 h 20539"/>
              <a:gd name="connsiteX9" fmla="*/ 10517 w 10517"/>
              <a:gd name="connsiteY9" fmla="*/ 2125 h 20539"/>
              <a:gd name="connsiteX10" fmla="*/ 7642 w 10517"/>
              <a:gd name="connsiteY10" fmla="*/ 881 h 20539"/>
              <a:gd name="connsiteX0" fmla="*/ 7642 w 10517"/>
              <a:gd name="connsiteY0" fmla="*/ 881 h 20539"/>
              <a:gd name="connsiteX1" fmla="*/ 8038 w 10517"/>
              <a:gd name="connsiteY1" fmla="*/ 5984 h 20539"/>
              <a:gd name="connsiteX2" fmla="*/ 5414 w 10517"/>
              <a:gd name="connsiteY2" fmla="*/ 9745 h 20539"/>
              <a:gd name="connsiteX3" fmla="*/ 7 w 10517"/>
              <a:gd name="connsiteY3" fmla="*/ 14018 h 20539"/>
              <a:gd name="connsiteX4" fmla="*/ 1221 w 10517"/>
              <a:gd name="connsiteY4" fmla="*/ 13640 h 20539"/>
              <a:gd name="connsiteX5" fmla="*/ 2796 w 10517"/>
              <a:gd name="connsiteY5" fmla="*/ 10235 h 20539"/>
              <a:gd name="connsiteX6" fmla="*/ 5395 w 10517"/>
              <a:gd name="connsiteY6" fmla="*/ 16074 h 20539"/>
              <a:gd name="connsiteX7" fmla="*/ 9115 w 10517"/>
              <a:gd name="connsiteY7" fmla="*/ 9394 h 20539"/>
              <a:gd name="connsiteX8" fmla="*/ 8003 w 10517"/>
              <a:gd name="connsiteY8" fmla="*/ 20539 h 20539"/>
              <a:gd name="connsiteX9" fmla="*/ 10517 w 10517"/>
              <a:gd name="connsiteY9" fmla="*/ 2125 h 20539"/>
              <a:gd name="connsiteX10" fmla="*/ 7642 w 10517"/>
              <a:gd name="connsiteY10" fmla="*/ 881 h 20539"/>
              <a:gd name="connsiteX0" fmla="*/ 7642 w 10517"/>
              <a:gd name="connsiteY0" fmla="*/ 881 h 22780"/>
              <a:gd name="connsiteX1" fmla="*/ 8038 w 10517"/>
              <a:gd name="connsiteY1" fmla="*/ 5984 h 22780"/>
              <a:gd name="connsiteX2" fmla="*/ 5414 w 10517"/>
              <a:gd name="connsiteY2" fmla="*/ 9745 h 22780"/>
              <a:gd name="connsiteX3" fmla="*/ 7 w 10517"/>
              <a:gd name="connsiteY3" fmla="*/ 14018 h 22780"/>
              <a:gd name="connsiteX4" fmla="*/ 1221 w 10517"/>
              <a:gd name="connsiteY4" fmla="*/ 13640 h 22780"/>
              <a:gd name="connsiteX5" fmla="*/ 2720 w 10517"/>
              <a:gd name="connsiteY5" fmla="*/ 22406 h 22780"/>
              <a:gd name="connsiteX6" fmla="*/ 5395 w 10517"/>
              <a:gd name="connsiteY6" fmla="*/ 16074 h 22780"/>
              <a:gd name="connsiteX7" fmla="*/ 9115 w 10517"/>
              <a:gd name="connsiteY7" fmla="*/ 9394 h 22780"/>
              <a:gd name="connsiteX8" fmla="*/ 8003 w 10517"/>
              <a:gd name="connsiteY8" fmla="*/ 20539 h 22780"/>
              <a:gd name="connsiteX9" fmla="*/ 10517 w 10517"/>
              <a:gd name="connsiteY9" fmla="*/ 2125 h 22780"/>
              <a:gd name="connsiteX10" fmla="*/ 7642 w 10517"/>
              <a:gd name="connsiteY10" fmla="*/ 881 h 22780"/>
              <a:gd name="connsiteX0" fmla="*/ 7644 w 10519"/>
              <a:gd name="connsiteY0" fmla="*/ 881 h 25381"/>
              <a:gd name="connsiteX1" fmla="*/ 8040 w 10519"/>
              <a:gd name="connsiteY1" fmla="*/ 5984 h 25381"/>
              <a:gd name="connsiteX2" fmla="*/ 5416 w 10519"/>
              <a:gd name="connsiteY2" fmla="*/ 9745 h 25381"/>
              <a:gd name="connsiteX3" fmla="*/ 9 w 10519"/>
              <a:gd name="connsiteY3" fmla="*/ 14018 h 25381"/>
              <a:gd name="connsiteX4" fmla="*/ 1185 w 10519"/>
              <a:gd name="connsiteY4" fmla="*/ 25324 h 25381"/>
              <a:gd name="connsiteX5" fmla="*/ 2722 w 10519"/>
              <a:gd name="connsiteY5" fmla="*/ 22406 h 25381"/>
              <a:gd name="connsiteX6" fmla="*/ 5397 w 10519"/>
              <a:gd name="connsiteY6" fmla="*/ 16074 h 25381"/>
              <a:gd name="connsiteX7" fmla="*/ 9117 w 10519"/>
              <a:gd name="connsiteY7" fmla="*/ 9394 h 25381"/>
              <a:gd name="connsiteX8" fmla="*/ 8005 w 10519"/>
              <a:gd name="connsiteY8" fmla="*/ 20539 h 25381"/>
              <a:gd name="connsiteX9" fmla="*/ 10519 w 10519"/>
              <a:gd name="connsiteY9" fmla="*/ 2125 h 25381"/>
              <a:gd name="connsiteX10" fmla="*/ 7644 w 10519"/>
              <a:gd name="connsiteY10" fmla="*/ 881 h 25381"/>
              <a:gd name="connsiteX0" fmla="*/ 7646 w 10521"/>
              <a:gd name="connsiteY0" fmla="*/ 881 h 25324"/>
              <a:gd name="connsiteX1" fmla="*/ 8042 w 10521"/>
              <a:gd name="connsiteY1" fmla="*/ 5984 h 25324"/>
              <a:gd name="connsiteX2" fmla="*/ 5418 w 10521"/>
              <a:gd name="connsiteY2" fmla="*/ 9745 h 25324"/>
              <a:gd name="connsiteX3" fmla="*/ 11 w 10521"/>
              <a:gd name="connsiteY3" fmla="*/ 14018 h 25324"/>
              <a:gd name="connsiteX4" fmla="*/ 1187 w 10521"/>
              <a:gd name="connsiteY4" fmla="*/ 25324 h 25324"/>
              <a:gd name="connsiteX5" fmla="*/ 2724 w 10521"/>
              <a:gd name="connsiteY5" fmla="*/ 22406 h 25324"/>
              <a:gd name="connsiteX6" fmla="*/ 5399 w 10521"/>
              <a:gd name="connsiteY6" fmla="*/ 16074 h 25324"/>
              <a:gd name="connsiteX7" fmla="*/ 9119 w 10521"/>
              <a:gd name="connsiteY7" fmla="*/ 9394 h 25324"/>
              <a:gd name="connsiteX8" fmla="*/ 8007 w 10521"/>
              <a:gd name="connsiteY8" fmla="*/ 20539 h 25324"/>
              <a:gd name="connsiteX9" fmla="*/ 10521 w 10521"/>
              <a:gd name="connsiteY9" fmla="*/ 2125 h 25324"/>
              <a:gd name="connsiteX10" fmla="*/ 7646 w 10521"/>
              <a:gd name="connsiteY10" fmla="*/ 881 h 25324"/>
              <a:gd name="connsiteX0" fmla="*/ 7646 w 10521"/>
              <a:gd name="connsiteY0" fmla="*/ 881 h 25324"/>
              <a:gd name="connsiteX1" fmla="*/ 8042 w 10521"/>
              <a:gd name="connsiteY1" fmla="*/ 5984 h 25324"/>
              <a:gd name="connsiteX2" fmla="*/ 5418 w 10521"/>
              <a:gd name="connsiteY2" fmla="*/ 9745 h 25324"/>
              <a:gd name="connsiteX3" fmla="*/ 11 w 10521"/>
              <a:gd name="connsiteY3" fmla="*/ 14018 h 25324"/>
              <a:gd name="connsiteX4" fmla="*/ 1187 w 10521"/>
              <a:gd name="connsiteY4" fmla="*/ 25324 h 25324"/>
              <a:gd name="connsiteX5" fmla="*/ 2724 w 10521"/>
              <a:gd name="connsiteY5" fmla="*/ 22406 h 25324"/>
              <a:gd name="connsiteX6" fmla="*/ 5399 w 10521"/>
              <a:gd name="connsiteY6" fmla="*/ 16074 h 25324"/>
              <a:gd name="connsiteX7" fmla="*/ 9119 w 10521"/>
              <a:gd name="connsiteY7" fmla="*/ 9394 h 25324"/>
              <a:gd name="connsiteX8" fmla="*/ 8007 w 10521"/>
              <a:gd name="connsiteY8" fmla="*/ 20539 h 25324"/>
              <a:gd name="connsiteX9" fmla="*/ 10521 w 10521"/>
              <a:gd name="connsiteY9" fmla="*/ 2125 h 25324"/>
              <a:gd name="connsiteX10" fmla="*/ 7646 w 10521"/>
              <a:gd name="connsiteY10" fmla="*/ 881 h 25324"/>
              <a:gd name="connsiteX0" fmla="*/ 7646 w 10521"/>
              <a:gd name="connsiteY0" fmla="*/ 881 h 25324"/>
              <a:gd name="connsiteX1" fmla="*/ 8042 w 10521"/>
              <a:gd name="connsiteY1" fmla="*/ 5984 h 25324"/>
              <a:gd name="connsiteX2" fmla="*/ 5418 w 10521"/>
              <a:gd name="connsiteY2" fmla="*/ 9745 h 25324"/>
              <a:gd name="connsiteX3" fmla="*/ 11 w 10521"/>
              <a:gd name="connsiteY3" fmla="*/ 14018 h 25324"/>
              <a:gd name="connsiteX4" fmla="*/ 1187 w 10521"/>
              <a:gd name="connsiteY4" fmla="*/ 25324 h 25324"/>
              <a:gd name="connsiteX5" fmla="*/ 2724 w 10521"/>
              <a:gd name="connsiteY5" fmla="*/ 22406 h 25324"/>
              <a:gd name="connsiteX6" fmla="*/ 5437 w 10521"/>
              <a:gd name="connsiteY6" fmla="*/ 23133 h 25324"/>
              <a:gd name="connsiteX7" fmla="*/ 9119 w 10521"/>
              <a:gd name="connsiteY7" fmla="*/ 9394 h 25324"/>
              <a:gd name="connsiteX8" fmla="*/ 8007 w 10521"/>
              <a:gd name="connsiteY8" fmla="*/ 20539 h 25324"/>
              <a:gd name="connsiteX9" fmla="*/ 10521 w 10521"/>
              <a:gd name="connsiteY9" fmla="*/ 2125 h 25324"/>
              <a:gd name="connsiteX10" fmla="*/ 7646 w 10521"/>
              <a:gd name="connsiteY10" fmla="*/ 881 h 25324"/>
              <a:gd name="connsiteX0" fmla="*/ 7646 w 10521"/>
              <a:gd name="connsiteY0" fmla="*/ 881 h 25324"/>
              <a:gd name="connsiteX1" fmla="*/ 8042 w 10521"/>
              <a:gd name="connsiteY1" fmla="*/ 5984 h 25324"/>
              <a:gd name="connsiteX2" fmla="*/ 5475 w 10521"/>
              <a:gd name="connsiteY2" fmla="*/ 15830 h 25324"/>
              <a:gd name="connsiteX3" fmla="*/ 11 w 10521"/>
              <a:gd name="connsiteY3" fmla="*/ 14018 h 25324"/>
              <a:gd name="connsiteX4" fmla="*/ 1187 w 10521"/>
              <a:gd name="connsiteY4" fmla="*/ 25324 h 25324"/>
              <a:gd name="connsiteX5" fmla="*/ 2724 w 10521"/>
              <a:gd name="connsiteY5" fmla="*/ 22406 h 25324"/>
              <a:gd name="connsiteX6" fmla="*/ 5437 w 10521"/>
              <a:gd name="connsiteY6" fmla="*/ 23133 h 25324"/>
              <a:gd name="connsiteX7" fmla="*/ 9119 w 10521"/>
              <a:gd name="connsiteY7" fmla="*/ 9394 h 25324"/>
              <a:gd name="connsiteX8" fmla="*/ 8007 w 10521"/>
              <a:gd name="connsiteY8" fmla="*/ 20539 h 25324"/>
              <a:gd name="connsiteX9" fmla="*/ 10521 w 10521"/>
              <a:gd name="connsiteY9" fmla="*/ 2125 h 25324"/>
              <a:gd name="connsiteX10" fmla="*/ 7646 w 10521"/>
              <a:gd name="connsiteY10" fmla="*/ 881 h 25324"/>
              <a:gd name="connsiteX0" fmla="*/ 7561 w 10436"/>
              <a:gd name="connsiteY0" fmla="*/ 881 h 25324"/>
              <a:gd name="connsiteX1" fmla="*/ 7957 w 10436"/>
              <a:gd name="connsiteY1" fmla="*/ 5984 h 25324"/>
              <a:gd name="connsiteX2" fmla="*/ 5390 w 10436"/>
              <a:gd name="connsiteY2" fmla="*/ 15830 h 25324"/>
              <a:gd name="connsiteX3" fmla="*/ 20 w 10436"/>
              <a:gd name="connsiteY3" fmla="*/ 2577 h 25324"/>
              <a:gd name="connsiteX4" fmla="*/ 1102 w 10436"/>
              <a:gd name="connsiteY4" fmla="*/ 25324 h 25324"/>
              <a:gd name="connsiteX5" fmla="*/ 2639 w 10436"/>
              <a:gd name="connsiteY5" fmla="*/ 22406 h 25324"/>
              <a:gd name="connsiteX6" fmla="*/ 5352 w 10436"/>
              <a:gd name="connsiteY6" fmla="*/ 23133 h 25324"/>
              <a:gd name="connsiteX7" fmla="*/ 9034 w 10436"/>
              <a:gd name="connsiteY7" fmla="*/ 9394 h 25324"/>
              <a:gd name="connsiteX8" fmla="*/ 7922 w 10436"/>
              <a:gd name="connsiteY8" fmla="*/ 20539 h 25324"/>
              <a:gd name="connsiteX9" fmla="*/ 10436 w 10436"/>
              <a:gd name="connsiteY9" fmla="*/ 2125 h 25324"/>
              <a:gd name="connsiteX10" fmla="*/ 7561 w 10436"/>
              <a:gd name="connsiteY10" fmla="*/ 881 h 25324"/>
              <a:gd name="connsiteX0" fmla="*/ 7564 w 10439"/>
              <a:gd name="connsiteY0" fmla="*/ 881 h 23220"/>
              <a:gd name="connsiteX1" fmla="*/ 7960 w 10439"/>
              <a:gd name="connsiteY1" fmla="*/ 5984 h 23220"/>
              <a:gd name="connsiteX2" fmla="*/ 5393 w 10439"/>
              <a:gd name="connsiteY2" fmla="*/ 15830 h 23220"/>
              <a:gd name="connsiteX3" fmla="*/ 23 w 10439"/>
              <a:gd name="connsiteY3" fmla="*/ 2577 h 23220"/>
              <a:gd name="connsiteX4" fmla="*/ 1067 w 10439"/>
              <a:gd name="connsiteY4" fmla="*/ 17778 h 23220"/>
              <a:gd name="connsiteX5" fmla="*/ 2642 w 10439"/>
              <a:gd name="connsiteY5" fmla="*/ 22406 h 23220"/>
              <a:gd name="connsiteX6" fmla="*/ 5355 w 10439"/>
              <a:gd name="connsiteY6" fmla="*/ 23133 h 23220"/>
              <a:gd name="connsiteX7" fmla="*/ 9037 w 10439"/>
              <a:gd name="connsiteY7" fmla="*/ 9394 h 23220"/>
              <a:gd name="connsiteX8" fmla="*/ 7925 w 10439"/>
              <a:gd name="connsiteY8" fmla="*/ 20539 h 23220"/>
              <a:gd name="connsiteX9" fmla="*/ 10439 w 10439"/>
              <a:gd name="connsiteY9" fmla="*/ 2125 h 23220"/>
              <a:gd name="connsiteX10" fmla="*/ 7564 w 10439"/>
              <a:gd name="connsiteY10" fmla="*/ 881 h 23220"/>
              <a:gd name="connsiteX0" fmla="*/ 7558 w 10433"/>
              <a:gd name="connsiteY0" fmla="*/ 881 h 23220"/>
              <a:gd name="connsiteX1" fmla="*/ 7954 w 10433"/>
              <a:gd name="connsiteY1" fmla="*/ 5984 h 23220"/>
              <a:gd name="connsiteX2" fmla="*/ 5387 w 10433"/>
              <a:gd name="connsiteY2" fmla="*/ 15830 h 23220"/>
              <a:gd name="connsiteX3" fmla="*/ 17 w 10433"/>
              <a:gd name="connsiteY3" fmla="*/ 2577 h 23220"/>
              <a:gd name="connsiteX4" fmla="*/ 1061 w 10433"/>
              <a:gd name="connsiteY4" fmla="*/ 17778 h 23220"/>
              <a:gd name="connsiteX5" fmla="*/ 2636 w 10433"/>
              <a:gd name="connsiteY5" fmla="*/ 22406 h 23220"/>
              <a:gd name="connsiteX6" fmla="*/ 5349 w 10433"/>
              <a:gd name="connsiteY6" fmla="*/ 23133 h 23220"/>
              <a:gd name="connsiteX7" fmla="*/ 9031 w 10433"/>
              <a:gd name="connsiteY7" fmla="*/ 9394 h 23220"/>
              <a:gd name="connsiteX8" fmla="*/ 7919 w 10433"/>
              <a:gd name="connsiteY8" fmla="*/ 20539 h 23220"/>
              <a:gd name="connsiteX9" fmla="*/ 10433 w 10433"/>
              <a:gd name="connsiteY9" fmla="*/ 2125 h 23220"/>
              <a:gd name="connsiteX10" fmla="*/ 7558 w 10433"/>
              <a:gd name="connsiteY10" fmla="*/ 881 h 23220"/>
              <a:gd name="connsiteX0" fmla="*/ 7558 w 10433"/>
              <a:gd name="connsiteY0" fmla="*/ 881 h 23425"/>
              <a:gd name="connsiteX1" fmla="*/ 7954 w 10433"/>
              <a:gd name="connsiteY1" fmla="*/ 5984 h 23425"/>
              <a:gd name="connsiteX2" fmla="*/ 5387 w 10433"/>
              <a:gd name="connsiteY2" fmla="*/ 15830 h 23425"/>
              <a:gd name="connsiteX3" fmla="*/ 17 w 10433"/>
              <a:gd name="connsiteY3" fmla="*/ 2577 h 23425"/>
              <a:gd name="connsiteX4" fmla="*/ 1061 w 10433"/>
              <a:gd name="connsiteY4" fmla="*/ 17778 h 23425"/>
              <a:gd name="connsiteX5" fmla="*/ 2636 w 10433"/>
              <a:gd name="connsiteY5" fmla="*/ 22406 h 23425"/>
              <a:gd name="connsiteX6" fmla="*/ 5349 w 10433"/>
              <a:gd name="connsiteY6" fmla="*/ 23133 h 23425"/>
              <a:gd name="connsiteX7" fmla="*/ 9031 w 10433"/>
              <a:gd name="connsiteY7" fmla="*/ 9394 h 23425"/>
              <a:gd name="connsiteX8" fmla="*/ 7919 w 10433"/>
              <a:gd name="connsiteY8" fmla="*/ 20539 h 23425"/>
              <a:gd name="connsiteX9" fmla="*/ 10433 w 10433"/>
              <a:gd name="connsiteY9" fmla="*/ 2125 h 23425"/>
              <a:gd name="connsiteX10" fmla="*/ 7558 w 10433"/>
              <a:gd name="connsiteY10" fmla="*/ 881 h 23425"/>
              <a:gd name="connsiteX0" fmla="*/ 7558 w 10433"/>
              <a:gd name="connsiteY0" fmla="*/ 881 h 23220"/>
              <a:gd name="connsiteX1" fmla="*/ 7954 w 10433"/>
              <a:gd name="connsiteY1" fmla="*/ 5984 h 23220"/>
              <a:gd name="connsiteX2" fmla="*/ 5387 w 10433"/>
              <a:gd name="connsiteY2" fmla="*/ 15830 h 23220"/>
              <a:gd name="connsiteX3" fmla="*/ 17 w 10433"/>
              <a:gd name="connsiteY3" fmla="*/ 2577 h 23220"/>
              <a:gd name="connsiteX4" fmla="*/ 1061 w 10433"/>
              <a:gd name="connsiteY4" fmla="*/ 17778 h 23220"/>
              <a:gd name="connsiteX5" fmla="*/ 2655 w 10433"/>
              <a:gd name="connsiteY5" fmla="*/ 20702 h 23220"/>
              <a:gd name="connsiteX6" fmla="*/ 5349 w 10433"/>
              <a:gd name="connsiteY6" fmla="*/ 23133 h 23220"/>
              <a:gd name="connsiteX7" fmla="*/ 9031 w 10433"/>
              <a:gd name="connsiteY7" fmla="*/ 9394 h 23220"/>
              <a:gd name="connsiteX8" fmla="*/ 7919 w 10433"/>
              <a:gd name="connsiteY8" fmla="*/ 20539 h 23220"/>
              <a:gd name="connsiteX9" fmla="*/ 10433 w 10433"/>
              <a:gd name="connsiteY9" fmla="*/ 2125 h 23220"/>
              <a:gd name="connsiteX10" fmla="*/ 7558 w 10433"/>
              <a:gd name="connsiteY10" fmla="*/ 881 h 23220"/>
              <a:gd name="connsiteX0" fmla="*/ 7558 w 10433"/>
              <a:gd name="connsiteY0" fmla="*/ 881 h 23220"/>
              <a:gd name="connsiteX1" fmla="*/ 7954 w 10433"/>
              <a:gd name="connsiteY1" fmla="*/ 5984 h 23220"/>
              <a:gd name="connsiteX2" fmla="*/ 5387 w 10433"/>
              <a:gd name="connsiteY2" fmla="*/ 15830 h 23220"/>
              <a:gd name="connsiteX3" fmla="*/ 17 w 10433"/>
              <a:gd name="connsiteY3" fmla="*/ 2577 h 23220"/>
              <a:gd name="connsiteX4" fmla="*/ 1061 w 10433"/>
              <a:gd name="connsiteY4" fmla="*/ 17778 h 23220"/>
              <a:gd name="connsiteX5" fmla="*/ 2655 w 10433"/>
              <a:gd name="connsiteY5" fmla="*/ 20702 h 23220"/>
              <a:gd name="connsiteX6" fmla="*/ 5349 w 10433"/>
              <a:gd name="connsiteY6" fmla="*/ 23133 h 23220"/>
              <a:gd name="connsiteX7" fmla="*/ 9031 w 10433"/>
              <a:gd name="connsiteY7" fmla="*/ 9394 h 23220"/>
              <a:gd name="connsiteX8" fmla="*/ 7919 w 10433"/>
              <a:gd name="connsiteY8" fmla="*/ 20539 h 23220"/>
              <a:gd name="connsiteX9" fmla="*/ 10433 w 10433"/>
              <a:gd name="connsiteY9" fmla="*/ 2125 h 23220"/>
              <a:gd name="connsiteX10" fmla="*/ 7558 w 10433"/>
              <a:gd name="connsiteY10" fmla="*/ 881 h 23220"/>
              <a:gd name="connsiteX0" fmla="*/ 7607 w 10482"/>
              <a:gd name="connsiteY0" fmla="*/ 881 h 23220"/>
              <a:gd name="connsiteX1" fmla="*/ 8003 w 10482"/>
              <a:gd name="connsiteY1" fmla="*/ 5984 h 23220"/>
              <a:gd name="connsiteX2" fmla="*/ 5436 w 10482"/>
              <a:gd name="connsiteY2" fmla="*/ 15830 h 23220"/>
              <a:gd name="connsiteX3" fmla="*/ 66 w 10482"/>
              <a:gd name="connsiteY3" fmla="*/ 2577 h 23220"/>
              <a:gd name="connsiteX4" fmla="*/ 846 w 10482"/>
              <a:gd name="connsiteY4" fmla="*/ 19238 h 23220"/>
              <a:gd name="connsiteX5" fmla="*/ 2704 w 10482"/>
              <a:gd name="connsiteY5" fmla="*/ 20702 h 23220"/>
              <a:gd name="connsiteX6" fmla="*/ 5398 w 10482"/>
              <a:gd name="connsiteY6" fmla="*/ 23133 h 23220"/>
              <a:gd name="connsiteX7" fmla="*/ 9080 w 10482"/>
              <a:gd name="connsiteY7" fmla="*/ 9394 h 23220"/>
              <a:gd name="connsiteX8" fmla="*/ 7968 w 10482"/>
              <a:gd name="connsiteY8" fmla="*/ 20539 h 23220"/>
              <a:gd name="connsiteX9" fmla="*/ 10482 w 10482"/>
              <a:gd name="connsiteY9" fmla="*/ 2125 h 23220"/>
              <a:gd name="connsiteX10" fmla="*/ 7607 w 10482"/>
              <a:gd name="connsiteY10" fmla="*/ 881 h 23220"/>
              <a:gd name="connsiteX0" fmla="*/ 7607 w 10482"/>
              <a:gd name="connsiteY0" fmla="*/ 881 h 23220"/>
              <a:gd name="connsiteX1" fmla="*/ 8003 w 10482"/>
              <a:gd name="connsiteY1" fmla="*/ 5984 h 23220"/>
              <a:gd name="connsiteX2" fmla="*/ 5436 w 10482"/>
              <a:gd name="connsiteY2" fmla="*/ 15830 h 23220"/>
              <a:gd name="connsiteX3" fmla="*/ 66 w 10482"/>
              <a:gd name="connsiteY3" fmla="*/ 2577 h 23220"/>
              <a:gd name="connsiteX4" fmla="*/ 846 w 10482"/>
              <a:gd name="connsiteY4" fmla="*/ 19238 h 23220"/>
              <a:gd name="connsiteX5" fmla="*/ 2704 w 10482"/>
              <a:gd name="connsiteY5" fmla="*/ 20702 h 23220"/>
              <a:gd name="connsiteX6" fmla="*/ 5398 w 10482"/>
              <a:gd name="connsiteY6" fmla="*/ 23133 h 23220"/>
              <a:gd name="connsiteX7" fmla="*/ 9080 w 10482"/>
              <a:gd name="connsiteY7" fmla="*/ 9394 h 23220"/>
              <a:gd name="connsiteX8" fmla="*/ 7968 w 10482"/>
              <a:gd name="connsiteY8" fmla="*/ 20539 h 23220"/>
              <a:gd name="connsiteX9" fmla="*/ 10482 w 10482"/>
              <a:gd name="connsiteY9" fmla="*/ 2125 h 23220"/>
              <a:gd name="connsiteX10" fmla="*/ 7607 w 10482"/>
              <a:gd name="connsiteY10" fmla="*/ 881 h 23220"/>
              <a:gd name="connsiteX0" fmla="*/ 7607 w 10482"/>
              <a:gd name="connsiteY0" fmla="*/ 881 h 23220"/>
              <a:gd name="connsiteX1" fmla="*/ 8003 w 10482"/>
              <a:gd name="connsiteY1" fmla="*/ 5984 h 23220"/>
              <a:gd name="connsiteX2" fmla="*/ 5436 w 10482"/>
              <a:gd name="connsiteY2" fmla="*/ 15830 h 23220"/>
              <a:gd name="connsiteX3" fmla="*/ 66 w 10482"/>
              <a:gd name="connsiteY3" fmla="*/ 2577 h 23220"/>
              <a:gd name="connsiteX4" fmla="*/ 846 w 10482"/>
              <a:gd name="connsiteY4" fmla="*/ 19238 h 23220"/>
              <a:gd name="connsiteX5" fmla="*/ 2704 w 10482"/>
              <a:gd name="connsiteY5" fmla="*/ 20702 h 23220"/>
              <a:gd name="connsiteX6" fmla="*/ 5398 w 10482"/>
              <a:gd name="connsiteY6" fmla="*/ 23133 h 23220"/>
              <a:gd name="connsiteX7" fmla="*/ 9080 w 10482"/>
              <a:gd name="connsiteY7" fmla="*/ 9394 h 23220"/>
              <a:gd name="connsiteX8" fmla="*/ 7968 w 10482"/>
              <a:gd name="connsiteY8" fmla="*/ 20539 h 23220"/>
              <a:gd name="connsiteX9" fmla="*/ 10482 w 10482"/>
              <a:gd name="connsiteY9" fmla="*/ 2125 h 23220"/>
              <a:gd name="connsiteX10" fmla="*/ 7607 w 10482"/>
              <a:gd name="connsiteY10" fmla="*/ 881 h 23220"/>
              <a:gd name="connsiteX0" fmla="*/ 7602 w 10477"/>
              <a:gd name="connsiteY0" fmla="*/ 881 h 23220"/>
              <a:gd name="connsiteX1" fmla="*/ 7998 w 10477"/>
              <a:gd name="connsiteY1" fmla="*/ 5984 h 23220"/>
              <a:gd name="connsiteX2" fmla="*/ 5431 w 10477"/>
              <a:gd name="connsiteY2" fmla="*/ 15830 h 23220"/>
              <a:gd name="connsiteX3" fmla="*/ 61 w 10477"/>
              <a:gd name="connsiteY3" fmla="*/ 2577 h 23220"/>
              <a:gd name="connsiteX4" fmla="*/ 860 w 10477"/>
              <a:gd name="connsiteY4" fmla="*/ 16804 h 23220"/>
              <a:gd name="connsiteX5" fmla="*/ 2699 w 10477"/>
              <a:gd name="connsiteY5" fmla="*/ 20702 h 23220"/>
              <a:gd name="connsiteX6" fmla="*/ 5393 w 10477"/>
              <a:gd name="connsiteY6" fmla="*/ 23133 h 23220"/>
              <a:gd name="connsiteX7" fmla="*/ 9075 w 10477"/>
              <a:gd name="connsiteY7" fmla="*/ 9394 h 23220"/>
              <a:gd name="connsiteX8" fmla="*/ 7963 w 10477"/>
              <a:gd name="connsiteY8" fmla="*/ 20539 h 23220"/>
              <a:gd name="connsiteX9" fmla="*/ 10477 w 10477"/>
              <a:gd name="connsiteY9" fmla="*/ 2125 h 23220"/>
              <a:gd name="connsiteX10" fmla="*/ 7602 w 10477"/>
              <a:gd name="connsiteY10" fmla="*/ 881 h 23220"/>
              <a:gd name="connsiteX0" fmla="*/ 7569 w 10444"/>
              <a:gd name="connsiteY0" fmla="*/ 881 h 23220"/>
              <a:gd name="connsiteX1" fmla="*/ 7965 w 10444"/>
              <a:gd name="connsiteY1" fmla="*/ 5984 h 23220"/>
              <a:gd name="connsiteX2" fmla="*/ 5398 w 10444"/>
              <a:gd name="connsiteY2" fmla="*/ 15830 h 23220"/>
              <a:gd name="connsiteX3" fmla="*/ 28 w 10444"/>
              <a:gd name="connsiteY3" fmla="*/ 2577 h 23220"/>
              <a:gd name="connsiteX4" fmla="*/ 827 w 10444"/>
              <a:gd name="connsiteY4" fmla="*/ 16804 h 23220"/>
              <a:gd name="connsiteX5" fmla="*/ 2666 w 10444"/>
              <a:gd name="connsiteY5" fmla="*/ 20702 h 23220"/>
              <a:gd name="connsiteX6" fmla="*/ 5360 w 10444"/>
              <a:gd name="connsiteY6" fmla="*/ 23133 h 23220"/>
              <a:gd name="connsiteX7" fmla="*/ 9042 w 10444"/>
              <a:gd name="connsiteY7" fmla="*/ 9394 h 23220"/>
              <a:gd name="connsiteX8" fmla="*/ 7930 w 10444"/>
              <a:gd name="connsiteY8" fmla="*/ 20539 h 23220"/>
              <a:gd name="connsiteX9" fmla="*/ 10444 w 10444"/>
              <a:gd name="connsiteY9" fmla="*/ 2125 h 23220"/>
              <a:gd name="connsiteX10" fmla="*/ 7569 w 10444"/>
              <a:gd name="connsiteY10" fmla="*/ 881 h 23220"/>
              <a:gd name="connsiteX0" fmla="*/ 7546 w 10421"/>
              <a:gd name="connsiteY0" fmla="*/ 881 h 23220"/>
              <a:gd name="connsiteX1" fmla="*/ 7942 w 10421"/>
              <a:gd name="connsiteY1" fmla="*/ 5984 h 23220"/>
              <a:gd name="connsiteX2" fmla="*/ 5375 w 10421"/>
              <a:gd name="connsiteY2" fmla="*/ 15830 h 23220"/>
              <a:gd name="connsiteX3" fmla="*/ 5 w 10421"/>
              <a:gd name="connsiteY3" fmla="*/ 2577 h 23220"/>
              <a:gd name="connsiteX4" fmla="*/ 804 w 10421"/>
              <a:gd name="connsiteY4" fmla="*/ 16804 h 23220"/>
              <a:gd name="connsiteX5" fmla="*/ 2643 w 10421"/>
              <a:gd name="connsiteY5" fmla="*/ 20702 h 23220"/>
              <a:gd name="connsiteX6" fmla="*/ 5337 w 10421"/>
              <a:gd name="connsiteY6" fmla="*/ 23133 h 23220"/>
              <a:gd name="connsiteX7" fmla="*/ 9019 w 10421"/>
              <a:gd name="connsiteY7" fmla="*/ 9394 h 23220"/>
              <a:gd name="connsiteX8" fmla="*/ 7907 w 10421"/>
              <a:gd name="connsiteY8" fmla="*/ 20539 h 23220"/>
              <a:gd name="connsiteX9" fmla="*/ 10421 w 10421"/>
              <a:gd name="connsiteY9" fmla="*/ 2125 h 23220"/>
              <a:gd name="connsiteX10" fmla="*/ 7546 w 10421"/>
              <a:gd name="connsiteY10" fmla="*/ 881 h 23220"/>
              <a:gd name="connsiteX0" fmla="*/ 7546 w 10421"/>
              <a:gd name="connsiteY0" fmla="*/ 881 h 23220"/>
              <a:gd name="connsiteX1" fmla="*/ 7942 w 10421"/>
              <a:gd name="connsiteY1" fmla="*/ 5984 h 23220"/>
              <a:gd name="connsiteX2" fmla="*/ 5375 w 10421"/>
              <a:gd name="connsiteY2" fmla="*/ 15830 h 23220"/>
              <a:gd name="connsiteX3" fmla="*/ 5 w 10421"/>
              <a:gd name="connsiteY3" fmla="*/ 2577 h 23220"/>
              <a:gd name="connsiteX4" fmla="*/ 804 w 10421"/>
              <a:gd name="connsiteY4" fmla="*/ 16804 h 23220"/>
              <a:gd name="connsiteX5" fmla="*/ 2643 w 10421"/>
              <a:gd name="connsiteY5" fmla="*/ 20702 h 23220"/>
              <a:gd name="connsiteX6" fmla="*/ 5337 w 10421"/>
              <a:gd name="connsiteY6" fmla="*/ 23133 h 23220"/>
              <a:gd name="connsiteX7" fmla="*/ 9019 w 10421"/>
              <a:gd name="connsiteY7" fmla="*/ 9394 h 23220"/>
              <a:gd name="connsiteX8" fmla="*/ 7907 w 10421"/>
              <a:gd name="connsiteY8" fmla="*/ 20539 h 23220"/>
              <a:gd name="connsiteX9" fmla="*/ 10421 w 10421"/>
              <a:gd name="connsiteY9" fmla="*/ 2125 h 23220"/>
              <a:gd name="connsiteX10" fmla="*/ 7546 w 10421"/>
              <a:gd name="connsiteY10" fmla="*/ 881 h 23220"/>
              <a:gd name="connsiteX0" fmla="*/ 7546 w 10421"/>
              <a:gd name="connsiteY0" fmla="*/ 881 h 23220"/>
              <a:gd name="connsiteX1" fmla="*/ 7942 w 10421"/>
              <a:gd name="connsiteY1" fmla="*/ 5984 h 23220"/>
              <a:gd name="connsiteX2" fmla="*/ 5375 w 10421"/>
              <a:gd name="connsiteY2" fmla="*/ 15830 h 23220"/>
              <a:gd name="connsiteX3" fmla="*/ 5 w 10421"/>
              <a:gd name="connsiteY3" fmla="*/ 2577 h 23220"/>
              <a:gd name="connsiteX4" fmla="*/ 804 w 10421"/>
              <a:gd name="connsiteY4" fmla="*/ 16804 h 23220"/>
              <a:gd name="connsiteX5" fmla="*/ 2624 w 10421"/>
              <a:gd name="connsiteY5" fmla="*/ 19241 h 23220"/>
              <a:gd name="connsiteX6" fmla="*/ 5337 w 10421"/>
              <a:gd name="connsiteY6" fmla="*/ 23133 h 23220"/>
              <a:gd name="connsiteX7" fmla="*/ 9019 w 10421"/>
              <a:gd name="connsiteY7" fmla="*/ 9394 h 23220"/>
              <a:gd name="connsiteX8" fmla="*/ 7907 w 10421"/>
              <a:gd name="connsiteY8" fmla="*/ 20539 h 23220"/>
              <a:gd name="connsiteX9" fmla="*/ 10421 w 10421"/>
              <a:gd name="connsiteY9" fmla="*/ 2125 h 23220"/>
              <a:gd name="connsiteX10" fmla="*/ 7546 w 10421"/>
              <a:gd name="connsiteY10" fmla="*/ 881 h 23220"/>
              <a:gd name="connsiteX0" fmla="*/ 7546 w 10421"/>
              <a:gd name="connsiteY0" fmla="*/ 881 h 23220"/>
              <a:gd name="connsiteX1" fmla="*/ 7942 w 10421"/>
              <a:gd name="connsiteY1" fmla="*/ 5984 h 23220"/>
              <a:gd name="connsiteX2" fmla="*/ 5375 w 10421"/>
              <a:gd name="connsiteY2" fmla="*/ 15830 h 23220"/>
              <a:gd name="connsiteX3" fmla="*/ 5 w 10421"/>
              <a:gd name="connsiteY3" fmla="*/ 2577 h 23220"/>
              <a:gd name="connsiteX4" fmla="*/ 804 w 10421"/>
              <a:gd name="connsiteY4" fmla="*/ 16804 h 23220"/>
              <a:gd name="connsiteX5" fmla="*/ 2624 w 10421"/>
              <a:gd name="connsiteY5" fmla="*/ 19241 h 23220"/>
              <a:gd name="connsiteX6" fmla="*/ 5337 w 10421"/>
              <a:gd name="connsiteY6" fmla="*/ 23133 h 23220"/>
              <a:gd name="connsiteX7" fmla="*/ 9019 w 10421"/>
              <a:gd name="connsiteY7" fmla="*/ 9394 h 23220"/>
              <a:gd name="connsiteX8" fmla="*/ 7907 w 10421"/>
              <a:gd name="connsiteY8" fmla="*/ 20539 h 23220"/>
              <a:gd name="connsiteX9" fmla="*/ 10421 w 10421"/>
              <a:gd name="connsiteY9" fmla="*/ 2125 h 23220"/>
              <a:gd name="connsiteX10" fmla="*/ 7546 w 10421"/>
              <a:gd name="connsiteY10" fmla="*/ 881 h 23220"/>
              <a:gd name="connsiteX0" fmla="*/ 7546 w 10421"/>
              <a:gd name="connsiteY0" fmla="*/ 881 h 23220"/>
              <a:gd name="connsiteX1" fmla="*/ 7942 w 10421"/>
              <a:gd name="connsiteY1" fmla="*/ 5984 h 23220"/>
              <a:gd name="connsiteX2" fmla="*/ 5375 w 10421"/>
              <a:gd name="connsiteY2" fmla="*/ 15830 h 23220"/>
              <a:gd name="connsiteX3" fmla="*/ 5 w 10421"/>
              <a:gd name="connsiteY3" fmla="*/ 2577 h 23220"/>
              <a:gd name="connsiteX4" fmla="*/ 823 w 10421"/>
              <a:gd name="connsiteY4" fmla="*/ 14126 h 23220"/>
              <a:gd name="connsiteX5" fmla="*/ 2624 w 10421"/>
              <a:gd name="connsiteY5" fmla="*/ 19241 h 23220"/>
              <a:gd name="connsiteX6" fmla="*/ 5337 w 10421"/>
              <a:gd name="connsiteY6" fmla="*/ 23133 h 23220"/>
              <a:gd name="connsiteX7" fmla="*/ 9019 w 10421"/>
              <a:gd name="connsiteY7" fmla="*/ 9394 h 23220"/>
              <a:gd name="connsiteX8" fmla="*/ 7907 w 10421"/>
              <a:gd name="connsiteY8" fmla="*/ 20539 h 23220"/>
              <a:gd name="connsiteX9" fmla="*/ 10421 w 10421"/>
              <a:gd name="connsiteY9" fmla="*/ 2125 h 23220"/>
              <a:gd name="connsiteX10" fmla="*/ 7546 w 10421"/>
              <a:gd name="connsiteY10" fmla="*/ 881 h 23220"/>
              <a:gd name="connsiteX0" fmla="*/ 7546 w 10043"/>
              <a:gd name="connsiteY0" fmla="*/ 3378 h 25717"/>
              <a:gd name="connsiteX1" fmla="*/ 7942 w 10043"/>
              <a:gd name="connsiteY1" fmla="*/ 8481 h 25717"/>
              <a:gd name="connsiteX2" fmla="*/ 5375 w 10043"/>
              <a:gd name="connsiteY2" fmla="*/ 18327 h 25717"/>
              <a:gd name="connsiteX3" fmla="*/ 5 w 10043"/>
              <a:gd name="connsiteY3" fmla="*/ 5074 h 25717"/>
              <a:gd name="connsiteX4" fmla="*/ 823 w 10043"/>
              <a:gd name="connsiteY4" fmla="*/ 16623 h 25717"/>
              <a:gd name="connsiteX5" fmla="*/ 2624 w 10043"/>
              <a:gd name="connsiteY5" fmla="*/ 21738 h 25717"/>
              <a:gd name="connsiteX6" fmla="*/ 5337 w 10043"/>
              <a:gd name="connsiteY6" fmla="*/ 25630 h 25717"/>
              <a:gd name="connsiteX7" fmla="*/ 9019 w 10043"/>
              <a:gd name="connsiteY7" fmla="*/ 11891 h 25717"/>
              <a:gd name="connsiteX8" fmla="*/ 7907 w 10043"/>
              <a:gd name="connsiteY8" fmla="*/ 23036 h 25717"/>
              <a:gd name="connsiteX9" fmla="*/ 10043 w 10043"/>
              <a:gd name="connsiteY9" fmla="*/ 1701 h 25717"/>
              <a:gd name="connsiteX10" fmla="*/ 7546 w 10043"/>
              <a:gd name="connsiteY10" fmla="*/ 3378 h 25717"/>
              <a:gd name="connsiteX0" fmla="*/ 7546 w 10043"/>
              <a:gd name="connsiteY0" fmla="*/ 3378 h 25717"/>
              <a:gd name="connsiteX1" fmla="*/ 8679 w 10043"/>
              <a:gd name="connsiteY1" fmla="*/ 8238 h 25717"/>
              <a:gd name="connsiteX2" fmla="*/ 5375 w 10043"/>
              <a:gd name="connsiteY2" fmla="*/ 18327 h 25717"/>
              <a:gd name="connsiteX3" fmla="*/ 5 w 10043"/>
              <a:gd name="connsiteY3" fmla="*/ 5074 h 25717"/>
              <a:gd name="connsiteX4" fmla="*/ 823 w 10043"/>
              <a:gd name="connsiteY4" fmla="*/ 16623 h 25717"/>
              <a:gd name="connsiteX5" fmla="*/ 2624 w 10043"/>
              <a:gd name="connsiteY5" fmla="*/ 21738 h 25717"/>
              <a:gd name="connsiteX6" fmla="*/ 5337 w 10043"/>
              <a:gd name="connsiteY6" fmla="*/ 25630 h 25717"/>
              <a:gd name="connsiteX7" fmla="*/ 9019 w 10043"/>
              <a:gd name="connsiteY7" fmla="*/ 11891 h 25717"/>
              <a:gd name="connsiteX8" fmla="*/ 7907 w 10043"/>
              <a:gd name="connsiteY8" fmla="*/ 23036 h 25717"/>
              <a:gd name="connsiteX9" fmla="*/ 10043 w 10043"/>
              <a:gd name="connsiteY9" fmla="*/ 1701 h 25717"/>
              <a:gd name="connsiteX10" fmla="*/ 7546 w 10043"/>
              <a:gd name="connsiteY10" fmla="*/ 3378 h 25717"/>
              <a:gd name="connsiteX0" fmla="*/ 7546 w 10043"/>
              <a:gd name="connsiteY0" fmla="*/ 4172 h 26511"/>
              <a:gd name="connsiteX1" fmla="*/ 8679 w 10043"/>
              <a:gd name="connsiteY1" fmla="*/ 9032 h 26511"/>
              <a:gd name="connsiteX2" fmla="*/ 5375 w 10043"/>
              <a:gd name="connsiteY2" fmla="*/ 19121 h 26511"/>
              <a:gd name="connsiteX3" fmla="*/ 5 w 10043"/>
              <a:gd name="connsiteY3" fmla="*/ 5868 h 26511"/>
              <a:gd name="connsiteX4" fmla="*/ 823 w 10043"/>
              <a:gd name="connsiteY4" fmla="*/ 17417 h 26511"/>
              <a:gd name="connsiteX5" fmla="*/ 2624 w 10043"/>
              <a:gd name="connsiteY5" fmla="*/ 22532 h 26511"/>
              <a:gd name="connsiteX6" fmla="*/ 5337 w 10043"/>
              <a:gd name="connsiteY6" fmla="*/ 26424 h 26511"/>
              <a:gd name="connsiteX7" fmla="*/ 9019 w 10043"/>
              <a:gd name="connsiteY7" fmla="*/ 12685 h 26511"/>
              <a:gd name="connsiteX8" fmla="*/ 7907 w 10043"/>
              <a:gd name="connsiteY8" fmla="*/ 23830 h 26511"/>
              <a:gd name="connsiteX9" fmla="*/ 10043 w 10043"/>
              <a:gd name="connsiteY9" fmla="*/ 2495 h 26511"/>
              <a:gd name="connsiteX10" fmla="*/ 7546 w 10043"/>
              <a:gd name="connsiteY10" fmla="*/ 4172 h 26511"/>
              <a:gd name="connsiteX0" fmla="*/ 7622 w 10043"/>
              <a:gd name="connsiteY0" fmla="*/ 6348 h 26009"/>
              <a:gd name="connsiteX1" fmla="*/ 8679 w 10043"/>
              <a:gd name="connsiteY1" fmla="*/ 8530 h 26009"/>
              <a:gd name="connsiteX2" fmla="*/ 5375 w 10043"/>
              <a:gd name="connsiteY2" fmla="*/ 18619 h 26009"/>
              <a:gd name="connsiteX3" fmla="*/ 5 w 10043"/>
              <a:gd name="connsiteY3" fmla="*/ 5366 h 26009"/>
              <a:gd name="connsiteX4" fmla="*/ 823 w 10043"/>
              <a:gd name="connsiteY4" fmla="*/ 16915 h 26009"/>
              <a:gd name="connsiteX5" fmla="*/ 2624 w 10043"/>
              <a:gd name="connsiteY5" fmla="*/ 22030 h 26009"/>
              <a:gd name="connsiteX6" fmla="*/ 5337 w 10043"/>
              <a:gd name="connsiteY6" fmla="*/ 25922 h 26009"/>
              <a:gd name="connsiteX7" fmla="*/ 9019 w 10043"/>
              <a:gd name="connsiteY7" fmla="*/ 12183 h 26009"/>
              <a:gd name="connsiteX8" fmla="*/ 7907 w 10043"/>
              <a:gd name="connsiteY8" fmla="*/ 23328 h 26009"/>
              <a:gd name="connsiteX9" fmla="*/ 10043 w 10043"/>
              <a:gd name="connsiteY9" fmla="*/ 1993 h 26009"/>
              <a:gd name="connsiteX10" fmla="*/ 7622 w 10043"/>
              <a:gd name="connsiteY10" fmla="*/ 6348 h 26009"/>
              <a:gd name="connsiteX0" fmla="*/ 7622 w 10043"/>
              <a:gd name="connsiteY0" fmla="*/ 6348 h 26009"/>
              <a:gd name="connsiteX1" fmla="*/ 8679 w 10043"/>
              <a:gd name="connsiteY1" fmla="*/ 8530 h 26009"/>
              <a:gd name="connsiteX2" fmla="*/ 5375 w 10043"/>
              <a:gd name="connsiteY2" fmla="*/ 18619 h 26009"/>
              <a:gd name="connsiteX3" fmla="*/ 5 w 10043"/>
              <a:gd name="connsiteY3" fmla="*/ 5366 h 26009"/>
              <a:gd name="connsiteX4" fmla="*/ 823 w 10043"/>
              <a:gd name="connsiteY4" fmla="*/ 16915 h 26009"/>
              <a:gd name="connsiteX5" fmla="*/ 2624 w 10043"/>
              <a:gd name="connsiteY5" fmla="*/ 22030 h 26009"/>
              <a:gd name="connsiteX6" fmla="*/ 5337 w 10043"/>
              <a:gd name="connsiteY6" fmla="*/ 25922 h 26009"/>
              <a:gd name="connsiteX7" fmla="*/ 9019 w 10043"/>
              <a:gd name="connsiteY7" fmla="*/ 12183 h 26009"/>
              <a:gd name="connsiteX8" fmla="*/ 7907 w 10043"/>
              <a:gd name="connsiteY8" fmla="*/ 23328 h 26009"/>
              <a:gd name="connsiteX9" fmla="*/ 10043 w 10043"/>
              <a:gd name="connsiteY9" fmla="*/ 1993 h 26009"/>
              <a:gd name="connsiteX10" fmla="*/ 7622 w 10043"/>
              <a:gd name="connsiteY10" fmla="*/ 6348 h 26009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2624 w 10043"/>
              <a:gd name="connsiteY5" fmla="*/ 2003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7907 w 10043"/>
              <a:gd name="connsiteY8" fmla="*/ 21335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2624 w 10043"/>
              <a:gd name="connsiteY5" fmla="*/ 2003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8757 w 10043"/>
              <a:gd name="connsiteY8" fmla="*/ 16954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2624 w 10043"/>
              <a:gd name="connsiteY5" fmla="*/ 2003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8757 w 10043"/>
              <a:gd name="connsiteY8" fmla="*/ 16954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3379 w 10043"/>
              <a:gd name="connsiteY5" fmla="*/ 2076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8757 w 10043"/>
              <a:gd name="connsiteY8" fmla="*/ 16954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3379 w 10043"/>
              <a:gd name="connsiteY5" fmla="*/ 2076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8757 w 10043"/>
              <a:gd name="connsiteY8" fmla="*/ 16954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22 w 10043"/>
              <a:gd name="connsiteY0" fmla="*/ 4355 h 24016"/>
              <a:gd name="connsiteX1" fmla="*/ 8679 w 10043"/>
              <a:gd name="connsiteY1" fmla="*/ 6537 h 24016"/>
              <a:gd name="connsiteX2" fmla="*/ 5375 w 10043"/>
              <a:gd name="connsiteY2" fmla="*/ 16626 h 24016"/>
              <a:gd name="connsiteX3" fmla="*/ 5 w 10043"/>
              <a:gd name="connsiteY3" fmla="*/ 3373 h 24016"/>
              <a:gd name="connsiteX4" fmla="*/ 823 w 10043"/>
              <a:gd name="connsiteY4" fmla="*/ 14922 h 24016"/>
              <a:gd name="connsiteX5" fmla="*/ 3379 w 10043"/>
              <a:gd name="connsiteY5" fmla="*/ 20767 h 24016"/>
              <a:gd name="connsiteX6" fmla="*/ 5337 w 10043"/>
              <a:gd name="connsiteY6" fmla="*/ 23929 h 24016"/>
              <a:gd name="connsiteX7" fmla="*/ 9019 w 10043"/>
              <a:gd name="connsiteY7" fmla="*/ 10190 h 24016"/>
              <a:gd name="connsiteX8" fmla="*/ 8757 w 10043"/>
              <a:gd name="connsiteY8" fmla="*/ 16954 h 24016"/>
              <a:gd name="connsiteX9" fmla="*/ 10043 w 10043"/>
              <a:gd name="connsiteY9" fmla="*/ 0 h 24016"/>
              <a:gd name="connsiteX10" fmla="*/ 7622 w 10043"/>
              <a:gd name="connsiteY10" fmla="*/ 4355 h 24016"/>
              <a:gd name="connsiteX0" fmla="*/ 7619 w 10040"/>
              <a:gd name="connsiteY0" fmla="*/ 4355 h 24016"/>
              <a:gd name="connsiteX1" fmla="*/ 8676 w 10040"/>
              <a:gd name="connsiteY1" fmla="*/ 6537 h 24016"/>
              <a:gd name="connsiteX2" fmla="*/ 5372 w 10040"/>
              <a:gd name="connsiteY2" fmla="*/ 16626 h 24016"/>
              <a:gd name="connsiteX3" fmla="*/ 2 w 10040"/>
              <a:gd name="connsiteY3" fmla="*/ 3373 h 24016"/>
              <a:gd name="connsiteX4" fmla="*/ 1387 w 10040"/>
              <a:gd name="connsiteY4" fmla="*/ 14922 h 24016"/>
              <a:gd name="connsiteX5" fmla="*/ 3376 w 10040"/>
              <a:gd name="connsiteY5" fmla="*/ 20767 h 24016"/>
              <a:gd name="connsiteX6" fmla="*/ 5334 w 10040"/>
              <a:gd name="connsiteY6" fmla="*/ 23929 h 24016"/>
              <a:gd name="connsiteX7" fmla="*/ 9016 w 10040"/>
              <a:gd name="connsiteY7" fmla="*/ 10190 h 24016"/>
              <a:gd name="connsiteX8" fmla="*/ 8754 w 10040"/>
              <a:gd name="connsiteY8" fmla="*/ 16954 h 24016"/>
              <a:gd name="connsiteX9" fmla="*/ 10040 w 10040"/>
              <a:gd name="connsiteY9" fmla="*/ 0 h 24016"/>
              <a:gd name="connsiteX10" fmla="*/ 7619 w 10040"/>
              <a:gd name="connsiteY10" fmla="*/ 4355 h 24016"/>
              <a:gd name="connsiteX0" fmla="*/ 6396 w 8817"/>
              <a:gd name="connsiteY0" fmla="*/ 4355 h 24016"/>
              <a:gd name="connsiteX1" fmla="*/ 7453 w 8817"/>
              <a:gd name="connsiteY1" fmla="*/ 6537 h 24016"/>
              <a:gd name="connsiteX2" fmla="*/ 4149 w 8817"/>
              <a:gd name="connsiteY2" fmla="*/ 16626 h 24016"/>
              <a:gd name="connsiteX3" fmla="*/ 649 w 8817"/>
              <a:gd name="connsiteY3" fmla="*/ 4347 h 24016"/>
              <a:gd name="connsiteX4" fmla="*/ 164 w 8817"/>
              <a:gd name="connsiteY4" fmla="*/ 14922 h 24016"/>
              <a:gd name="connsiteX5" fmla="*/ 2153 w 8817"/>
              <a:gd name="connsiteY5" fmla="*/ 20767 h 24016"/>
              <a:gd name="connsiteX6" fmla="*/ 4111 w 8817"/>
              <a:gd name="connsiteY6" fmla="*/ 23929 h 24016"/>
              <a:gd name="connsiteX7" fmla="*/ 7793 w 8817"/>
              <a:gd name="connsiteY7" fmla="*/ 10190 h 24016"/>
              <a:gd name="connsiteX8" fmla="*/ 7531 w 8817"/>
              <a:gd name="connsiteY8" fmla="*/ 16954 h 24016"/>
              <a:gd name="connsiteX9" fmla="*/ 8817 w 8817"/>
              <a:gd name="connsiteY9" fmla="*/ 0 h 24016"/>
              <a:gd name="connsiteX10" fmla="*/ 6396 w 8817"/>
              <a:gd name="connsiteY10" fmla="*/ 4355 h 24016"/>
              <a:gd name="connsiteX0" fmla="*/ 7358 w 10104"/>
              <a:gd name="connsiteY0" fmla="*/ 1813 h 10000"/>
              <a:gd name="connsiteX1" fmla="*/ 8557 w 10104"/>
              <a:gd name="connsiteY1" fmla="*/ 2722 h 10000"/>
              <a:gd name="connsiteX2" fmla="*/ 4810 w 10104"/>
              <a:gd name="connsiteY2" fmla="*/ 6923 h 10000"/>
              <a:gd name="connsiteX3" fmla="*/ 840 w 10104"/>
              <a:gd name="connsiteY3" fmla="*/ 1810 h 10000"/>
              <a:gd name="connsiteX4" fmla="*/ 290 w 10104"/>
              <a:gd name="connsiteY4" fmla="*/ 6213 h 10000"/>
              <a:gd name="connsiteX5" fmla="*/ 2546 w 10104"/>
              <a:gd name="connsiteY5" fmla="*/ 8647 h 10000"/>
              <a:gd name="connsiteX6" fmla="*/ 4767 w 10104"/>
              <a:gd name="connsiteY6" fmla="*/ 9964 h 10000"/>
              <a:gd name="connsiteX7" fmla="*/ 8943 w 10104"/>
              <a:gd name="connsiteY7" fmla="*/ 4243 h 10000"/>
              <a:gd name="connsiteX8" fmla="*/ 8645 w 10104"/>
              <a:gd name="connsiteY8" fmla="*/ 7059 h 10000"/>
              <a:gd name="connsiteX9" fmla="*/ 10104 w 10104"/>
              <a:gd name="connsiteY9" fmla="*/ 0 h 10000"/>
              <a:gd name="connsiteX10" fmla="*/ 7358 w 10104"/>
              <a:gd name="connsiteY10" fmla="*/ 1813 h 10000"/>
              <a:gd name="connsiteX0" fmla="*/ 7358 w 10104"/>
              <a:gd name="connsiteY0" fmla="*/ 1813 h 10000"/>
              <a:gd name="connsiteX1" fmla="*/ 8557 w 10104"/>
              <a:gd name="connsiteY1" fmla="*/ 2722 h 10000"/>
              <a:gd name="connsiteX2" fmla="*/ 4810 w 10104"/>
              <a:gd name="connsiteY2" fmla="*/ 6923 h 10000"/>
              <a:gd name="connsiteX3" fmla="*/ 840 w 10104"/>
              <a:gd name="connsiteY3" fmla="*/ 1810 h 10000"/>
              <a:gd name="connsiteX4" fmla="*/ 290 w 10104"/>
              <a:gd name="connsiteY4" fmla="*/ 6213 h 10000"/>
              <a:gd name="connsiteX5" fmla="*/ 2546 w 10104"/>
              <a:gd name="connsiteY5" fmla="*/ 8647 h 10000"/>
              <a:gd name="connsiteX6" fmla="*/ 4767 w 10104"/>
              <a:gd name="connsiteY6" fmla="*/ 9964 h 10000"/>
              <a:gd name="connsiteX7" fmla="*/ 8943 w 10104"/>
              <a:gd name="connsiteY7" fmla="*/ 4243 h 10000"/>
              <a:gd name="connsiteX8" fmla="*/ 8645 w 10104"/>
              <a:gd name="connsiteY8" fmla="*/ 7059 h 10000"/>
              <a:gd name="connsiteX9" fmla="*/ 10104 w 10104"/>
              <a:gd name="connsiteY9" fmla="*/ 0 h 10000"/>
              <a:gd name="connsiteX10" fmla="*/ 7358 w 10104"/>
              <a:gd name="connsiteY10" fmla="*/ 1813 h 10000"/>
              <a:gd name="connsiteX0" fmla="*/ 7368 w 10114"/>
              <a:gd name="connsiteY0" fmla="*/ 1813 h 10000"/>
              <a:gd name="connsiteX1" fmla="*/ 8567 w 10114"/>
              <a:gd name="connsiteY1" fmla="*/ 2722 h 10000"/>
              <a:gd name="connsiteX2" fmla="*/ 4820 w 10114"/>
              <a:gd name="connsiteY2" fmla="*/ 6923 h 10000"/>
              <a:gd name="connsiteX3" fmla="*/ 850 w 10114"/>
              <a:gd name="connsiteY3" fmla="*/ 1810 h 10000"/>
              <a:gd name="connsiteX4" fmla="*/ 300 w 10114"/>
              <a:gd name="connsiteY4" fmla="*/ 6213 h 10000"/>
              <a:gd name="connsiteX5" fmla="*/ 2556 w 10114"/>
              <a:gd name="connsiteY5" fmla="*/ 8647 h 10000"/>
              <a:gd name="connsiteX6" fmla="*/ 4777 w 10114"/>
              <a:gd name="connsiteY6" fmla="*/ 9964 h 10000"/>
              <a:gd name="connsiteX7" fmla="*/ 8953 w 10114"/>
              <a:gd name="connsiteY7" fmla="*/ 4243 h 10000"/>
              <a:gd name="connsiteX8" fmla="*/ 8655 w 10114"/>
              <a:gd name="connsiteY8" fmla="*/ 7059 h 10000"/>
              <a:gd name="connsiteX9" fmla="*/ 10114 w 10114"/>
              <a:gd name="connsiteY9" fmla="*/ 0 h 10000"/>
              <a:gd name="connsiteX10" fmla="*/ 7368 w 10114"/>
              <a:gd name="connsiteY10" fmla="*/ 1813 h 10000"/>
              <a:gd name="connsiteX0" fmla="*/ 7364 w 10110"/>
              <a:gd name="connsiteY0" fmla="*/ 1813 h 10000"/>
              <a:gd name="connsiteX1" fmla="*/ 8563 w 10110"/>
              <a:gd name="connsiteY1" fmla="*/ 2722 h 10000"/>
              <a:gd name="connsiteX2" fmla="*/ 4816 w 10110"/>
              <a:gd name="connsiteY2" fmla="*/ 6923 h 10000"/>
              <a:gd name="connsiteX3" fmla="*/ 846 w 10110"/>
              <a:gd name="connsiteY3" fmla="*/ 1810 h 10000"/>
              <a:gd name="connsiteX4" fmla="*/ 296 w 10110"/>
              <a:gd name="connsiteY4" fmla="*/ 6213 h 10000"/>
              <a:gd name="connsiteX5" fmla="*/ 2552 w 10110"/>
              <a:gd name="connsiteY5" fmla="*/ 8647 h 10000"/>
              <a:gd name="connsiteX6" fmla="*/ 4773 w 10110"/>
              <a:gd name="connsiteY6" fmla="*/ 9964 h 10000"/>
              <a:gd name="connsiteX7" fmla="*/ 8949 w 10110"/>
              <a:gd name="connsiteY7" fmla="*/ 4243 h 10000"/>
              <a:gd name="connsiteX8" fmla="*/ 8651 w 10110"/>
              <a:gd name="connsiteY8" fmla="*/ 7059 h 10000"/>
              <a:gd name="connsiteX9" fmla="*/ 10110 w 10110"/>
              <a:gd name="connsiteY9" fmla="*/ 0 h 10000"/>
              <a:gd name="connsiteX10" fmla="*/ 7364 w 10110"/>
              <a:gd name="connsiteY10" fmla="*/ 18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0" h="10000" extrusionOk="0">
                <a:moveTo>
                  <a:pt x="7364" y="1813"/>
                </a:moveTo>
                <a:cubicBezTo>
                  <a:pt x="7828" y="3028"/>
                  <a:pt x="8164" y="2419"/>
                  <a:pt x="8563" y="2722"/>
                </a:cubicBezTo>
                <a:cubicBezTo>
                  <a:pt x="8285" y="3050"/>
                  <a:pt x="6241" y="6619"/>
                  <a:pt x="4816" y="6923"/>
                </a:cubicBezTo>
                <a:cubicBezTo>
                  <a:pt x="3390" y="7227"/>
                  <a:pt x="2142" y="3584"/>
                  <a:pt x="846" y="1810"/>
                </a:cubicBezTo>
                <a:cubicBezTo>
                  <a:pt x="107" y="1455"/>
                  <a:pt x="-320" y="3588"/>
                  <a:pt x="296" y="6213"/>
                </a:cubicBezTo>
                <a:cubicBezTo>
                  <a:pt x="1299" y="6812"/>
                  <a:pt x="1559" y="7296"/>
                  <a:pt x="2552" y="8647"/>
                </a:cubicBezTo>
                <a:cubicBezTo>
                  <a:pt x="3406" y="9094"/>
                  <a:pt x="3600" y="10191"/>
                  <a:pt x="4773" y="9964"/>
                </a:cubicBezTo>
                <a:cubicBezTo>
                  <a:pt x="5988" y="10547"/>
                  <a:pt x="8656" y="3967"/>
                  <a:pt x="8949" y="4243"/>
                </a:cubicBezTo>
                <a:cubicBezTo>
                  <a:pt x="8935" y="5925"/>
                  <a:pt x="8665" y="5377"/>
                  <a:pt x="8651" y="7059"/>
                </a:cubicBezTo>
                <a:cubicBezTo>
                  <a:pt x="9595" y="3828"/>
                  <a:pt x="9102" y="5867"/>
                  <a:pt x="10110" y="0"/>
                </a:cubicBezTo>
                <a:cubicBezTo>
                  <a:pt x="8230" y="1213"/>
                  <a:pt x="8751" y="1209"/>
                  <a:pt x="7364" y="181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8488;p100"/>
          <p:cNvSpPr/>
          <p:nvPr/>
        </p:nvSpPr>
        <p:spPr>
          <a:xfrm rot="16200000" flipH="1">
            <a:off x="1930190" y="3728761"/>
            <a:ext cx="664165" cy="223108"/>
          </a:xfrm>
          <a:custGeom>
            <a:avLst/>
            <a:gdLst>
              <a:gd name="connsiteX0" fmla="*/ 7573 w 9876"/>
              <a:gd name="connsiteY0" fmla="*/ 0 h 9902"/>
              <a:gd name="connsiteX1" fmla="*/ 7573 w 9876"/>
              <a:gd name="connsiteY1" fmla="*/ 863 h 9902"/>
              <a:gd name="connsiteX2" fmla="*/ 590 w 9876"/>
              <a:gd name="connsiteY2" fmla="*/ 9902 h 9902"/>
              <a:gd name="connsiteX3" fmla="*/ 4354 w 9876"/>
              <a:gd name="connsiteY3" fmla="*/ 8710 h 9902"/>
              <a:gd name="connsiteX4" fmla="*/ 3977 w 9876"/>
              <a:gd name="connsiteY4" fmla="*/ 7191 h 9902"/>
              <a:gd name="connsiteX5" fmla="*/ 7573 w 9876"/>
              <a:gd name="connsiteY5" fmla="*/ 3145 h 9902"/>
              <a:gd name="connsiteX6" fmla="*/ 7573 w 9876"/>
              <a:gd name="connsiteY6" fmla="*/ 3940 h 9902"/>
              <a:gd name="connsiteX7" fmla="*/ 9876 w 9876"/>
              <a:gd name="connsiteY7" fmla="*/ 2037 h 9902"/>
              <a:gd name="connsiteX8" fmla="*/ 7573 w 9876"/>
              <a:gd name="connsiteY8" fmla="*/ 0 h 9902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4027 w 10000"/>
              <a:gd name="connsiteY4" fmla="*/ 7262 h 10000"/>
              <a:gd name="connsiteX5" fmla="*/ 7668 w 10000"/>
              <a:gd name="connsiteY5" fmla="*/ 3176 h 10000"/>
              <a:gd name="connsiteX6" fmla="*/ 7668 w 10000"/>
              <a:gd name="connsiteY6" fmla="*/ 3979 h 10000"/>
              <a:gd name="connsiteX7" fmla="*/ 10000 w 10000"/>
              <a:gd name="connsiteY7" fmla="*/ 2057 h 10000"/>
              <a:gd name="connsiteX8" fmla="*/ 7668 w 10000"/>
              <a:gd name="connsiteY8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7668 w 10000"/>
              <a:gd name="connsiteY5" fmla="*/ 3979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7668 w 10000"/>
              <a:gd name="connsiteY0" fmla="*/ 0 h 10000"/>
              <a:gd name="connsiteX1" fmla="*/ 7668 w 10000"/>
              <a:gd name="connsiteY1" fmla="*/ 872 h 10000"/>
              <a:gd name="connsiteX2" fmla="*/ 597 w 10000"/>
              <a:gd name="connsiteY2" fmla="*/ 10000 h 10000"/>
              <a:gd name="connsiteX3" fmla="*/ 2362 w 10000"/>
              <a:gd name="connsiteY3" fmla="*/ 9731 h 10000"/>
              <a:gd name="connsiteX4" fmla="*/ 7668 w 10000"/>
              <a:gd name="connsiteY4" fmla="*/ 3176 h 10000"/>
              <a:gd name="connsiteX5" fmla="*/ 6705 w 10000"/>
              <a:gd name="connsiteY5" fmla="*/ 7964 h 10000"/>
              <a:gd name="connsiteX6" fmla="*/ 10000 w 10000"/>
              <a:gd name="connsiteY6" fmla="*/ 2057 h 10000"/>
              <a:gd name="connsiteX7" fmla="*/ 7668 w 10000"/>
              <a:gd name="connsiteY7" fmla="*/ 0 h 10000"/>
              <a:gd name="connsiteX0" fmla="*/ 6505 w 10000"/>
              <a:gd name="connsiteY0" fmla="*/ 0 h 12805"/>
              <a:gd name="connsiteX1" fmla="*/ 7668 w 10000"/>
              <a:gd name="connsiteY1" fmla="*/ 3677 h 12805"/>
              <a:gd name="connsiteX2" fmla="*/ 597 w 10000"/>
              <a:gd name="connsiteY2" fmla="*/ 12805 h 12805"/>
              <a:gd name="connsiteX3" fmla="*/ 2362 w 10000"/>
              <a:gd name="connsiteY3" fmla="*/ 12536 h 12805"/>
              <a:gd name="connsiteX4" fmla="*/ 7668 w 10000"/>
              <a:gd name="connsiteY4" fmla="*/ 5981 h 12805"/>
              <a:gd name="connsiteX5" fmla="*/ 6705 w 10000"/>
              <a:gd name="connsiteY5" fmla="*/ 10769 h 12805"/>
              <a:gd name="connsiteX6" fmla="*/ 10000 w 10000"/>
              <a:gd name="connsiteY6" fmla="*/ 4862 h 12805"/>
              <a:gd name="connsiteX7" fmla="*/ 6505 w 10000"/>
              <a:gd name="connsiteY7" fmla="*/ 0 h 12805"/>
              <a:gd name="connsiteX0" fmla="*/ 6505 w 10000"/>
              <a:gd name="connsiteY0" fmla="*/ 0 h 12820"/>
              <a:gd name="connsiteX1" fmla="*/ 7668 w 10000"/>
              <a:gd name="connsiteY1" fmla="*/ 3677 h 12820"/>
              <a:gd name="connsiteX2" fmla="*/ 597 w 10000"/>
              <a:gd name="connsiteY2" fmla="*/ 12805 h 12820"/>
              <a:gd name="connsiteX3" fmla="*/ 7668 w 10000"/>
              <a:gd name="connsiteY3" fmla="*/ 5981 h 12820"/>
              <a:gd name="connsiteX4" fmla="*/ 6705 w 10000"/>
              <a:gd name="connsiteY4" fmla="*/ 10769 h 12820"/>
              <a:gd name="connsiteX5" fmla="*/ 10000 w 10000"/>
              <a:gd name="connsiteY5" fmla="*/ 4862 h 12820"/>
              <a:gd name="connsiteX6" fmla="*/ 6505 w 10000"/>
              <a:gd name="connsiteY6" fmla="*/ 0 h 1282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160 w 10655"/>
              <a:gd name="connsiteY0" fmla="*/ 0 h 13050"/>
              <a:gd name="connsiteX1" fmla="*/ 8323 w 10655"/>
              <a:gd name="connsiteY1" fmla="*/ 3677 h 13050"/>
              <a:gd name="connsiteX2" fmla="*/ 672 w 10655"/>
              <a:gd name="connsiteY2" fmla="*/ 10795 h 13050"/>
              <a:gd name="connsiteX3" fmla="*/ 1252 w 10655"/>
              <a:gd name="connsiteY3" fmla="*/ 12805 h 13050"/>
              <a:gd name="connsiteX4" fmla="*/ 8323 w 10655"/>
              <a:gd name="connsiteY4" fmla="*/ 5981 h 13050"/>
              <a:gd name="connsiteX5" fmla="*/ 7360 w 10655"/>
              <a:gd name="connsiteY5" fmla="*/ 10769 h 13050"/>
              <a:gd name="connsiteX6" fmla="*/ 10655 w 10655"/>
              <a:gd name="connsiteY6" fmla="*/ 4862 h 13050"/>
              <a:gd name="connsiteX7" fmla="*/ 7160 w 10655"/>
              <a:gd name="connsiteY7" fmla="*/ 0 h 13050"/>
              <a:gd name="connsiteX0" fmla="*/ 7649 w 11144"/>
              <a:gd name="connsiteY0" fmla="*/ 0 h 12942"/>
              <a:gd name="connsiteX1" fmla="*/ 8812 w 11144"/>
              <a:gd name="connsiteY1" fmla="*/ 3677 h 12942"/>
              <a:gd name="connsiteX2" fmla="*/ 490 w 11144"/>
              <a:gd name="connsiteY2" fmla="*/ 9177 h 12942"/>
              <a:gd name="connsiteX3" fmla="*/ 1741 w 11144"/>
              <a:gd name="connsiteY3" fmla="*/ 12805 h 12942"/>
              <a:gd name="connsiteX4" fmla="*/ 8812 w 11144"/>
              <a:gd name="connsiteY4" fmla="*/ 5981 h 12942"/>
              <a:gd name="connsiteX5" fmla="*/ 7849 w 11144"/>
              <a:gd name="connsiteY5" fmla="*/ 10769 h 12942"/>
              <a:gd name="connsiteX6" fmla="*/ 11144 w 11144"/>
              <a:gd name="connsiteY6" fmla="*/ 4862 h 12942"/>
              <a:gd name="connsiteX7" fmla="*/ 7649 w 11144"/>
              <a:gd name="connsiteY7" fmla="*/ 0 h 12942"/>
              <a:gd name="connsiteX0" fmla="*/ 7358 w 10853"/>
              <a:gd name="connsiteY0" fmla="*/ 0 h 13037"/>
              <a:gd name="connsiteX1" fmla="*/ 8521 w 10853"/>
              <a:gd name="connsiteY1" fmla="*/ 3677 h 13037"/>
              <a:gd name="connsiteX2" fmla="*/ 199 w 10853"/>
              <a:gd name="connsiteY2" fmla="*/ 9177 h 13037"/>
              <a:gd name="connsiteX3" fmla="*/ 1450 w 10853"/>
              <a:gd name="connsiteY3" fmla="*/ 12805 h 13037"/>
              <a:gd name="connsiteX4" fmla="*/ 8521 w 10853"/>
              <a:gd name="connsiteY4" fmla="*/ 5981 h 13037"/>
              <a:gd name="connsiteX5" fmla="*/ 7558 w 10853"/>
              <a:gd name="connsiteY5" fmla="*/ 10769 h 13037"/>
              <a:gd name="connsiteX6" fmla="*/ 10853 w 10853"/>
              <a:gd name="connsiteY6" fmla="*/ 4862 h 13037"/>
              <a:gd name="connsiteX7" fmla="*/ 7358 w 10853"/>
              <a:gd name="connsiteY7" fmla="*/ 0 h 13037"/>
              <a:gd name="connsiteX0" fmla="*/ 7252 w 10747"/>
              <a:gd name="connsiteY0" fmla="*/ 0 h 10769"/>
              <a:gd name="connsiteX1" fmla="*/ 8415 w 10747"/>
              <a:gd name="connsiteY1" fmla="*/ 3677 h 10769"/>
              <a:gd name="connsiteX2" fmla="*/ 93 w 10747"/>
              <a:gd name="connsiteY2" fmla="*/ 9177 h 10769"/>
              <a:gd name="connsiteX3" fmla="*/ 2534 w 10747"/>
              <a:gd name="connsiteY3" fmla="*/ 9080 h 10769"/>
              <a:gd name="connsiteX4" fmla="*/ 8415 w 10747"/>
              <a:gd name="connsiteY4" fmla="*/ 5981 h 10769"/>
              <a:gd name="connsiteX5" fmla="*/ 7452 w 10747"/>
              <a:gd name="connsiteY5" fmla="*/ 10769 h 10769"/>
              <a:gd name="connsiteX6" fmla="*/ 10747 w 10747"/>
              <a:gd name="connsiteY6" fmla="*/ 4862 h 10769"/>
              <a:gd name="connsiteX7" fmla="*/ 7252 w 10747"/>
              <a:gd name="connsiteY7" fmla="*/ 0 h 10769"/>
              <a:gd name="connsiteX0" fmla="*/ 6180 w 9675"/>
              <a:gd name="connsiteY0" fmla="*/ 0 h 10769"/>
              <a:gd name="connsiteX1" fmla="*/ 7343 w 9675"/>
              <a:gd name="connsiteY1" fmla="*/ 3677 h 10769"/>
              <a:gd name="connsiteX2" fmla="*/ 196 w 9675"/>
              <a:gd name="connsiteY2" fmla="*/ 7823 h 10769"/>
              <a:gd name="connsiteX3" fmla="*/ 1462 w 9675"/>
              <a:gd name="connsiteY3" fmla="*/ 9080 h 10769"/>
              <a:gd name="connsiteX4" fmla="*/ 7343 w 9675"/>
              <a:gd name="connsiteY4" fmla="*/ 5981 h 10769"/>
              <a:gd name="connsiteX5" fmla="*/ 6380 w 9675"/>
              <a:gd name="connsiteY5" fmla="*/ 10769 h 10769"/>
              <a:gd name="connsiteX6" fmla="*/ 9675 w 9675"/>
              <a:gd name="connsiteY6" fmla="*/ 4862 h 10769"/>
              <a:gd name="connsiteX7" fmla="*/ 6180 w 9675"/>
              <a:gd name="connsiteY7" fmla="*/ 0 h 10769"/>
              <a:gd name="connsiteX0" fmla="*/ 6185 w 9797"/>
              <a:gd name="connsiteY0" fmla="*/ 0 h 10000"/>
              <a:gd name="connsiteX1" fmla="*/ 7387 w 9797"/>
              <a:gd name="connsiteY1" fmla="*/ 3414 h 10000"/>
              <a:gd name="connsiteX2" fmla="*/ 0 w 9797"/>
              <a:gd name="connsiteY2" fmla="*/ 7264 h 10000"/>
              <a:gd name="connsiteX3" fmla="*/ 1308 w 9797"/>
              <a:gd name="connsiteY3" fmla="*/ 8432 h 10000"/>
              <a:gd name="connsiteX4" fmla="*/ 7387 w 9797"/>
              <a:gd name="connsiteY4" fmla="*/ 5554 h 10000"/>
              <a:gd name="connsiteX5" fmla="*/ 6391 w 9797"/>
              <a:gd name="connsiteY5" fmla="*/ 10000 h 10000"/>
              <a:gd name="connsiteX6" fmla="*/ 9797 w 9797"/>
              <a:gd name="connsiteY6" fmla="*/ 4515 h 10000"/>
              <a:gd name="connsiteX7" fmla="*/ 6185 w 9797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" h="10000" extrusionOk="0">
                <a:moveTo>
                  <a:pt x="6185" y="0"/>
                </a:moveTo>
                <a:lnTo>
                  <a:pt x="7387" y="3414"/>
                </a:lnTo>
                <a:cubicBezTo>
                  <a:pt x="6269" y="5085"/>
                  <a:pt x="1715" y="1477"/>
                  <a:pt x="0" y="7264"/>
                </a:cubicBezTo>
                <a:cubicBezTo>
                  <a:pt x="1957" y="8725"/>
                  <a:pt x="-10" y="9176"/>
                  <a:pt x="1308" y="8432"/>
                </a:cubicBezTo>
                <a:cubicBezTo>
                  <a:pt x="1308" y="8788"/>
                  <a:pt x="6334" y="5869"/>
                  <a:pt x="7387" y="5554"/>
                </a:cubicBezTo>
                <a:lnTo>
                  <a:pt x="6391" y="10000"/>
                </a:lnTo>
                <a:lnTo>
                  <a:pt x="9797" y="4515"/>
                </a:lnTo>
                <a:lnTo>
                  <a:pt x="618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326647" y="3832478"/>
            <a:ext cx="154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!!ERROR!!</a:t>
            </a:r>
            <a:endParaRPr lang="ko-KR" altLang="en-US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082" y="3482645"/>
            <a:ext cx="150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상태점검실패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90" name="Google Shape;5768;p83"/>
          <p:cNvSpPr/>
          <p:nvPr/>
        </p:nvSpPr>
        <p:spPr>
          <a:xfrm>
            <a:off x="2584565" y="4092543"/>
            <a:ext cx="608160" cy="3784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6" name="Google Shape;5768;p83"/>
          <p:cNvSpPr/>
          <p:nvPr/>
        </p:nvSpPr>
        <p:spPr>
          <a:xfrm>
            <a:off x="1829103" y="1893434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7" name="Google Shape;5768;p83"/>
          <p:cNvSpPr/>
          <p:nvPr/>
        </p:nvSpPr>
        <p:spPr>
          <a:xfrm>
            <a:off x="2397342" y="1915470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41256" y="1919755"/>
            <a:ext cx="150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4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상태점검실패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99" name="Google Shape;5768;p83"/>
          <p:cNvSpPr/>
          <p:nvPr/>
        </p:nvSpPr>
        <p:spPr>
          <a:xfrm>
            <a:off x="3177558" y="974760"/>
            <a:ext cx="509679" cy="422626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16677" y="1038436"/>
            <a:ext cx="150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5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상태점검실패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01" name="Google Shape;5768;p83"/>
          <p:cNvSpPr/>
          <p:nvPr/>
        </p:nvSpPr>
        <p:spPr>
          <a:xfrm>
            <a:off x="2086344" y="3647254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19858" y="780215"/>
            <a:ext cx="166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6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이후 모든 요청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86713" y="2368937"/>
            <a:ext cx="166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 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Web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데몬 </a:t>
            </a:r>
            <a:r>
              <a:rPr lang="en-US" altLang="ko-KR" b="1" dirty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S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top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82046" y="4519467"/>
            <a:ext cx="22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2.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MasterDB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장애 인지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71486" y="4503323"/>
            <a:ext cx="175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1.MasterDB</a:t>
            </a:r>
            <a:r>
              <a:rPr lang="ko-KR" altLang="en-US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정지</a:t>
            </a:r>
            <a:endParaRPr lang="ko-KR" altLang="en-US" b="1" dirty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67922" y="2310230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Graphic 21">
            <a:extLst>
              <a:ext uri="{FF2B5EF4-FFF2-40B4-BE49-F238E27FC236}">
                <a16:creationId xmlns:a16="http://schemas.microsoft.com/office/drawing/2014/main" xmlns="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77" y="3107353"/>
            <a:ext cx="447818" cy="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3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4499992" y="2671658"/>
            <a:ext cx="4248472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smtClean="0"/>
              <a:t>각 </a:t>
            </a:r>
            <a:r>
              <a:rPr lang="ko-KR" altLang="en-US" sz="3800" dirty="0" err="1" smtClean="0"/>
              <a:t>리전</a:t>
            </a:r>
            <a:r>
              <a:rPr lang="ko-KR" altLang="en-US" sz="3800" dirty="0" smtClean="0"/>
              <a:t> 세부 내용</a:t>
            </a:r>
            <a:endParaRPr sz="3800"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88" name="Google Shape;488;p32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6" y="1342496"/>
            <a:ext cx="393680" cy="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9" name="그룹 158"/>
          <p:cNvGrpSpPr/>
          <p:nvPr/>
        </p:nvGrpSpPr>
        <p:grpSpPr>
          <a:xfrm>
            <a:off x="501711" y="1338928"/>
            <a:ext cx="3024336" cy="2482232"/>
            <a:chOff x="827584" y="679037"/>
            <a:chExt cx="3024336" cy="2482232"/>
          </a:xfrm>
        </p:grpSpPr>
        <p:sp>
          <p:nvSpPr>
            <p:cNvPr id="160" name="직사각형 159"/>
            <p:cNvSpPr/>
            <p:nvPr/>
          </p:nvSpPr>
          <p:spPr>
            <a:xfrm>
              <a:off x="827584" y="699542"/>
              <a:ext cx="30243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147524" y="986814"/>
              <a:ext cx="1142850" cy="90085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145974" y="1233571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163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40751" y="11357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직사각형 163"/>
            <p:cNvSpPr/>
            <p:nvPr/>
          </p:nvSpPr>
          <p:spPr>
            <a:xfrm>
              <a:off x="2411760" y="986814"/>
              <a:ext cx="1142850" cy="90086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11760" y="1237922"/>
              <a:ext cx="494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NAT</a:t>
              </a:r>
            </a:p>
          </p:txBody>
        </p:sp>
        <p:pic>
          <p:nvPicPr>
            <p:cNvPr id="166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906537" y="11401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직사각형 166"/>
            <p:cNvSpPr/>
            <p:nvPr/>
          </p:nvSpPr>
          <p:spPr>
            <a:xfrm>
              <a:off x="1132831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86476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Web1</a:t>
              </a:r>
            </a:p>
          </p:txBody>
        </p:sp>
        <p:pic>
          <p:nvPicPr>
            <p:cNvPr id="169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627608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직사각형 169"/>
            <p:cNvSpPr/>
            <p:nvPr/>
          </p:nvSpPr>
          <p:spPr>
            <a:xfrm>
              <a:off x="2391719" y="1995686"/>
              <a:ext cx="1142850" cy="85621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1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886496" y="22562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TextBox 171"/>
            <p:cNvSpPr txBox="1"/>
            <p:nvPr/>
          </p:nvSpPr>
          <p:spPr>
            <a:xfrm>
              <a:off x="2365593" y="2354046"/>
              <a:ext cx="668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Web2</a:t>
              </a:r>
            </a:p>
          </p:txBody>
        </p:sp>
        <p:pic>
          <p:nvPicPr>
            <p:cNvPr id="173" name="Graphic 21">
              <a:extLst>
                <a:ext uri="{FF2B5EF4-FFF2-40B4-BE49-F238E27FC236}">
                  <a16:creationId xmlns:a16="http://schemas.microsoft.com/office/drawing/2014/main" xmlns="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951" y="2713451"/>
              <a:ext cx="447818" cy="44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Graphic 8">
              <a:extLst>
                <a:ext uri="{FF2B5EF4-FFF2-40B4-BE49-F238E27FC236}">
                  <a16:creationId xmlns:a16="http://schemas.microsoft.com/office/drawing/2014/main" xmlns="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152" y="9428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97790"/>
              <a:ext cx="41882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TextBox 175"/>
            <p:cNvSpPr txBox="1"/>
            <p:nvPr/>
          </p:nvSpPr>
          <p:spPr>
            <a:xfrm>
              <a:off x="1235353" y="679037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AWS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</p:grpSp>
      <p:sp>
        <p:nvSpPr>
          <p:cNvPr id="177" name="Google Shape;485;p32"/>
          <p:cNvSpPr txBox="1">
            <a:spLocks noGrp="1"/>
          </p:cNvSpPr>
          <p:nvPr>
            <p:ph type="title"/>
          </p:nvPr>
        </p:nvSpPr>
        <p:spPr>
          <a:xfrm>
            <a:off x="883942" y="339502"/>
            <a:ext cx="260778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smtClean="0"/>
              <a:t>서</a:t>
            </a:r>
            <a:r>
              <a:rPr lang="ko-KR" altLang="en-US" sz="3800" dirty="0"/>
              <a:t>울</a:t>
            </a:r>
            <a:r>
              <a:rPr lang="ko-KR" altLang="en-US" sz="3800" dirty="0" smtClean="0"/>
              <a:t> </a:t>
            </a:r>
            <a:r>
              <a:rPr lang="ko-KR" altLang="en-US" sz="3800" dirty="0" err="1" smtClean="0"/>
              <a:t>리전</a:t>
            </a:r>
            <a:endParaRPr sz="3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76761"/>
              </p:ext>
            </p:extLst>
          </p:nvPr>
        </p:nvGraphicFramePr>
        <p:xfrm>
          <a:off x="4139952" y="810271"/>
          <a:ext cx="2309114" cy="2042160"/>
        </p:xfrm>
        <a:graphic>
          <a:graphicData uri="http://schemas.openxmlformats.org/drawingml/2006/table">
            <a:tbl>
              <a:tblPr/>
              <a:tblGrid>
                <a:gridCol w="1154557"/>
                <a:gridCol w="1154557"/>
              </a:tblGrid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Seoul-VPC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10.1.0.0/16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Public Subnet1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10.1.1.0/24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Public Subnet2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10.1.2.0/24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Private Subnet1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10.1.3.0/24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Private Subnet2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10.1.4.0/24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IDC-VPC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10.2.0.0/16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IDC Subnet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10.2.1.0/24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28862"/>
              </p:ext>
            </p:extLst>
          </p:nvPr>
        </p:nvGraphicFramePr>
        <p:xfrm>
          <a:off x="4139952" y="3013240"/>
          <a:ext cx="4771739" cy="2048002"/>
        </p:xfrm>
        <a:graphic>
          <a:graphicData uri="http://schemas.openxmlformats.org/drawingml/2006/table">
            <a:tbl>
              <a:tblPr/>
              <a:tblGrid>
                <a:gridCol w="1148483"/>
                <a:gridCol w="1148483"/>
                <a:gridCol w="1148483"/>
                <a:gridCol w="1326290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역할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도메인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 Instance1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EIP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할당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 Instance2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EIP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할당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Web1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)10.1.3.100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웹서버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web1.awsseoul.internal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Web2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)10.1.4.100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웹서버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web2.awsseoul.internal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CGW Instance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EIP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할당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CGW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10.2.1.100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마스터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dbsrv.idcseoul.internal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10.2.1.200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dnssrv.idcseoul.internal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9395" y="3981122"/>
            <a:ext cx="4328417" cy="1080120"/>
            <a:chOff x="359532" y="3723878"/>
            <a:chExt cx="4328417" cy="1080120"/>
          </a:xfrm>
        </p:grpSpPr>
        <p:sp>
          <p:nvSpPr>
            <p:cNvPr id="193" name="직사각형 192"/>
            <p:cNvSpPr/>
            <p:nvPr/>
          </p:nvSpPr>
          <p:spPr>
            <a:xfrm>
              <a:off x="359532" y="3723878"/>
              <a:ext cx="39604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4" name="Google Shape;27451;p107"/>
            <p:cNvGrpSpPr/>
            <p:nvPr/>
          </p:nvGrpSpPr>
          <p:grpSpPr>
            <a:xfrm>
              <a:off x="359532" y="3734463"/>
              <a:ext cx="203681" cy="240310"/>
              <a:chOff x="2623237" y="2431047"/>
              <a:chExt cx="355024" cy="332630"/>
            </a:xfrm>
          </p:grpSpPr>
          <p:sp>
            <p:nvSpPr>
              <p:cNvPr id="202" name="Google Shape;27452;p107"/>
              <p:cNvSpPr/>
              <p:nvPr/>
            </p:nvSpPr>
            <p:spPr>
              <a:xfrm>
                <a:off x="2655856" y="2604370"/>
                <a:ext cx="48579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025" extrusionOk="0">
                    <a:moveTo>
                      <a:pt x="762" y="346"/>
                    </a:moveTo>
                    <a:cubicBezTo>
                      <a:pt x="1000" y="346"/>
                      <a:pt x="1191" y="536"/>
                      <a:pt x="1191" y="774"/>
                    </a:cubicBezTo>
                    <a:lnTo>
                      <a:pt x="1191" y="1715"/>
                    </a:lnTo>
                    <a:lnTo>
                      <a:pt x="345" y="1715"/>
                    </a:lnTo>
                    <a:lnTo>
                      <a:pt x="345" y="774"/>
                    </a:lnTo>
                    <a:lnTo>
                      <a:pt x="334" y="774"/>
                    </a:lnTo>
                    <a:cubicBezTo>
                      <a:pt x="334" y="536"/>
                      <a:pt x="524" y="346"/>
                      <a:pt x="762" y="346"/>
                    </a:cubicBezTo>
                    <a:close/>
                    <a:moveTo>
                      <a:pt x="762" y="0"/>
                    </a:moveTo>
                    <a:cubicBezTo>
                      <a:pt x="345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67" y="2024"/>
                    </a:cubicBezTo>
                    <a:lnTo>
                      <a:pt x="1357" y="2024"/>
                    </a:lnTo>
                    <a:cubicBezTo>
                      <a:pt x="1441" y="2024"/>
                      <a:pt x="1524" y="1953"/>
                      <a:pt x="1524" y="1858"/>
                    </a:cubicBezTo>
                    <a:lnTo>
                      <a:pt x="1524" y="762"/>
                    </a:lnTo>
                    <a:cubicBezTo>
                      <a:pt x="1524" y="346"/>
                      <a:pt x="1179" y="0"/>
                      <a:pt x="7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7453;p107"/>
              <p:cNvSpPr/>
              <p:nvPr/>
            </p:nvSpPr>
            <p:spPr>
              <a:xfrm>
                <a:off x="2623237" y="2431047"/>
                <a:ext cx="355024" cy="332630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10442" extrusionOk="0">
                    <a:moveTo>
                      <a:pt x="8692" y="2608"/>
                    </a:moveTo>
                    <a:cubicBezTo>
                      <a:pt x="8716" y="2608"/>
                      <a:pt x="8751" y="2643"/>
                      <a:pt x="8751" y="2667"/>
                    </a:cubicBezTo>
                    <a:lnTo>
                      <a:pt x="8751" y="3024"/>
                    </a:lnTo>
                    <a:cubicBezTo>
                      <a:pt x="8751" y="3060"/>
                      <a:pt x="8716" y="3084"/>
                      <a:pt x="8692" y="3084"/>
                    </a:cubicBezTo>
                    <a:lnTo>
                      <a:pt x="2453" y="3084"/>
                    </a:lnTo>
                    <a:cubicBezTo>
                      <a:pt x="2441" y="3084"/>
                      <a:pt x="2405" y="3060"/>
                      <a:pt x="2405" y="3024"/>
                    </a:cubicBezTo>
                    <a:lnTo>
                      <a:pt x="2405" y="2667"/>
                    </a:lnTo>
                    <a:cubicBezTo>
                      <a:pt x="2405" y="2643"/>
                      <a:pt x="2441" y="2608"/>
                      <a:pt x="2465" y="2608"/>
                    </a:cubicBezTo>
                    <a:close/>
                    <a:moveTo>
                      <a:pt x="8096" y="3405"/>
                    </a:moveTo>
                    <a:lnTo>
                      <a:pt x="8096" y="3834"/>
                    </a:lnTo>
                    <a:lnTo>
                      <a:pt x="7977" y="3953"/>
                    </a:lnTo>
                    <a:lnTo>
                      <a:pt x="7227" y="3953"/>
                    </a:lnTo>
                    <a:lnTo>
                      <a:pt x="7108" y="3834"/>
                    </a:lnTo>
                    <a:lnTo>
                      <a:pt x="7108" y="3405"/>
                    </a:lnTo>
                    <a:close/>
                    <a:moveTo>
                      <a:pt x="4048" y="3417"/>
                    </a:moveTo>
                    <a:lnTo>
                      <a:pt x="4048" y="3846"/>
                    </a:lnTo>
                    <a:lnTo>
                      <a:pt x="3929" y="3965"/>
                    </a:lnTo>
                    <a:lnTo>
                      <a:pt x="3179" y="3965"/>
                    </a:lnTo>
                    <a:lnTo>
                      <a:pt x="3060" y="3846"/>
                    </a:lnTo>
                    <a:lnTo>
                      <a:pt x="3060" y="3417"/>
                    </a:lnTo>
                    <a:close/>
                    <a:moveTo>
                      <a:pt x="2739" y="3417"/>
                    </a:moveTo>
                    <a:lnTo>
                      <a:pt x="2739" y="3905"/>
                    </a:lnTo>
                    <a:cubicBezTo>
                      <a:pt x="2739" y="3953"/>
                      <a:pt x="2751" y="4001"/>
                      <a:pt x="2774" y="4025"/>
                    </a:cubicBezTo>
                    <a:lnTo>
                      <a:pt x="2941" y="4191"/>
                    </a:lnTo>
                    <a:lnTo>
                      <a:pt x="2941" y="4667"/>
                    </a:lnTo>
                    <a:lnTo>
                      <a:pt x="357" y="4667"/>
                    </a:lnTo>
                    <a:lnTo>
                      <a:pt x="476" y="3453"/>
                    </a:lnTo>
                    <a:cubicBezTo>
                      <a:pt x="476" y="3429"/>
                      <a:pt x="500" y="3417"/>
                      <a:pt x="536" y="3417"/>
                    </a:cubicBezTo>
                    <a:close/>
                    <a:moveTo>
                      <a:pt x="10621" y="3417"/>
                    </a:moveTo>
                    <a:cubicBezTo>
                      <a:pt x="10656" y="3417"/>
                      <a:pt x="10668" y="3429"/>
                      <a:pt x="10680" y="3453"/>
                    </a:cubicBezTo>
                    <a:lnTo>
                      <a:pt x="10799" y="4667"/>
                    </a:lnTo>
                    <a:lnTo>
                      <a:pt x="8204" y="4667"/>
                    </a:lnTo>
                    <a:lnTo>
                      <a:pt x="8204" y="4191"/>
                    </a:lnTo>
                    <a:lnTo>
                      <a:pt x="8382" y="4025"/>
                    </a:lnTo>
                    <a:cubicBezTo>
                      <a:pt x="8406" y="4001"/>
                      <a:pt x="8418" y="3953"/>
                      <a:pt x="8418" y="3905"/>
                    </a:cubicBezTo>
                    <a:lnTo>
                      <a:pt x="8418" y="3417"/>
                    </a:lnTo>
                    <a:close/>
                    <a:moveTo>
                      <a:pt x="3834" y="4298"/>
                    </a:moveTo>
                    <a:lnTo>
                      <a:pt x="3834" y="7644"/>
                    </a:lnTo>
                    <a:lnTo>
                      <a:pt x="3286" y="7644"/>
                    </a:lnTo>
                    <a:lnTo>
                      <a:pt x="3286" y="4298"/>
                    </a:lnTo>
                    <a:close/>
                    <a:moveTo>
                      <a:pt x="7870" y="4298"/>
                    </a:moveTo>
                    <a:lnTo>
                      <a:pt x="7870" y="7644"/>
                    </a:lnTo>
                    <a:lnTo>
                      <a:pt x="7323" y="7644"/>
                    </a:lnTo>
                    <a:lnTo>
                      <a:pt x="7323" y="4298"/>
                    </a:lnTo>
                    <a:close/>
                    <a:moveTo>
                      <a:pt x="5563" y="6230"/>
                    </a:moveTo>
                    <a:cubicBezTo>
                      <a:pt x="5617" y="6230"/>
                      <a:pt x="5674" y="6245"/>
                      <a:pt x="5727" y="6275"/>
                    </a:cubicBezTo>
                    <a:lnTo>
                      <a:pt x="6013" y="6465"/>
                    </a:lnTo>
                    <a:cubicBezTo>
                      <a:pt x="6084" y="6513"/>
                      <a:pt x="6132" y="6596"/>
                      <a:pt x="6132" y="6692"/>
                    </a:cubicBezTo>
                    <a:lnTo>
                      <a:pt x="6132" y="8525"/>
                    </a:lnTo>
                    <a:lnTo>
                      <a:pt x="5013" y="8525"/>
                    </a:lnTo>
                    <a:lnTo>
                      <a:pt x="5013" y="6692"/>
                    </a:lnTo>
                    <a:cubicBezTo>
                      <a:pt x="5013" y="6596"/>
                      <a:pt x="5060" y="6513"/>
                      <a:pt x="5132" y="6465"/>
                    </a:cubicBezTo>
                    <a:lnTo>
                      <a:pt x="5418" y="6275"/>
                    </a:lnTo>
                    <a:cubicBezTo>
                      <a:pt x="5459" y="6245"/>
                      <a:pt x="5510" y="6230"/>
                      <a:pt x="5563" y="6230"/>
                    </a:cubicBezTo>
                    <a:close/>
                    <a:moveTo>
                      <a:pt x="3929" y="7989"/>
                    </a:moveTo>
                    <a:lnTo>
                      <a:pt x="4048" y="8108"/>
                    </a:lnTo>
                    <a:lnTo>
                      <a:pt x="4048" y="8537"/>
                    </a:lnTo>
                    <a:lnTo>
                      <a:pt x="3060" y="8537"/>
                    </a:lnTo>
                    <a:lnTo>
                      <a:pt x="3060" y="8108"/>
                    </a:lnTo>
                    <a:lnTo>
                      <a:pt x="3179" y="7989"/>
                    </a:lnTo>
                    <a:close/>
                    <a:moveTo>
                      <a:pt x="7954" y="7989"/>
                    </a:moveTo>
                    <a:lnTo>
                      <a:pt x="8073" y="8108"/>
                    </a:lnTo>
                    <a:lnTo>
                      <a:pt x="8073" y="8537"/>
                    </a:lnTo>
                    <a:lnTo>
                      <a:pt x="7096" y="8537"/>
                    </a:lnTo>
                    <a:lnTo>
                      <a:pt x="7096" y="8525"/>
                    </a:lnTo>
                    <a:lnTo>
                      <a:pt x="7096" y="8108"/>
                    </a:lnTo>
                    <a:lnTo>
                      <a:pt x="7215" y="7989"/>
                    </a:lnTo>
                    <a:close/>
                    <a:moveTo>
                      <a:pt x="6787" y="3429"/>
                    </a:moveTo>
                    <a:lnTo>
                      <a:pt x="6787" y="3917"/>
                    </a:lnTo>
                    <a:cubicBezTo>
                      <a:pt x="6787" y="3965"/>
                      <a:pt x="6799" y="4013"/>
                      <a:pt x="6834" y="4036"/>
                    </a:cubicBezTo>
                    <a:lnTo>
                      <a:pt x="7013" y="4215"/>
                    </a:lnTo>
                    <a:lnTo>
                      <a:pt x="7013" y="7763"/>
                    </a:lnTo>
                    <a:lnTo>
                      <a:pt x="6834" y="7942"/>
                    </a:lnTo>
                    <a:cubicBezTo>
                      <a:pt x="6799" y="7966"/>
                      <a:pt x="6787" y="8013"/>
                      <a:pt x="6787" y="8061"/>
                    </a:cubicBezTo>
                    <a:lnTo>
                      <a:pt x="6787" y="8549"/>
                    </a:lnTo>
                    <a:lnTo>
                      <a:pt x="6477" y="8525"/>
                    </a:lnTo>
                    <a:lnTo>
                      <a:pt x="6477" y="6692"/>
                    </a:lnTo>
                    <a:cubicBezTo>
                      <a:pt x="6477" y="6501"/>
                      <a:pt x="6370" y="6299"/>
                      <a:pt x="6203" y="6180"/>
                    </a:cubicBezTo>
                    <a:lnTo>
                      <a:pt x="5918" y="5989"/>
                    </a:lnTo>
                    <a:cubicBezTo>
                      <a:pt x="5816" y="5924"/>
                      <a:pt x="5703" y="5891"/>
                      <a:pt x="5589" y="5891"/>
                    </a:cubicBezTo>
                    <a:cubicBezTo>
                      <a:pt x="5474" y="5891"/>
                      <a:pt x="5358" y="5924"/>
                      <a:pt x="5251" y="5989"/>
                    </a:cubicBezTo>
                    <a:lnTo>
                      <a:pt x="4965" y="6180"/>
                    </a:lnTo>
                    <a:cubicBezTo>
                      <a:pt x="4810" y="6299"/>
                      <a:pt x="4703" y="6477"/>
                      <a:pt x="4703" y="6692"/>
                    </a:cubicBezTo>
                    <a:lnTo>
                      <a:pt x="4703" y="8525"/>
                    </a:lnTo>
                    <a:lnTo>
                      <a:pt x="4394" y="8525"/>
                    </a:lnTo>
                    <a:lnTo>
                      <a:pt x="4394" y="8025"/>
                    </a:lnTo>
                    <a:cubicBezTo>
                      <a:pt x="4394" y="7989"/>
                      <a:pt x="4370" y="7942"/>
                      <a:pt x="4346" y="7906"/>
                    </a:cubicBezTo>
                    <a:lnTo>
                      <a:pt x="4167" y="7751"/>
                    </a:lnTo>
                    <a:lnTo>
                      <a:pt x="4167" y="4203"/>
                    </a:lnTo>
                    <a:lnTo>
                      <a:pt x="4346" y="4036"/>
                    </a:lnTo>
                    <a:cubicBezTo>
                      <a:pt x="4370" y="4013"/>
                      <a:pt x="4394" y="3965"/>
                      <a:pt x="4394" y="3917"/>
                    </a:cubicBezTo>
                    <a:lnTo>
                      <a:pt x="4394" y="3429"/>
                    </a:lnTo>
                    <a:close/>
                    <a:moveTo>
                      <a:pt x="8525" y="8847"/>
                    </a:moveTo>
                    <a:lnTo>
                      <a:pt x="8525" y="9311"/>
                    </a:lnTo>
                    <a:lnTo>
                      <a:pt x="2631" y="9311"/>
                    </a:lnTo>
                    <a:lnTo>
                      <a:pt x="2631" y="8847"/>
                    </a:lnTo>
                    <a:close/>
                    <a:moveTo>
                      <a:pt x="1858" y="9632"/>
                    </a:moveTo>
                    <a:lnTo>
                      <a:pt x="1858" y="10097"/>
                    </a:lnTo>
                    <a:lnTo>
                      <a:pt x="607" y="10097"/>
                    </a:lnTo>
                    <a:lnTo>
                      <a:pt x="607" y="9632"/>
                    </a:lnTo>
                    <a:close/>
                    <a:moveTo>
                      <a:pt x="8978" y="9632"/>
                    </a:moveTo>
                    <a:lnTo>
                      <a:pt x="8978" y="10097"/>
                    </a:lnTo>
                    <a:lnTo>
                      <a:pt x="2203" y="10097"/>
                    </a:lnTo>
                    <a:lnTo>
                      <a:pt x="2203" y="9632"/>
                    </a:lnTo>
                    <a:close/>
                    <a:moveTo>
                      <a:pt x="10549" y="9632"/>
                    </a:moveTo>
                    <a:lnTo>
                      <a:pt x="10549" y="10097"/>
                    </a:lnTo>
                    <a:lnTo>
                      <a:pt x="9299" y="10097"/>
                    </a:lnTo>
                    <a:lnTo>
                      <a:pt x="9299" y="9632"/>
                    </a:lnTo>
                    <a:close/>
                    <a:moveTo>
                      <a:pt x="5566" y="0"/>
                    </a:moveTo>
                    <a:cubicBezTo>
                      <a:pt x="5531" y="0"/>
                      <a:pt x="5495" y="12"/>
                      <a:pt x="5465" y="36"/>
                    </a:cubicBezTo>
                    <a:lnTo>
                      <a:pt x="4417" y="857"/>
                    </a:lnTo>
                    <a:cubicBezTo>
                      <a:pt x="4346" y="917"/>
                      <a:pt x="4334" y="1024"/>
                      <a:pt x="4394" y="1096"/>
                    </a:cubicBezTo>
                    <a:cubicBezTo>
                      <a:pt x="4427" y="1136"/>
                      <a:pt x="4473" y="1158"/>
                      <a:pt x="4521" y="1158"/>
                    </a:cubicBezTo>
                    <a:cubicBezTo>
                      <a:pt x="4557" y="1158"/>
                      <a:pt x="4596" y="1145"/>
                      <a:pt x="4632" y="1119"/>
                    </a:cubicBezTo>
                    <a:lnTo>
                      <a:pt x="5560" y="393"/>
                    </a:lnTo>
                    <a:lnTo>
                      <a:pt x="8025" y="2298"/>
                    </a:lnTo>
                    <a:lnTo>
                      <a:pt x="3143" y="2298"/>
                    </a:lnTo>
                    <a:lnTo>
                      <a:pt x="4036" y="1596"/>
                    </a:lnTo>
                    <a:cubicBezTo>
                      <a:pt x="4108" y="1536"/>
                      <a:pt x="4120" y="1441"/>
                      <a:pt x="4060" y="1358"/>
                    </a:cubicBezTo>
                    <a:cubicBezTo>
                      <a:pt x="4026" y="1317"/>
                      <a:pt x="3977" y="1296"/>
                      <a:pt x="3928" y="1296"/>
                    </a:cubicBezTo>
                    <a:cubicBezTo>
                      <a:pt x="3891" y="1296"/>
                      <a:pt x="3853" y="1308"/>
                      <a:pt x="3822" y="1334"/>
                    </a:cubicBezTo>
                    <a:lnTo>
                      <a:pt x="2584" y="2298"/>
                    </a:lnTo>
                    <a:lnTo>
                      <a:pt x="2453" y="2298"/>
                    </a:lnTo>
                    <a:cubicBezTo>
                      <a:pt x="2250" y="2298"/>
                      <a:pt x="2072" y="2477"/>
                      <a:pt x="2072" y="2691"/>
                    </a:cubicBezTo>
                    <a:lnTo>
                      <a:pt x="2072" y="3048"/>
                    </a:lnTo>
                    <a:lnTo>
                      <a:pt x="2072" y="3108"/>
                    </a:lnTo>
                    <a:lnTo>
                      <a:pt x="524" y="3108"/>
                    </a:lnTo>
                    <a:cubicBezTo>
                      <a:pt x="322" y="3108"/>
                      <a:pt x="167" y="3251"/>
                      <a:pt x="131" y="3441"/>
                    </a:cubicBezTo>
                    <a:lnTo>
                      <a:pt x="0" y="4834"/>
                    </a:lnTo>
                    <a:cubicBezTo>
                      <a:pt x="0" y="4870"/>
                      <a:pt x="12" y="4918"/>
                      <a:pt x="48" y="4953"/>
                    </a:cubicBezTo>
                    <a:cubicBezTo>
                      <a:pt x="72" y="4977"/>
                      <a:pt x="119" y="5013"/>
                      <a:pt x="167" y="5013"/>
                    </a:cubicBezTo>
                    <a:lnTo>
                      <a:pt x="262" y="5013"/>
                    </a:lnTo>
                    <a:lnTo>
                      <a:pt x="262" y="5822"/>
                    </a:lnTo>
                    <a:cubicBezTo>
                      <a:pt x="262" y="5918"/>
                      <a:pt x="345" y="5989"/>
                      <a:pt x="429" y="5989"/>
                    </a:cubicBezTo>
                    <a:cubicBezTo>
                      <a:pt x="524" y="5989"/>
                      <a:pt x="596" y="5918"/>
                      <a:pt x="596" y="5822"/>
                    </a:cubicBezTo>
                    <a:lnTo>
                      <a:pt x="596" y="5013"/>
                    </a:lnTo>
                    <a:lnTo>
                      <a:pt x="2965" y="5013"/>
                    </a:lnTo>
                    <a:lnTo>
                      <a:pt x="2965" y="7763"/>
                    </a:lnTo>
                    <a:lnTo>
                      <a:pt x="2798" y="7930"/>
                    </a:lnTo>
                    <a:cubicBezTo>
                      <a:pt x="2762" y="7954"/>
                      <a:pt x="2751" y="8001"/>
                      <a:pt x="2751" y="8049"/>
                    </a:cubicBezTo>
                    <a:lnTo>
                      <a:pt x="2751" y="8537"/>
                    </a:lnTo>
                    <a:lnTo>
                      <a:pt x="2489" y="8537"/>
                    </a:lnTo>
                    <a:cubicBezTo>
                      <a:pt x="2393" y="8537"/>
                      <a:pt x="2322" y="8608"/>
                      <a:pt x="2322" y="8704"/>
                    </a:cubicBezTo>
                    <a:lnTo>
                      <a:pt x="2322" y="9323"/>
                    </a:lnTo>
                    <a:lnTo>
                      <a:pt x="643" y="9323"/>
                    </a:lnTo>
                    <a:lnTo>
                      <a:pt x="643" y="6584"/>
                    </a:lnTo>
                    <a:cubicBezTo>
                      <a:pt x="643" y="6501"/>
                      <a:pt x="560" y="6418"/>
                      <a:pt x="476" y="6418"/>
                    </a:cubicBezTo>
                    <a:cubicBezTo>
                      <a:pt x="381" y="6418"/>
                      <a:pt x="310" y="6501"/>
                      <a:pt x="310" y="6584"/>
                    </a:cubicBezTo>
                    <a:lnTo>
                      <a:pt x="310" y="10275"/>
                    </a:lnTo>
                    <a:cubicBezTo>
                      <a:pt x="310" y="10371"/>
                      <a:pt x="381" y="10442"/>
                      <a:pt x="476" y="10442"/>
                    </a:cubicBezTo>
                    <a:lnTo>
                      <a:pt x="10740" y="10442"/>
                    </a:lnTo>
                    <a:cubicBezTo>
                      <a:pt x="10835" y="10442"/>
                      <a:pt x="10906" y="10371"/>
                      <a:pt x="10906" y="10275"/>
                    </a:cubicBezTo>
                    <a:lnTo>
                      <a:pt x="10906" y="8347"/>
                    </a:lnTo>
                    <a:cubicBezTo>
                      <a:pt x="10906" y="8251"/>
                      <a:pt x="10835" y="8180"/>
                      <a:pt x="10740" y="8180"/>
                    </a:cubicBezTo>
                    <a:cubicBezTo>
                      <a:pt x="10656" y="8180"/>
                      <a:pt x="10585" y="8251"/>
                      <a:pt x="10585" y="8347"/>
                    </a:cubicBezTo>
                    <a:lnTo>
                      <a:pt x="10585" y="9323"/>
                    </a:lnTo>
                    <a:lnTo>
                      <a:pt x="8894" y="9323"/>
                    </a:lnTo>
                    <a:lnTo>
                      <a:pt x="8894" y="8704"/>
                    </a:lnTo>
                    <a:cubicBezTo>
                      <a:pt x="8894" y="8608"/>
                      <a:pt x="8823" y="8537"/>
                      <a:pt x="8739" y="8537"/>
                    </a:cubicBezTo>
                    <a:lnTo>
                      <a:pt x="8466" y="8537"/>
                    </a:lnTo>
                    <a:lnTo>
                      <a:pt x="8466" y="8049"/>
                    </a:lnTo>
                    <a:cubicBezTo>
                      <a:pt x="8466" y="8001"/>
                      <a:pt x="8454" y="7954"/>
                      <a:pt x="8418" y="7930"/>
                    </a:cubicBezTo>
                    <a:lnTo>
                      <a:pt x="8239" y="7763"/>
                    </a:lnTo>
                    <a:lnTo>
                      <a:pt x="8239" y="5013"/>
                    </a:lnTo>
                    <a:lnTo>
                      <a:pt x="10549" y="5013"/>
                    </a:lnTo>
                    <a:lnTo>
                      <a:pt x="10549" y="7585"/>
                    </a:lnTo>
                    <a:cubicBezTo>
                      <a:pt x="10549" y="7668"/>
                      <a:pt x="10621" y="7751"/>
                      <a:pt x="10716" y="7751"/>
                    </a:cubicBezTo>
                    <a:cubicBezTo>
                      <a:pt x="10799" y="7751"/>
                      <a:pt x="10883" y="7668"/>
                      <a:pt x="10883" y="7585"/>
                    </a:cubicBezTo>
                    <a:lnTo>
                      <a:pt x="10883" y="5013"/>
                    </a:lnTo>
                    <a:lnTo>
                      <a:pt x="10978" y="5013"/>
                    </a:lnTo>
                    <a:cubicBezTo>
                      <a:pt x="11025" y="5013"/>
                      <a:pt x="11073" y="4989"/>
                      <a:pt x="11097" y="4953"/>
                    </a:cubicBezTo>
                    <a:cubicBezTo>
                      <a:pt x="11133" y="4906"/>
                      <a:pt x="11144" y="4858"/>
                      <a:pt x="11133" y="4810"/>
                    </a:cubicBezTo>
                    <a:lnTo>
                      <a:pt x="11002" y="3429"/>
                    </a:lnTo>
                    <a:cubicBezTo>
                      <a:pt x="10978" y="3239"/>
                      <a:pt x="10811" y="3084"/>
                      <a:pt x="10609" y="3084"/>
                    </a:cubicBezTo>
                    <a:lnTo>
                      <a:pt x="9061" y="3084"/>
                    </a:lnTo>
                    <a:lnTo>
                      <a:pt x="9061" y="3024"/>
                    </a:lnTo>
                    <a:lnTo>
                      <a:pt x="9061" y="2667"/>
                    </a:lnTo>
                    <a:cubicBezTo>
                      <a:pt x="9061" y="2465"/>
                      <a:pt x="8882" y="2286"/>
                      <a:pt x="8680" y="2286"/>
                    </a:cubicBezTo>
                    <a:lnTo>
                      <a:pt x="8537" y="2286"/>
                    </a:lnTo>
                    <a:lnTo>
                      <a:pt x="5668" y="36"/>
                    </a:lnTo>
                    <a:cubicBezTo>
                      <a:pt x="5638" y="12"/>
                      <a:pt x="5602" y="0"/>
                      <a:pt x="556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7454;p107"/>
              <p:cNvSpPr/>
              <p:nvPr/>
            </p:nvSpPr>
            <p:spPr>
              <a:xfrm>
                <a:off x="2897827" y="2604753"/>
                <a:ext cx="48197" cy="6450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025" extrusionOk="0">
                    <a:moveTo>
                      <a:pt x="762" y="334"/>
                    </a:moveTo>
                    <a:cubicBezTo>
                      <a:pt x="989" y="334"/>
                      <a:pt x="1191" y="524"/>
                      <a:pt x="1191" y="762"/>
                    </a:cubicBezTo>
                    <a:lnTo>
                      <a:pt x="1191" y="1703"/>
                    </a:lnTo>
                    <a:lnTo>
                      <a:pt x="334" y="1703"/>
                    </a:lnTo>
                    <a:lnTo>
                      <a:pt x="334" y="762"/>
                    </a:lnTo>
                    <a:cubicBezTo>
                      <a:pt x="334" y="524"/>
                      <a:pt x="524" y="334"/>
                      <a:pt x="762" y="334"/>
                    </a:cubicBezTo>
                    <a:close/>
                    <a:moveTo>
                      <a:pt x="750" y="0"/>
                    </a:moveTo>
                    <a:cubicBezTo>
                      <a:pt x="334" y="0"/>
                      <a:pt x="0" y="346"/>
                      <a:pt x="0" y="762"/>
                    </a:cubicBezTo>
                    <a:lnTo>
                      <a:pt x="0" y="1858"/>
                    </a:lnTo>
                    <a:cubicBezTo>
                      <a:pt x="0" y="1953"/>
                      <a:pt x="72" y="2024"/>
                      <a:pt x="155" y="2024"/>
                    </a:cubicBezTo>
                    <a:lnTo>
                      <a:pt x="1346" y="2024"/>
                    </a:lnTo>
                    <a:cubicBezTo>
                      <a:pt x="1441" y="2024"/>
                      <a:pt x="1512" y="1953"/>
                      <a:pt x="1512" y="1858"/>
                    </a:cubicBezTo>
                    <a:lnTo>
                      <a:pt x="1512" y="762"/>
                    </a:lnTo>
                    <a:cubicBezTo>
                      <a:pt x="1512" y="346"/>
                      <a:pt x="1167" y="0"/>
                      <a:pt x="75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7455;p107"/>
              <p:cNvSpPr/>
              <p:nvPr/>
            </p:nvSpPr>
            <p:spPr>
              <a:xfrm>
                <a:off x="2775695" y="2551650"/>
                <a:ext cx="51223" cy="51223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8" extrusionOk="0">
                    <a:moveTo>
                      <a:pt x="810" y="310"/>
                    </a:moveTo>
                    <a:cubicBezTo>
                      <a:pt x="1060" y="310"/>
                      <a:pt x="1286" y="524"/>
                      <a:pt x="1286" y="786"/>
                    </a:cubicBezTo>
                    <a:cubicBezTo>
                      <a:pt x="1263" y="1060"/>
                      <a:pt x="1060" y="1262"/>
                      <a:pt x="810" y="1262"/>
                    </a:cubicBezTo>
                    <a:cubicBezTo>
                      <a:pt x="560" y="1262"/>
                      <a:pt x="334" y="1060"/>
                      <a:pt x="334" y="786"/>
                    </a:cubicBezTo>
                    <a:cubicBezTo>
                      <a:pt x="334" y="536"/>
                      <a:pt x="536" y="310"/>
                      <a:pt x="810" y="310"/>
                    </a:cubicBezTo>
                    <a:close/>
                    <a:moveTo>
                      <a:pt x="810" y="0"/>
                    </a:moveTo>
                    <a:cubicBezTo>
                      <a:pt x="358" y="0"/>
                      <a:pt x="1" y="358"/>
                      <a:pt x="1" y="810"/>
                    </a:cubicBezTo>
                    <a:cubicBezTo>
                      <a:pt x="1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596" y="358"/>
                      <a:pt x="1239" y="0"/>
                      <a:pt x="81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461372" y="3741810"/>
              <a:ext cx="22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IDC </a:t>
              </a:r>
              <a:r>
                <a:rPr lang="en-US" altLang="ko-KR" dirty="0" err="1" smtClean="0"/>
                <a:t>Seoul.internal</a:t>
              </a:r>
              <a:endParaRPr lang="en-US" altLang="ko-KR" dirty="0" smtClean="0"/>
            </a:p>
          </p:txBody>
        </p:sp>
        <p:pic>
          <p:nvPicPr>
            <p:cNvPr id="196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1342886" y="406226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2639107" y="40472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" name="Graphic 83">
              <a:extLst>
                <a:ext uri="{FF2B5EF4-FFF2-40B4-BE49-F238E27FC236}">
                  <a16:creationId xmlns:a16="http://schemas.microsoft.com/office/drawing/2014/main" xmlns="" id="{4AFE2D77-172B-6746-9BDC-9DA186371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rcRect/>
            <a:stretch/>
          </p:blipFill>
          <p:spPr bwMode="auto">
            <a:xfrm>
              <a:off x="3894618" y="40716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451491" y="4150944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DNS Server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907704" y="4160062"/>
              <a:ext cx="998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DB Server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384363" y="4147509"/>
              <a:ext cx="1303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CGW</a:t>
              </a:r>
            </a:p>
          </p:txBody>
        </p:sp>
      </p:grpSp>
      <p:pic>
        <p:nvPicPr>
          <p:cNvPr id="206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74" y="2573647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7" name="직선 연결선 206"/>
          <p:cNvCxnSpPr>
            <a:stCxn id="206" idx="2"/>
          </p:cNvCxnSpPr>
          <p:nvPr/>
        </p:nvCxnSpPr>
        <p:spPr>
          <a:xfrm flipH="1">
            <a:off x="3786153" y="2938139"/>
            <a:ext cx="3567" cy="138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3511783" y="1889862"/>
            <a:ext cx="271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endCxn id="206" idx="0"/>
          </p:cNvCxnSpPr>
          <p:nvPr/>
        </p:nvCxnSpPr>
        <p:spPr>
          <a:xfrm>
            <a:off x="3783081" y="1889862"/>
            <a:ext cx="6639" cy="68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485;p32"/>
          <p:cNvSpPr txBox="1">
            <a:spLocks noGrp="1"/>
          </p:cNvSpPr>
          <p:nvPr>
            <p:ph type="title"/>
          </p:nvPr>
        </p:nvSpPr>
        <p:spPr>
          <a:xfrm>
            <a:off x="376912" y="339502"/>
            <a:ext cx="3456226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800" dirty="0" smtClean="0"/>
              <a:t>싱가포</a:t>
            </a:r>
            <a:r>
              <a:rPr lang="ko-KR" altLang="en-US" sz="3800" dirty="0"/>
              <a:t>르</a:t>
            </a:r>
            <a:r>
              <a:rPr lang="ko-KR" altLang="en-US" sz="3800" dirty="0" smtClean="0"/>
              <a:t> </a:t>
            </a:r>
            <a:r>
              <a:rPr lang="ko-KR" altLang="en-US" sz="3800" dirty="0" err="1" smtClean="0"/>
              <a:t>리전</a:t>
            </a:r>
            <a:endParaRPr sz="38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" y="1226232"/>
            <a:ext cx="390552" cy="2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23467" y="1226232"/>
            <a:ext cx="30243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77269" y="1513504"/>
            <a:ext cx="1142850" cy="9008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61281" y="1760261"/>
            <a:ext cx="49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NAT</a:t>
            </a:r>
          </a:p>
        </p:txBody>
      </p:sp>
      <p:pic>
        <p:nvPicPr>
          <p:cNvPr id="3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1956058" y="16624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28850" y="2522376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1223627" y="2782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15707" y="2895627"/>
            <a:ext cx="6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Web1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03" y="1228306"/>
            <a:ext cx="45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31550" y="1211978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5496" y="3978072"/>
            <a:ext cx="37444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oogle Shape;27451;p107"/>
          <p:cNvGrpSpPr/>
          <p:nvPr/>
        </p:nvGrpSpPr>
        <p:grpSpPr>
          <a:xfrm>
            <a:off x="3306906" y="3988915"/>
            <a:ext cx="203681" cy="240310"/>
            <a:chOff x="2623237" y="2431047"/>
            <a:chExt cx="355024" cy="332630"/>
          </a:xfrm>
        </p:grpSpPr>
        <p:sp>
          <p:nvSpPr>
            <p:cNvPr id="40" name="Google Shape;27452;p107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53;p107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54;p107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55;p107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62220" y="3983545"/>
            <a:ext cx="228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IDC </a:t>
            </a:r>
            <a:r>
              <a:rPr lang="en-US" altLang="ko-KR" dirty="0" err="1" smtClean="0"/>
              <a:t>Singapore.internal</a:t>
            </a:r>
            <a:endParaRPr lang="en-US" altLang="ko-KR" dirty="0" smtClean="0"/>
          </a:p>
        </p:txBody>
      </p:sp>
      <p:pic>
        <p:nvPicPr>
          <p:cNvPr id="45" name="Graphic 7">
            <a:extLst>
              <a:ext uri="{FF2B5EF4-FFF2-40B4-BE49-F238E27FC236}">
                <a16:creationId xmlns:a16="http://schemas.microsoft.com/office/drawing/2014/main" xmlns="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" y="2418449"/>
            <a:ext cx="364492" cy="3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46348" y="4295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34059" y="4384265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CGW</a:t>
            </a:r>
          </a:p>
        </p:txBody>
      </p:sp>
      <p:pic>
        <p:nvPicPr>
          <p:cNvPr id="48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1109329" y="4286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2398438" y="4295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22125" y="4393683"/>
            <a:ext cx="8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DB Server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55638" y="4393683"/>
            <a:ext cx="130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DNS Server</a:t>
            </a:r>
          </a:p>
        </p:txBody>
      </p:sp>
      <p:cxnSp>
        <p:nvCxnSpPr>
          <p:cNvPr id="52" name="직선 연결선 51"/>
          <p:cNvCxnSpPr>
            <a:stCxn id="45" idx="2"/>
            <a:endCxn id="46" idx="0"/>
          </p:cNvCxnSpPr>
          <p:nvPr/>
        </p:nvCxnSpPr>
        <p:spPr>
          <a:xfrm>
            <a:off x="274948" y="2782941"/>
            <a:ext cx="0" cy="15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82107" y="1682890"/>
            <a:ext cx="241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5" idx="0"/>
          </p:cNvCxnSpPr>
          <p:nvPr/>
        </p:nvCxnSpPr>
        <p:spPr>
          <a:xfrm>
            <a:off x="274948" y="1682890"/>
            <a:ext cx="0" cy="73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75095"/>
              </p:ext>
            </p:extLst>
          </p:nvPr>
        </p:nvGraphicFramePr>
        <p:xfrm>
          <a:off x="3851920" y="1716561"/>
          <a:ext cx="2309114" cy="1786890"/>
        </p:xfrm>
        <a:graphic>
          <a:graphicData uri="http://schemas.openxmlformats.org/drawingml/2006/table">
            <a:tbl>
              <a:tblPr/>
              <a:tblGrid>
                <a:gridCol w="1154557"/>
                <a:gridCol w="1154557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Singapore-VPC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10.3.0.0/16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Public Subnet1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10.3.1.0/24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Private Subnet1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10.3.3.0/24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Private Subnet2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10.3.4.0/24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IDC-VPC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10.4.0.0/16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IDC Subnet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10.4.1.0/24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30612"/>
              </p:ext>
            </p:extLst>
          </p:nvPr>
        </p:nvGraphicFramePr>
        <p:xfrm>
          <a:off x="3851920" y="3579862"/>
          <a:ext cx="5220081" cy="1537462"/>
        </p:xfrm>
        <a:graphic>
          <a:graphicData uri="http://schemas.openxmlformats.org/drawingml/2006/table">
            <a:tbl>
              <a:tblPr/>
              <a:tblGrid>
                <a:gridCol w="1152271"/>
                <a:gridCol w="1152271"/>
                <a:gridCol w="1188212"/>
                <a:gridCol w="1727327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역할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도메인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 Instance1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EIP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할당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Web1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)10.3.3.100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웹서버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web1.awssingapore.internal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CGW Instance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EIP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할당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CGW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10.4.1.100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슬레이브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dbsrv.idcsingapore.internal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 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Server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10.4.1.200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dnssrv.idcsingapore.internal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69295" y="2522376"/>
            <a:ext cx="1142850" cy="8562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xmlns="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6" y="3291830"/>
            <a:ext cx="447818" cy="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3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508</Words>
  <Application>Microsoft Office PowerPoint</Application>
  <PresentationFormat>화면 슬라이드 쇼(16:9)</PresentationFormat>
  <Paragraphs>224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Writing History Thesis by Slidesgo</vt:lpstr>
      <vt:lpstr>Ansible 자동화로 구현한 클라우드 환경 DevOps</vt:lpstr>
      <vt:lpstr>목차</vt:lpstr>
      <vt:lpstr>프로젝트 개요</vt:lpstr>
      <vt:lpstr>1. 전체구성</vt:lpstr>
      <vt:lpstr>2. 평상시</vt:lpstr>
      <vt:lpstr>3. 장애발생</vt:lpstr>
      <vt:lpstr>각 리전 세부 내용</vt:lpstr>
      <vt:lpstr>서울 리전</vt:lpstr>
      <vt:lpstr>싱가포르 리전</vt:lpstr>
      <vt:lpstr>리전 연결</vt:lpstr>
      <vt:lpstr>실행 내용 확인</vt:lpstr>
      <vt:lpstr>ALB 동작</vt:lpstr>
      <vt:lpstr>DNS 동작</vt:lpstr>
      <vt:lpstr>TGW-to-TGW 피어링</vt:lpstr>
      <vt:lpstr>TGW-to-TGW 피어링연결 후 DNS동작</vt:lpstr>
      <vt:lpstr>Gloval Accelerator DNS 접속</vt:lpstr>
      <vt:lpstr>DB복제</vt:lpstr>
      <vt:lpstr>장애발생 확인</vt:lpstr>
      <vt:lpstr>서울리전 DB장애</vt:lpstr>
      <vt:lpstr>서울근접 사용자가 DB접속시 서울리전은 장애로 접속 불가. 싱가포르WEB서버를 통해 접속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History Thesis</dc:title>
  <dc:creator>bumgyu</dc:creator>
  <cp:lastModifiedBy>bumgyu1993@gmail.com</cp:lastModifiedBy>
  <cp:revision>48</cp:revision>
  <dcterms:modified xsi:type="dcterms:W3CDTF">2022-10-19T02:39:32Z</dcterms:modified>
</cp:coreProperties>
</file>