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6" r:id="rId11"/>
    <p:sldId id="2146847060" r:id="rId12"/>
    <p:sldId id="2146847068" r:id="rId13"/>
    <p:sldId id="2146847062" r:id="rId14"/>
    <p:sldId id="2146847061" r:id="rId15"/>
    <p:sldId id="2146847055" r:id="rId16"/>
    <p:sldId id="2146847059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IN" dirty="0">
                <a:solidFill>
                  <a:schemeClr val="accent1">
                    <a:lumMod val="75000"/>
                  </a:schemeClr>
                </a:solidFill>
              </a:rPr>
              <a:t>Interview Trainer Agent </a:t>
            </a:r>
            <a:endParaRPr lang="en-US" b="1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AICTC IBM 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Navinkumar Tirupati Tumma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G H Rasioni College Of Engineering &amp; Management 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The Interview Trainer Agent transforms interview preparation from a generic checklist into a </a:t>
            </a:r>
            <a:r>
              <a:rPr lang="en-US" sz="2800" b="1" dirty="0"/>
              <a:t>smart, adaptive coaching experience</a:t>
            </a:r>
            <a:r>
              <a:rPr lang="en-US" sz="2800" dirty="0"/>
              <a:t>. It empowers users to </a:t>
            </a:r>
            <a:r>
              <a:rPr lang="en-US" sz="2800" b="1" dirty="0"/>
              <a:t>respond with clarity, confidence, and relevance</a:t>
            </a:r>
            <a:r>
              <a:rPr lang="en-US" sz="2800" dirty="0"/>
              <a:t>, making them stand out in competitive hiring scenarios.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15A187E-B159-58C1-C664-EFF3E91D312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2299722"/>
            <a:ext cx="75166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Voice-based mock interviews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Multilingual support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job portals (e.g., LinkedIn, Naukri)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feedback scoring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Resume enhancement suggestions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472B343-34DC-282D-F44A-A4AC8C1741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6205" y="1339457"/>
            <a:ext cx="6339116" cy="4080955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040184-C028-B33A-0A81-BF04F0B8E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698" y="1763713"/>
            <a:ext cx="4273110" cy="323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 :22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62500" lnSpcReduction="20000"/>
          </a:bodyPr>
          <a:lstStyle/>
          <a:p>
            <a:r>
              <a:rPr lang="en-US" sz="2800" b="1" dirty="0"/>
              <a:t>Problem Statement</a:t>
            </a:r>
          </a:p>
          <a:p>
            <a:r>
              <a:rPr lang="en-US" sz="2800" b="1" dirty="0"/>
              <a:t>Interview preparation is often fragmented and generic, failing to address the specific needs of candidates based on their job role, experience, and industry.</a:t>
            </a:r>
            <a:r>
              <a:rPr lang="en-US" sz="2800" dirty="0"/>
              <a:t> Manual research across platforms for relevant questions, behavioral scenarios, and company expectations is time-consuming and inefficient.</a:t>
            </a:r>
          </a:p>
          <a:p>
            <a:r>
              <a:rPr lang="en-US" sz="2800" b="1" dirty="0"/>
              <a:t>💡 Proposed Solution</a:t>
            </a:r>
          </a:p>
          <a:p>
            <a:r>
              <a:rPr lang="en-US" sz="2800" b="1" dirty="0"/>
              <a:t>An AI-powered Interview Trainer Agent</a:t>
            </a:r>
            <a:r>
              <a:rPr lang="en-US" sz="2800" dirty="0"/>
              <a:t> that uses </a:t>
            </a:r>
            <a:r>
              <a:rPr lang="en-US" sz="2800" b="1" dirty="0"/>
              <a:t>Retrieval-Augmented Generation (RAG)</a:t>
            </a:r>
            <a:r>
              <a:rPr lang="en-US" sz="2800" dirty="0"/>
              <a:t> and </a:t>
            </a:r>
            <a:r>
              <a:rPr lang="en-US" sz="2800" b="1" dirty="0"/>
              <a:t>IBM Granite models</a:t>
            </a:r>
            <a:r>
              <a:rPr lang="en-US" sz="2800" dirty="0"/>
              <a:t> to:</a:t>
            </a:r>
          </a:p>
          <a:p>
            <a:r>
              <a:rPr lang="en-US" sz="2800" dirty="0"/>
              <a:t>Generate personalized interview questions and strategies</a:t>
            </a:r>
          </a:p>
          <a:p>
            <a:r>
              <a:rPr lang="en-US" sz="2800" dirty="0"/>
              <a:t>Retrieve role-specific content from trusted sources (recruitment portals, company databases, etc.)</a:t>
            </a:r>
          </a:p>
          <a:p>
            <a:r>
              <a:rPr lang="en-US" sz="2800" dirty="0"/>
              <a:t>Provide model answers and improvement tips</a:t>
            </a:r>
          </a:p>
          <a:p>
            <a:r>
              <a:rPr lang="en-US" sz="2800" dirty="0"/>
              <a:t>Support both technical and soft skill evaluation</a:t>
            </a:r>
          </a:p>
          <a:p>
            <a:r>
              <a:rPr lang="en-US" sz="2800" dirty="0"/>
              <a:t>Users simply input their </a:t>
            </a:r>
            <a:r>
              <a:rPr lang="en-US" sz="2800" b="1" dirty="0"/>
              <a:t>resume or job title</a:t>
            </a:r>
            <a:r>
              <a:rPr lang="en-US" sz="2800" dirty="0"/>
              <a:t>, and the agent delivers a </a:t>
            </a:r>
            <a:r>
              <a:rPr lang="en-US" sz="2800" b="1" dirty="0"/>
              <a:t>comprehensive, targeted interview prep experience</a:t>
            </a:r>
            <a:r>
              <a:rPr lang="en-US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2800" b="1" dirty="0"/>
              <a:t>IBM Cloud Lite Services</a:t>
            </a:r>
            <a:endParaRPr lang="en-IN" sz="2800" dirty="0"/>
          </a:p>
          <a:p>
            <a:r>
              <a:rPr lang="en-IN" sz="2800" b="1" dirty="0"/>
              <a:t>IBM </a:t>
            </a:r>
            <a:r>
              <a:rPr lang="en-IN" sz="2800" b="1" dirty="0" err="1"/>
              <a:t>Watsonx</a:t>
            </a:r>
            <a:r>
              <a:rPr lang="en-IN" sz="2800" b="1" dirty="0"/>
              <a:t> AI Studio &amp; Runtime</a:t>
            </a:r>
            <a:endParaRPr lang="en-IN" sz="2800" dirty="0"/>
          </a:p>
          <a:p>
            <a:r>
              <a:rPr lang="en-IN" sz="2800" b="1" dirty="0"/>
              <a:t>IBM Granite Foundation Model</a:t>
            </a:r>
            <a:endParaRPr lang="en-IN" sz="2800" dirty="0"/>
          </a:p>
          <a:p>
            <a:r>
              <a:rPr lang="en-IN" sz="2800" b="1" dirty="0"/>
              <a:t>Retrieval-Augmented Generation (RAG)</a:t>
            </a:r>
            <a:endParaRPr lang="en-IN" sz="2800" dirty="0"/>
          </a:p>
          <a:p>
            <a:r>
              <a:rPr lang="en-IN" sz="2800" b="1" dirty="0"/>
              <a:t>Natural Language Processing (NLP)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6FF0766-2EF7-9FFF-56BC-AED76C8734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1530833"/>
            <a:ext cx="9723014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Hyper-Personalized Interview Prep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Tailors question sets and strategies based on the user's resume, job title, experience level, and target industry—no more generic advice.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Retrieval of Industry-Specific Content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Uses RAG to pull the latest interview questions, role expectations, and HR guidelines from recruitment portals, company databases, and professional networks.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Behavioral Scenario Simulation with Feedback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Presents realistic behavioral questions and evaluates user responses using NLP-based sentiment and structure analysis—ideal for HR and managerial roles.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Dual Skill Assessment: Technical + Soft Skills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Covers coding questions, system design, domain-specific queries, as well as communication, leadership, and problem-solving scenarios.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Simulated Q&amp;A Sessions for Confidence Building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Interactive mock interviews with voice/text support, helping users refine tone, pacing, and clarity—like having a virtual coach.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Adaptive Learning Loop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Tracks user progress and dynamically adjusts question difficulty and feedback based on performance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Role-Specific Strategy Recommendations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Offers preparation strategies tailored to roles like Software Engineer, Data Analyst, Product Manager, etc., including company-specific tips.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D6224F6C-F9B5-272B-9245-27D306A2BB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510194"/>
            <a:ext cx="988871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 Seekers (Freshers &amp; Experienced)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Get tailored interview prep to boost confidence and improve success rates in competitive hiring.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Career Coaches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the agent to provide personalized guidance and mock interview sessions for their clients.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HR Training Teams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Enhance internal candidate readiness with role-specific interview simulations and feedback tools.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Placement Cells in Colleges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Support students with smart, scalable interview preparation aligned to industry expectations.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26FD6A5-F935-0197-8C42-89E6FD8B1E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88" t="25149" r="42297" b="5967"/>
          <a:stretch>
            <a:fillRect/>
          </a:stretch>
        </p:blipFill>
        <p:spPr>
          <a:xfrm>
            <a:off x="980388" y="1232452"/>
            <a:ext cx="4883084" cy="485726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BFC3FB8-26A4-C269-F572-3A255AFCA2F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55" t="25294" r="42552" b="2183"/>
          <a:stretch>
            <a:fillRect/>
          </a:stretch>
        </p:blipFill>
        <p:spPr>
          <a:xfrm>
            <a:off x="6570603" y="2073897"/>
            <a:ext cx="4958380" cy="436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BAE914-CC88-2C05-17E8-2B77343BE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250" y="1507029"/>
            <a:ext cx="5289160" cy="436587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5F39028-67E3-26DC-7165-DFE30EC2B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001" y="2064470"/>
            <a:ext cx="5102956" cy="3808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E00BAE-BBCF-051E-C35A-2DC0E3036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577" y="1980438"/>
            <a:ext cx="6542202" cy="4385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58</TotalTime>
  <Words>562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Interview Trainer Agent </vt:lpstr>
      <vt:lpstr>OUTLINE</vt:lpstr>
      <vt:lpstr>Problem Statement :22</vt:lpstr>
      <vt:lpstr>Technology  used</vt:lpstr>
      <vt:lpstr>Wow factors</vt:lpstr>
      <vt:lpstr>End users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Navinkumar Tumma</cp:lastModifiedBy>
  <cp:revision>143</cp:revision>
  <dcterms:created xsi:type="dcterms:W3CDTF">2021-05-26T16:50:10Z</dcterms:created>
  <dcterms:modified xsi:type="dcterms:W3CDTF">2025-08-02T17:02:34Z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