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94" y="6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EkbXtszIyJCZoe_0LJcRkvmheyEpGTq?usp=drive_link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EkbXtszIyJCZoe_0LJcRkvmheyEpGTq?usp=drive_link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400089" cy="861497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Navinkumar Tirupati Tumma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r"/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INTERNSHIP_17546440516895be537820f</a:t>
            </a:r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87799"/>
            <a:ext cx="4998720" cy="1840129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-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Content Analysis for Strategic Recommendations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BB87C-2A2B-54AA-90F2-B82BCBEB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41" y="1149291"/>
            <a:ext cx="6558959" cy="465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E7393-E4C6-14B6-960E-166AB6CB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91" y="1023239"/>
            <a:ext cx="7108198" cy="50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79" y="1875556"/>
            <a:ext cx="6995603" cy="4507315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Content Analysis for Strategic Recommendations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stay competitive, Netflix needs to strategically analyze its content library. This project addresses the challenge of understanding content trends by analyzing the distribution of movies vs.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TV shows, popular genres, and top content-producing countries. The goal is to provide data-driven recommendations to guide Netflix's future content strategy and ensure it meets the demands of a global audience.</a:t>
            </a: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98081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C6D9B7-F16D-1A6E-A02C-C6D60050E154}"/>
              </a:ext>
            </a:extLst>
          </p:cNvPr>
          <p:cNvSpPr txBox="1"/>
          <p:nvPr/>
        </p:nvSpPr>
        <p:spPr>
          <a:xfrm>
            <a:off x="748212" y="2136338"/>
            <a:ext cx="76875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performs an in-depth analysis of the Netflix dataset, which contains information on over 7,000 titles from 2008 to 2021. Using Python and data visualization libraries, we explored three key areas: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growth and distribution of movies versus TV shows over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popular and frequently occurring content genres.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 countries contributing content to the platform.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gathered from this analysis form the basis for strategic recommendations to help Netflix optimize its content acquisition and production efforts.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BD24330-5346-AEB7-C9BF-1DB040A7DF0E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0724" y="2639689"/>
            <a:ext cx="8190193" cy="2693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The insights from this analysis are valuable for several teams within Netflix, including:</a:t>
            </a:r>
          </a:p>
          <a:p>
            <a:r>
              <a:rPr lang="en-US" sz="1800" b="1" dirty="0"/>
              <a:t>Content Strategy &amp; Acquisition Team:</a:t>
            </a:r>
            <a:r>
              <a:rPr lang="en-US" sz="1800" dirty="0"/>
              <a:t> To make informed decisions on what movies and shows to license or produce.</a:t>
            </a:r>
          </a:p>
          <a:p>
            <a:r>
              <a:rPr lang="en-US" sz="1800" b="1" dirty="0"/>
              <a:t>Marketing &amp; Production Teams:</a:t>
            </a:r>
            <a:r>
              <a:rPr lang="en-US" sz="1800" dirty="0"/>
              <a:t> To understand audience preferences and tailor campaigns.</a:t>
            </a:r>
          </a:p>
          <a:p>
            <a:r>
              <a:rPr lang="en-US" sz="1800" b="1" dirty="0"/>
              <a:t>Business Executives:</a:t>
            </a:r>
            <a:r>
              <a:rPr lang="en-US" sz="1800" dirty="0"/>
              <a:t> To guide high-level strategy for global market expansion.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C3804D-6DDE-5766-675C-EB30D5DB434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658470" y="2080702"/>
            <a:ext cx="80442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data loading, cleaning, and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&amp; Seaborn: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informative and visually appealing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5E1A6-3380-D42A-93EB-12040C797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571" y="1670453"/>
            <a:ext cx="5950770" cy="45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64A85-0130-0F07-1E7C-15931AB4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506" y="1235820"/>
            <a:ext cx="8326310" cy="450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28C8C-366D-17DF-65E8-A7F9A3EB4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023" y="1275371"/>
            <a:ext cx="7908415" cy="4695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518001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[https://github.com/777navin/VOIS_AICTE_Oct2025_Navinkumar_Major_Netflix_Data_Analysis.git]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363</Words>
  <Application>Microsoft Office PowerPoint</Application>
  <PresentationFormat>Widescreen</PresentationFormat>
  <Paragraphs>40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Project Title -Netflix Content Analysis for Strategic Recommendations</vt:lpstr>
      <vt:lpstr>PROBLEM  STATEMENT</vt:lpstr>
      <vt:lpstr>Project Description  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Navinkumar Tumma</cp:lastModifiedBy>
  <cp:revision>108</cp:revision>
  <dcterms:created xsi:type="dcterms:W3CDTF">2021-07-11T13:13:15Z</dcterms:created>
  <dcterms:modified xsi:type="dcterms:W3CDTF">2025-10-06T18:56:36Z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