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303" r:id="rId6"/>
    <p:sldId id="299" r:id="rId7"/>
    <p:sldId id="335" r:id="rId8"/>
    <p:sldId id="337" r:id="rId9"/>
    <p:sldId id="336" r:id="rId10"/>
    <p:sldId id="338" r:id="rId11"/>
    <p:sldId id="306" r:id="rId12"/>
    <p:sldId id="339" r:id="rId13"/>
    <p:sldId id="340" r:id="rId14"/>
    <p:sldId id="344" r:id="rId15"/>
    <p:sldId id="345" r:id="rId16"/>
    <p:sldId id="347" r:id="rId17"/>
    <p:sldId id="355" r:id="rId18"/>
    <p:sldId id="351" r:id="rId19"/>
    <p:sldId id="312" r:id="rId20"/>
    <p:sldId id="301" r:id="rId21"/>
    <p:sldId id="349" r:id="rId22"/>
    <p:sldId id="352" r:id="rId23"/>
    <p:sldId id="350" r:id="rId24"/>
    <p:sldId id="354" r:id="rId25"/>
    <p:sldId id="328" r:id="rId26"/>
    <p:sldId id="329" r:id="rId27"/>
    <p:sldId id="330" r:id="rId28"/>
    <p:sldId id="275" r:id="rId29"/>
    <p:sldId id="331" r:id="rId30"/>
    <p:sldId id="332" r:id="rId31"/>
    <p:sldId id="304" r:id="rId32"/>
  </p:sldIdLst>
  <p:sldSz cx="9144000" cy="6858000" type="screen4x3"/>
  <p:notesSz cx="7010400" cy="9223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4E0"/>
    <a:srgbClr val="EBEBEB"/>
    <a:srgbClr val="414141"/>
    <a:srgbClr val="114045"/>
    <a:srgbClr val="002C77"/>
    <a:srgbClr val="E6E6E6"/>
    <a:srgbClr val="451E4D"/>
    <a:srgbClr val="E1E8F6"/>
    <a:srgbClr val="C2D1EC"/>
    <a:srgbClr val="C2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8705" autoAdjust="0"/>
  </p:normalViewPr>
  <p:slideViewPr>
    <p:cSldViewPr snapToGrid="0" showGuides="1">
      <p:cViewPr varScale="1">
        <p:scale>
          <a:sx n="116" d="100"/>
          <a:sy n="116" d="100"/>
        </p:scale>
        <p:origin x="-1494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-2532" y="-102"/>
      </p:cViewPr>
      <p:guideLst>
        <p:guide orient="horz" pos="2905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4BD43-DFB2-4CE1-9F5E-89EA61B9D0E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AD890E-EC78-4095-B7C4-B9EDF01F3D57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 smtClean="0">
              <a:solidFill>
                <a:srgbClr val="EBEBEB"/>
              </a:solidFill>
            </a:rPr>
            <a:t>Why Need Auto</a:t>
          </a:r>
          <a:endParaRPr lang="en-US" b="1" dirty="0">
            <a:solidFill>
              <a:srgbClr val="EBEBEB"/>
            </a:solidFill>
          </a:endParaRPr>
        </a:p>
      </dgm:t>
    </dgm:pt>
    <dgm:pt modelId="{A9F80CD5-9746-4065-AD26-31065763A776}" type="parTrans" cxnId="{FBBFA6E2-FF7F-4F12-8086-5849866AFBC3}">
      <dgm:prSet/>
      <dgm:spPr/>
      <dgm:t>
        <a:bodyPr/>
        <a:lstStyle/>
        <a:p>
          <a:endParaRPr lang="en-US"/>
        </a:p>
      </dgm:t>
    </dgm:pt>
    <dgm:pt modelId="{EDA9931F-C536-4B5A-8085-3F7C8A62EF7B}" type="sibTrans" cxnId="{FBBFA6E2-FF7F-4F12-8086-5849866AFBC3}">
      <dgm:prSet/>
      <dgm:spPr/>
      <dgm:t>
        <a:bodyPr/>
        <a:lstStyle/>
        <a:p>
          <a:endParaRPr lang="en-US"/>
        </a:p>
      </dgm:t>
    </dgm:pt>
    <dgm:pt modelId="{7BDB497F-DEDF-41B8-ACEF-FAD94B9C4E20}">
      <dgm:prSet phldrT="[Text]"/>
      <dgm:spPr/>
      <dgm:t>
        <a:bodyPr/>
        <a:lstStyle/>
        <a:p>
          <a:r>
            <a:rPr lang="en-US" b="1" dirty="0" smtClean="0">
              <a:solidFill>
                <a:srgbClr val="EBEBEB"/>
              </a:solidFill>
            </a:rPr>
            <a:t>The Mechanism</a:t>
          </a:r>
          <a:endParaRPr lang="en-US" b="1" dirty="0">
            <a:solidFill>
              <a:srgbClr val="EBEBEB"/>
            </a:solidFill>
          </a:endParaRPr>
        </a:p>
      </dgm:t>
    </dgm:pt>
    <dgm:pt modelId="{F456150A-EC35-489B-8547-CCF8743D1C48}" type="parTrans" cxnId="{CD37F77B-1076-4303-BC0F-3E2C25CD958C}">
      <dgm:prSet/>
      <dgm:spPr/>
      <dgm:t>
        <a:bodyPr/>
        <a:lstStyle/>
        <a:p>
          <a:endParaRPr lang="en-US"/>
        </a:p>
      </dgm:t>
    </dgm:pt>
    <dgm:pt modelId="{7B443238-B1E5-4C03-8B71-F3AA93BEFC72}" type="sibTrans" cxnId="{CD37F77B-1076-4303-BC0F-3E2C25CD958C}">
      <dgm:prSet/>
      <dgm:spPr/>
      <dgm:t>
        <a:bodyPr/>
        <a:lstStyle/>
        <a:p>
          <a:endParaRPr lang="en-US"/>
        </a:p>
      </dgm:t>
    </dgm:pt>
    <dgm:pt modelId="{F7D64ECC-E983-45D9-8C20-9F7F11695671}">
      <dgm:prSet phldrT="[Text]"/>
      <dgm:spPr/>
      <dgm:t>
        <a:bodyPr/>
        <a:lstStyle/>
        <a:p>
          <a:r>
            <a:rPr lang="en-US" b="1" dirty="0" smtClean="0">
              <a:solidFill>
                <a:srgbClr val="EBEBEB"/>
              </a:solidFill>
            </a:rPr>
            <a:t>The Process</a:t>
          </a:r>
          <a:endParaRPr lang="en-US" b="1" dirty="0">
            <a:solidFill>
              <a:srgbClr val="EBEBEB"/>
            </a:solidFill>
          </a:endParaRPr>
        </a:p>
      </dgm:t>
    </dgm:pt>
    <dgm:pt modelId="{431DD3D1-D717-4E64-9E1A-7B0BAB395A03}" type="parTrans" cxnId="{B118D1DA-08F2-4AD2-919B-ACD0CBDDA637}">
      <dgm:prSet/>
      <dgm:spPr/>
      <dgm:t>
        <a:bodyPr/>
        <a:lstStyle/>
        <a:p>
          <a:endParaRPr lang="en-US"/>
        </a:p>
      </dgm:t>
    </dgm:pt>
    <dgm:pt modelId="{E0CCBE38-5C82-456A-9562-46070D1BC4DB}" type="sibTrans" cxnId="{B118D1DA-08F2-4AD2-919B-ACD0CBDDA637}">
      <dgm:prSet/>
      <dgm:spPr/>
      <dgm:t>
        <a:bodyPr/>
        <a:lstStyle/>
        <a:p>
          <a:endParaRPr lang="en-US"/>
        </a:p>
      </dgm:t>
    </dgm:pt>
    <dgm:pt modelId="{A89FDC32-F41D-482A-8B2C-D4C8D82FB294}" type="pres">
      <dgm:prSet presAssocID="{14D4BD43-DFB2-4CE1-9F5E-89EA61B9D0E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A4AAF1A-FD66-4F83-A57C-C4F0096FD8C5}" type="pres">
      <dgm:prSet presAssocID="{14D4BD43-DFB2-4CE1-9F5E-89EA61B9D0E6}" presName="Name1" presStyleCnt="0"/>
      <dgm:spPr/>
    </dgm:pt>
    <dgm:pt modelId="{4CF714A9-5C8D-4957-9CD9-8CB9A9F30A46}" type="pres">
      <dgm:prSet presAssocID="{14D4BD43-DFB2-4CE1-9F5E-89EA61B9D0E6}" presName="cycle" presStyleCnt="0"/>
      <dgm:spPr/>
    </dgm:pt>
    <dgm:pt modelId="{8D22D9F1-93D7-4521-81EE-93DE6377F489}" type="pres">
      <dgm:prSet presAssocID="{14D4BD43-DFB2-4CE1-9F5E-89EA61B9D0E6}" presName="srcNode" presStyleLbl="node1" presStyleIdx="0" presStyleCnt="3"/>
      <dgm:spPr/>
    </dgm:pt>
    <dgm:pt modelId="{763957EE-1329-403A-91EC-C01294066246}" type="pres">
      <dgm:prSet presAssocID="{14D4BD43-DFB2-4CE1-9F5E-89EA61B9D0E6}" presName="conn" presStyleLbl="parChTrans1D2" presStyleIdx="0" presStyleCnt="1"/>
      <dgm:spPr/>
      <dgm:t>
        <a:bodyPr/>
        <a:lstStyle/>
        <a:p>
          <a:endParaRPr lang="en-US"/>
        </a:p>
      </dgm:t>
    </dgm:pt>
    <dgm:pt modelId="{C3CB3112-3F41-4735-ADE3-689F91BC44EB}" type="pres">
      <dgm:prSet presAssocID="{14D4BD43-DFB2-4CE1-9F5E-89EA61B9D0E6}" presName="extraNode" presStyleLbl="node1" presStyleIdx="0" presStyleCnt="3"/>
      <dgm:spPr/>
    </dgm:pt>
    <dgm:pt modelId="{6F591251-4FD3-449C-B3F8-4F35DBBD7580}" type="pres">
      <dgm:prSet presAssocID="{14D4BD43-DFB2-4CE1-9F5E-89EA61B9D0E6}" presName="dstNode" presStyleLbl="node1" presStyleIdx="0" presStyleCnt="3"/>
      <dgm:spPr/>
    </dgm:pt>
    <dgm:pt modelId="{20E4FA0E-A1EE-4FC7-95B4-8106D0161FCC}" type="pres">
      <dgm:prSet presAssocID="{34AD890E-EC78-4095-B7C4-B9EDF01F3D5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B9229-9AF9-49EA-9DF6-193C0A543BBF}" type="pres">
      <dgm:prSet presAssocID="{34AD890E-EC78-4095-B7C4-B9EDF01F3D57}" presName="accent_1" presStyleCnt="0"/>
      <dgm:spPr/>
    </dgm:pt>
    <dgm:pt modelId="{90C011A0-B27B-4A61-803E-6C0D3CD91939}" type="pres">
      <dgm:prSet presAssocID="{34AD890E-EC78-4095-B7C4-B9EDF01F3D57}" presName="accentRepeatNode" presStyleLbl="solidFgAcc1" presStyleIdx="0" presStyleCnt="3"/>
      <dgm:spPr>
        <a:ln>
          <a:solidFill>
            <a:srgbClr val="00B0F0"/>
          </a:solidFill>
        </a:ln>
      </dgm:spPr>
    </dgm:pt>
    <dgm:pt modelId="{CBF3E6C3-00A3-4C38-AC8E-5F0E35E7F3FC}" type="pres">
      <dgm:prSet presAssocID="{7BDB497F-DEDF-41B8-ACEF-FAD94B9C4E20}" presName="text_2" presStyleLbl="node1" presStyleIdx="1" presStyleCnt="3" custLinFactNeighborX="1655" custLinFactNeighborY="-2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FA5C1-E5B8-4AE0-A47C-14654BEE73C2}" type="pres">
      <dgm:prSet presAssocID="{7BDB497F-DEDF-41B8-ACEF-FAD94B9C4E20}" presName="accent_2" presStyleCnt="0"/>
      <dgm:spPr/>
    </dgm:pt>
    <dgm:pt modelId="{D80DDACE-C5DD-4DA2-8DE0-368BBF5D3C63}" type="pres">
      <dgm:prSet presAssocID="{7BDB497F-DEDF-41B8-ACEF-FAD94B9C4E20}" presName="accentRepeatNode" presStyleLbl="solidFgAcc1" presStyleIdx="1" presStyleCnt="3"/>
      <dgm:spPr/>
    </dgm:pt>
    <dgm:pt modelId="{C99482C1-4221-4C5F-96B7-BB00F3C5B437}" type="pres">
      <dgm:prSet presAssocID="{F7D64ECC-E983-45D9-8C20-9F7F1169567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56FA6-4973-4757-89EA-BD914D974B3E}" type="pres">
      <dgm:prSet presAssocID="{F7D64ECC-E983-45D9-8C20-9F7F11695671}" presName="accent_3" presStyleCnt="0"/>
      <dgm:spPr/>
    </dgm:pt>
    <dgm:pt modelId="{D6243EEE-B248-4CA1-816A-D0D1D74067F6}" type="pres">
      <dgm:prSet presAssocID="{F7D64ECC-E983-45D9-8C20-9F7F11695671}" presName="accentRepeatNode" presStyleLbl="solidFgAcc1" presStyleIdx="2" presStyleCnt="3"/>
      <dgm:spPr/>
    </dgm:pt>
  </dgm:ptLst>
  <dgm:cxnLst>
    <dgm:cxn modelId="{02890378-82DD-4BC3-A736-CB8E8F4251E5}" type="presOf" srcId="{7BDB497F-DEDF-41B8-ACEF-FAD94B9C4E20}" destId="{CBF3E6C3-00A3-4C38-AC8E-5F0E35E7F3FC}" srcOrd="0" destOrd="0" presId="urn:microsoft.com/office/officeart/2008/layout/VerticalCurvedList"/>
    <dgm:cxn modelId="{1247B435-F3A1-478D-B7A9-774154CA388D}" type="presOf" srcId="{34AD890E-EC78-4095-B7C4-B9EDF01F3D57}" destId="{20E4FA0E-A1EE-4FC7-95B4-8106D0161FCC}" srcOrd="0" destOrd="0" presId="urn:microsoft.com/office/officeart/2008/layout/VerticalCurvedList"/>
    <dgm:cxn modelId="{9FE53EEC-CAC8-47F5-8267-CC2D9C641CCA}" type="presOf" srcId="{F7D64ECC-E983-45D9-8C20-9F7F11695671}" destId="{C99482C1-4221-4C5F-96B7-BB00F3C5B437}" srcOrd="0" destOrd="0" presId="urn:microsoft.com/office/officeart/2008/layout/VerticalCurvedList"/>
    <dgm:cxn modelId="{CD37F77B-1076-4303-BC0F-3E2C25CD958C}" srcId="{14D4BD43-DFB2-4CE1-9F5E-89EA61B9D0E6}" destId="{7BDB497F-DEDF-41B8-ACEF-FAD94B9C4E20}" srcOrd="1" destOrd="0" parTransId="{F456150A-EC35-489B-8547-CCF8743D1C48}" sibTransId="{7B443238-B1E5-4C03-8B71-F3AA93BEFC72}"/>
    <dgm:cxn modelId="{FBBFA6E2-FF7F-4F12-8086-5849866AFBC3}" srcId="{14D4BD43-DFB2-4CE1-9F5E-89EA61B9D0E6}" destId="{34AD890E-EC78-4095-B7C4-B9EDF01F3D57}" srcOrd="0" destOrd="0" parTransId="{A9F80CD5-9746-4065-AD26-31065763A776}" sibTransId="{EDA9931F-C536-4B5A-8085-3F7C8A62EF7B}"/>
    <dgm:cxn modelId="{B118D1DA-08F2-4AD2-919B-ACD0CBDDA637}" srcId="{14D4BD43-DFB2-4CE1-9F5E-89EA61B9D0E6}" destId="{F7D64ECC-E983-45D9-8C20-9F7F11695671}" srcOrd="2" destOrd="0" parTransId="{431DD3D1-D717-4E64-9E1A-7B0BAB395A03}" sibTransId="{E0CCBE38-5C82-456A-9562-46070D1BC4DB}"/>
    <dgm:cxn modelId="{41B33D05-34E3-4223-87EC-65FDA8008C12}" type="presOf" srcId="{14D4BD43-DFB2-4CE1-9F5E-89EA61B9D0E6}" destId="{A89FDC32-F41D-482A-8B2C-D4C8D82FB294}" srcOrd="0" destOrd="0" presId="urn:microsoft.com/office/officeart/2008/layout/VerticalCurvedList"/>
    <dgm:cxn modelId="{15F51F3D-0AF3-4239-902A-2D917E1756B5}" type="presOf" srcId="{EDA9931F-C536-4B5A-8085-3F7C8A62EF7B}" destId="{763957EE-1329-403A-91EC-C01294066246}" srcOrd="0" destOrd="0" presId="urn:microsoft.com/office/officeart/2008/layout/VerticalCurvedList"/>
    <dgm:cxn modelId="{56A24C0A-4398-4780-8010-B53AE0BB4946}" type="presParOf" srcId="{A89FDC32-F41D-482A-8B2C-D4C8D82FB294}" destId="{FA4AAF1A-FD66-4F83-A57C-C4F0096FD8C5}" srcOrd="0" destOrd="0" presId="urn:microsoft.com/office/officeart/2008/layout/VerticalCurvedList"/>
    <dgm:cxn modelId="{51EE28E2-F8FB-4C7F-A3F3-EE092CBA7742}" type="presParOf" srcId="{FA4AAF1A-FD66-4F83-A57C-C4F0096FD8C5}" destId="{4CF714A9-5C8D-4957-9CD9-8CB9A9F30A46}" srcOrd="0" destOrd="0" presId="urn:microsoft.com/office/officeart/2008/layout/VerticalCurvedList"/>
    <dgm:cxn modelId="{31955D0B-09AD-41DC-85FB-BB830386A01F}" type="presParOf" srcId="{4CF714A9-5C8D-4957-9CD9-8CB9A9F30A46}" destId="{8D22D9F1-93D7-4521-81EE-93DE6377F489}" srcOrd="0" destOrd="0" presId="urn:microsoft.com/office/officeart/2008/layout/VerticalCurvedList"/>
    <dgm:cxn modelId="{F76C9045-BBCA-4D2F-AF5D-24F83FB8F65E}" type="presParOf" srcId="{4CF714A9-5C8D-4957-9CD9-8CB9A9F30A46}" destId="{763957EE-1329-403A-91EC-C01294066246}" srcOrd="1" destOrd="0" presId="urn:microsoft.com/office/officeart/2008/layout/VerticalCurvedList"/>
    <dgm:cxn modelId="{1444090F-0498-4A7D-BDE6-95D9C9A30A1E}" type="presParOf" srcId="{4CF714A9-5C8D-4957-9CD9-8CB9A9F30A46}" destId="{C3CB3112-3F41-4735-ADE3-689F91BC44EB}" srcOrd="2" destOrd="0" presId="urn:microsoft.com/office/officeart/2008/layout/VerticalCurvedList"/>
    <dgm:cxn modelId="{DAED35E6-6916-45C9-8366-40AF4E5DB3BA}" type="presParOf" srcId="{4CF714A9-5C8D-4957-9CD9-8CB9A9F30A46}" destId="{6F591251-4FD3-449C-B3F8-4F35DBBD7580}" srcOrd="3" destOrd="0" presId="urn:microsoft.com/office/officeart/2008/layout/VerticalCurvedList"/>
    <dgm:cxn modelId="{FD55835D-0410-497A-A227-3E5DA4857F8A}" type="presParOf" srcId="{FA4AAF1A-FD66-4F83-A57C-C4F0096FD8C5}" destId="{20E4FA0E-A1EE-4FC7-95B4-8106D0161FCC}" srcOrd="1" destOrd="0" presId="urn:microsoft.com/office/officeart/2008/layout/VerticalCurvedList"/>
    <dgm:cxn modelId="{55F01A85-1875-4B27-A82C-3DCED07DDAB1}" type="presParOf" srcId="{FA4AAF1A-FD66-4F83-A57C-C4F0096FD8C5}" destId="{298B9229-9AF9-49EA-9DF6-193C0A543BBF}" srcOrd="2" destOrd="0" presId="urn:microsoft.com/office/officeart/2008/layout/VerticalCurvedList"/>
    <dgm:cxn modelId="{7426129F-3383-46F4-AA97-76F9A88E9CEB}" type="presParOf" srcId="{298B9229-9AF9-49EA-9DF6-193C0A543BBF}" destId="{90C011A0-B27B-4A61-803E-6C0D3CD91939}" srcOrd="0" destOrd="0" presId="urn:microsoft.com/office/officeart/2008/layout/VerticalCurvedList"/>
    <dgm:cxn modelId="{0A731B35-700C-48D1-AFFB-9C7E24AEE248}" type="presParOf" srcId="{FA4AAF1A-FD66-4F83-A57C-C4F0096FD8C5}" destId="{CBF3E6C3-00A3-4C38-AC8E-5F0E35E7F3FC}" srcOrd="3" destOrd="0" presId="urn:microsoft.com/office/officeart/2008/layout/VerticalCurvedList"/>
    <dgm:cxn modelId="{700B0902-F988-403A-903E-66D9683D3FB3}" type="presParOf" srcId="{FA4AAF1A-FD66-4F83-A57C-C4F0096FD8C5}" destId="{792FA5C1-E5B8-4AE0-A47C-14654BEE73C2}" srcOrd="4" destOrd="0" presId="urn:microsoft.com/office/officeart/2008/layout/VerticalCurvedList"/>
    <dgm:cxn modelId="{F0B44CAC-FE91-4AAF-B27E-1884BC90E952}" type="presParOf" srcId="{792FA5C1-E5B8-4AE0-A47C-14654BEE73C2}" destId="{D80DDACE-C5DD-4DA2-8DE0-368BBF5D3C63}" srcOrd="0" destOrd="0" presId="urn:microsoft.com/office/officeart/2008/layout/VerticalCurvedList"/>
    <dgm:cxn modelId="{C71EBC6F-8B4A-4AEF-B423-680FF0A193F6}" type="presParOf" srcId="{FA4AAF1A-FD66-4F83-A57C-C4F0096FD8C5}" destId="{C99482C1-4221-4C5F-96B7-BB00F3C5B437}" srcOrd="5" destOrd="0" presId="urn:microsoft.com/office/officeart/2008/layout/VerticalCurvedList"/>
    <dgm:cxn modelId="{8B361FB3-E3C3-488C-95CC-8E9D90F7B30A}" type="presParOf" srcId="{FA4AAF1A-FD66-4F83-A57C-C4F0096FD8C5}" destId="{CE556FA6-4973-4757-89EA-BD914D974B3E}" srcOrd="6" destOrd="0" presId="urn:microsoft.com/office/officeart/2008/layout/VerticalCurvedList"/>
    <dgm:cxn modelId="{482EB0B8-D2AD-468F-BBD6-98CA735935A6}" type="presParOf" srcId="{CE556FA6-4973-4757-89EA-BD914D974B3E}" destId="{D6243EEE-B248-4CA1-816A-D0D1D74067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B9F8DB-0AE6-45C8-B7CE-552A8A3C69D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626A0-8766-4B1D-8AA7-5CFEFF32669B}">
      <dgm:prSet phldrT="[Text]"/>
      <dgm:spPr/>
      <dgm:t>
        <a:bodyPr/>
        <a:lstStyle/>
        <a:p>
          <a:r>
            <a:rPr lang="en-US" dirty="0" smtClean="0"/>
            <a:t>Get Annotation for Every Field</a:t>
          </a:r>
          <a:endParaRPr lang="en-US" dirty="0"/>
        </a:p>
      </dgm:t>
    </dgm:pt>
    <dgm:pt modelId="{7AD60E9C-B459-4523-9D68-000532C2FF79}" type="parTrans" cxnId="{8DDACEEC-803E-4A60-850F-BB801D4C22CA}">
      <dgm:prSet/>
      <dgm:spPr/>
      <dgm:t>
        <a:bodyPr/>
        <a:lstStyle/>
        <a:p>
          <a:endParaRPr lang="en-US"/>
        </a:p>
      </dgm:t>
    </dgm:pt>
    <dgm:pt modelId="{033EA63A-C81F-417E-A58C-C4F229B33540}" type="sibTrans" cxnId="{8DDACEEC-803E-4A60-850F-BB801D4C22CA}">
      <dgm:prSet/>
      <dgm:spPr/>
      <dgm:t>
        <a:bodyPr/>
        <a:lstStyle/>
        <a:p>
          <a:endParaRPr lang="en-US"/>
        </a:p>
      </dgm:t>
    </dgm:pt>
    <dgm:pt modelId="{05A5E9CF-1821-460E-A559-35E84C3EB5B6}">
      <dgm:prSet phldrT="[Text]"/>
      <dgm:spPr/>
      <dgm:t>
        <a:bodyPr/>
        <a:lstStyle/>
        <a:p>
          <a:pPr algn="ctr"/>
          <a:r>
            <a:rPr lang="en-US" dirty="0" err="1" smtClean="0"/>
            <a:t>aCRF</a:t>
          </a:r>
          <a:endParaRPr lang="en-US" dirty="0"/>
        </a:p>
      </dgm:t>
    </dgm:pt>
    <dgm:pt modelId="{1E0154D1-2BCD-4AE9-AF1A-5DDDABA5A450}" type="parTrans" cxnId="{B44C6C2B-F50A-4744-80DA-0ECB27A9DB8F}">
      <dgm:prSet/>
      <dgm:spPr/>
      <dgm:t>
        <a:bodyPr/>
        <a:lstStyle/>
        <a:p>
          <a:endParaRPr lang="en-US"/>
        </a:p>
      </dgm:t>
    </dgm:pt>
    <dgm:pt modelId="{D1ABB8FB-03C6-4D69-9BC8-F085818696B8}" type="sibTrans" cxnId="{B44C6C2B-F50A-4744-80DA-0ECB27A9DB8F}">
      <dgm:prSet/>
      <dgm:spPr/>
      <dgm:t>
        <a:bodyPr/>
        <a:lstStyle/>
        <a:p>
          <a:endParaRPr lang="en-US"/>
        </a:p>
      </dgm:t>
    </dgm:pt>
    <dgm:pt modelId="{4E8286AC-A31D-4D42-B11C-1CC60C4552E5}">
      <dgm:prSet phldrT="[Text]"/>
      <dgm:spPr/>
      <dgm:t>
        <a:bodyPr/>
        <a:lstStyle/>
        <a:p>
          <a:pPr algn="l"/>
          <a:r>
            <a:rPr lang="en-US" dirty="0" smtClean="0"/>
            <a:t>Put Annotation in Correct Position in CRF</a:t>
          </a:r>
          <a:endParaRPr lang="en-US" dirty="0"/>
        </a:p>
      </dgm:t>
    </dgm:pt>
    <dgm:pt modelId="{0C5BB485-A403-4CC3-AADA-2D0CD42C614C}" type="parTrans" cxnId="{6B552A1E-12D8-48E7-ABEF-905E65CF9FF0}">
      <dgm:prSet/>
      <dgm:spPr/>
      <dgm:t>
        <a:bodyPr/>
        <a:lstStyle/>
        <a:p>
          <a:endParaRPr lang="en-US"/>
        </a:p>
      </dgm:t>
    </dgm:pt>
    <dgm:pt modelId="{E214DC10-F19A-4EF2-A409-94AA7616E19F}" type="sibTrans" cxnId="{6B552A1E-12D8-48E7-ABEF-905E65CF9FF0}">
      <dgm:prSet/>
      <dgm:spPr/>
      <dgm:t>
        <a:bodyPr/>
        <a:lstStyle/>
        <a:p>
          <a:endParaRPr lang="en-US"/>
        </a:p>
      </dgm:t>
    </dgm:pt>
    <dgm:pt modelId="{62DFE637-D0F5-4399-A87B-1B333CDA4CE2}">
      <dgm:prSet phldrT="[Text]"/>
      <dgm:spPr/>
      <dgm:t>
        <a:bodyPr/>
        <a:lstStyle/>
        <a:p>
          <a:endParaRPr lang="en-US" dirty="0"/>
        </a:p>
      </dgm:t>
    </dgm:pt>
    <dgm:pt modelId="{47125EC8-9FD2-4CC1-9E93-D4F7DD7B508F}" type="sibTrans" cxnId="{5B3DD197-C61A-42A0-BCFD-1D964E6C1807}">
      <dgm:prSet/>
      <dgm:spPr/>
      <dgm:t>
        <a:bodyPr/>
        <a:lstStyle/>
        <a:p>
          <a:endParaRPr lang="en-US"/>
        </a:p>
      </dgm:t>
    </dgm:pt>
    <dgm:pt modelId="{48988139-BB34-4179-A115-669D6B665F94}" type="parTrans" cxnId="{5B3DD197-C61A-42A0-BCFD-1D964E6C1807}">
      <dgm:prSet/>
      <dgm:spPr/>
      <dgm:t>
        <a:bodyPr/>
        <a:lstStyle/>
        <a:p>
          <a:endParaRPr lang="en-US"/>
        </a:p>
      </dgm:t>
    </dgm:pt>
    <dgm:pt modelId="{5C685497-75C2-4C12-ACF4-769A0F93ED3F}" type="pres">
      <dgm:prSet presAssocID="{3CB9F8DB-0AE6-45C8-B7CE-552A8A3C69D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8351920A-205D-47F5-A1EF-739900CD4796}" type="pres">
      <dgm:prSet presAssocID="{3CB9F8DB-0AE6-45C8-B7CE-552A8A3C69D9}" presName="arrowNode" presStyleLbl="node1" presStyleIdx="0" presStyleCnt="1" custLinFactNeighborX="-26545" custLinFactNeighborY="-900"/>
      <dgm:spPr/>
    </dgm:pt>
    <dgm:pt modelId="{75D93116-718A-49AE-9D7E-103A274B056E}" type="pres">
      <dgm:prSet presAssocID="{62DFE637-D0F5-4399-A87B-1B333CDA4CE2}" presName="txNode1" presStyleLbl="revTx" presStyleIdx="0" presStyleCnt="4" custScaleX="271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6FFC6-4608-474E-9B35-E62C9235998B}" type="pres">
      <dgm:prSet presAssocID="{F56626A0-8766-4B1D-8AA7-5CFEFF32669B}" presName="txNode2" presStyleLbl="revTx" presStyleIdx="1" presStyleCnt="4" custScaleX="176160" custLinFactNeighborX="-19132" custLinFactNeighborY="-44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D2EF8-3C6C-4C0F-BBDB-1DB0B7735EDF}" type="pres">
      <dgm:prSet presAssocID="{033EA63A-C81F-417E-A58C-C4F229B33540}" presName="dotNode2" presStyleCnt="0"/>
      <dgm:spPr/>
    </dgm:pt>
    <dgm:pt modelId="{FE2E17F3-29DC-48BE-A496-915EB70F366A}" type="pres">
      <dgm:prSet presAssocID="{033EA63A-C81F-417E-A58C-C4F229B33540}" presName="dotRepeatNode" presStyleLbl="fgShp" presStyleIdx="0" presStyleCnt="2" custScaleX="184020" custScaleY="249830" custLinFactX="-584626" custLinFactY="-17844" custLinFactNeighborX="-600000" custLinFactNeighborY="-100000"/>
      <dgm:spPr/>
      <dgm:t>
        <a:bodyPr/>
        <a:lstStyle/>
        <a:p>
          <a:endParaRPr lang="en-US"/>
        </a:p>
      </dgm:t>
    </dgm:pt>
    <dgm:pt modelId="{409DDA21-D9B9-4365-9BB5-2C9A335DE1F2}" type="pres">
      <dgm:prSet presAssocID="{05A5E9CF-1821-460E-A559-35E84C3EB5B6}" presName="txNode3" presStyleLbl="revTx" presStyleIdx="2" presStyleCnt="4" custScaleX="104129" custLinFactX="16252" custLinFactY="100000" custLinFactNeighborX="100000" custLinFactNeighborY="115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EEF72-16A3-4DC0-903A-4AC51513CB3F}" type="pres">
      <dgm:prSet presAssocID="{D1ABB8FB-03C6-4D69-9BC8-F085818696B8}" presName="dotNode3" presStyleCnt="0"/>
      <dgm:spPr/>
    </dgm:pt>
    <dgm:pt modelId="{C83E44FC-1E2F-4095-B577-03999BAECDC5}" type="pres">
      <dgm:prSet presAssocID="{D1ABB8FB-03C6-4D69-9BC8-F085818696B8}" presName="dotRepeatNode" presStyleLbl="fgShp" presStyleIdx="1" presStyleCnt="2" custScaleX="167933" custScaleY="39281" custLinFactX="-419010" custLinFactY="59655" custLinFactNeighborX="-500000" custLinFactNeighborY="100000"/>
      <dgm:spPr/>
      <dgm:t>
        <a:bodyPr/>
        <a:lstStyle/>
        <a:p>
          <a:endParaRPr lang="en-US"/>
        </a:p>
      </dgm:t>
    </dgm:pt>
    <dgm:pt modelId="{5EB879EF-6E15-4FE0-9939-4B55D2C80F74}" type="pres">
      <dgm:prSet presAssocID="{4E8286AC-A31D-4D42-B11C-1CC60C4552E5}" presName="txNode4" presStyleLbl="revTx" presStyleIdx="3" presStyleCnt="4" custScaleX="127112" custLinFactX="-39227" custLinFactY="-100000" custLinFactNeighborX="-100000" custLinFactNeighborY="-108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2E6A2F-607B-488B-9638-CE1B5F54D771}" type="presOf" srcId="{4E8286AC-A31D-4D42-B11C-1CC60C4552E5}" destId="{5EB879EF-6E15-4FE0-9939-4B55D2C80F74}" srcOrd="0" destOrd="0" presId="urn:microsoft.com/office/officeart/2009/3/layout/DescendingProcess"/>
    <dgm:cxn modelId="{72D1CDE9-1E34-4F46-8A83-12DF3914BD5D}" type="presOf" srcId="{3CB9F8DB-0AE6-45C8-B7CE-552A8A3C69D9}" destId="{5C685497-75C2-4C12-ACF4-769A0F93ED3F}" srcOrd="0" destOrd="0" presId="urn:microsoft.com/office/officeart/2009/3/layout/DescendingProcess"/>
    <dgm:cxn modelId="{147F62A0-C7E3-4353-ADF7-33177CD2A044}" type="presOf" srcId="{F56626A0-8766-4B1D-8AA7-5CFEFF32669B}" destId="{1A46FFC6-4608-474E-9B35-E62C9235998B}" srcOrd="0" destOrd="0" presId="urn:microsoft.com/office/officeart/2009/3/layout/DescendingProcess"/>
    <dgm:cxn modelId="{40CF5704-32DB-407E-BCC3-5783553904AA}" type="presOf" srcId="{62DFE637-D0F5-4399-A87B-1B333CDA4CE2}" destId="{75D93116-718A-49AE-9D7E-103A274B056E}" srcOrd="0" destOrd="0" presId="urn:microsoft.com/office/officeart/2009/3/layout/DescendingProcess"/>
    <dgm:cxn modelId="{3F147B85-667A-4A58-84D9-FB5658BBC295}" type="presOf" srcId="{05A5E9CF-1821-460E-A559-35E84C3EB5B6}" destId="{409DDA21-D9B9-4365-9BB5-2C9A335DE1F2}" srcOrd="0" destOrd="0" presId="urn:microsoft.com/office/officeart/2009/3/layout/DescendingProcess"/>
    <dgm:cxn modelId="{5B3DD197-C61A-42A0-BCFD-1D964E6C1807}" srcId="{3CB9F8DB-0AE6-45C8-B7CE-552A8A3C69D9}" destId="{62DFE637-D0F5-4399-A87B-1B333CDA4CE2}" srcOrd="0" destOrd="0" parTransId="{48988139-BB34-4179-A115-669D6B665F94}" sibTransId="{47125EC8-9FD2-4CC1-9E93-D4F7DD7B508F}"/>
    <dgm:cxn modelId="{B44C6C2B-F50A-4744-80DA-0ECB27A9DB8F}" srcId="{3CB9F8DB-0AE6-45C8-B7CE-552A8A3C69D9}" destId="{05A5E9CF-1821-460E-A559-35E84C3EB5B6}" srcOrd="2" destOrd="0" parTransId="{1E0154D1-2BCD-4AE9-AF1A-5DDDABA5A450}" sibTransId="{D1ABB8FB-03C6-4D69-9BC8-F085818696B8}"/>
    <dgm:cxn modelId="{622CD9CF-37F6-40F9-AD9A-56441767F0AD}" type="presOf" srcId="{D1ABB8FB-03C6-4D69-9BC8-F085818696B8}" destId="{C83E44FC-1E2F-4095-B577-03999BAECDC5}" srcOrd="0" destOrd="0" presId="urn:microsoft.com/office/officeart/2009/3/layout/DescendingProcess"/>
    <dgm:cxn modelId="{599E02C4-5B5B-490F-9D6E-290E1AED9870}" type="presOf" srcId="{033EA63A-C81F-417E-A58C-C4F229B33540}" destId="{FE2E17F3-29DC-48BE-A496-915EB70F366A}" srcOrd="0" destOrd="0" presId="urn:microsoft.com/office/officeart/2009/3/layout/DescendingProcess"/>
    <dgm:cxn modelId="{6B552A1E-12D8-48E7-ABEF-905E65CF9FF0}" srcId="{3CB9F8DB-0AE6-45C8-B7CE-552A8A3C69D9}" destId="{4E8286AC-A31D-4D42-B11C-1CC60C4552E5}" srcOrd="3" destOrd="0" parTransId="{0C5BB485-A403-4CC3-AADA-2D0CD42C614C}" sibTransId="{E214DC10-F19A-4EF2-A409-94AA7616E19F}"/>
    <dgm:cxn modelId="{8DDACEEC-803E-4A60-850F-BB801D4C22CA}" srcId="{3CB9F8DB-0AE6-45C8-B7CE-552A8A3C69D9}" destId="{F56626A0-8766-4B1D-8AA7-5CFEFF32669B}" srcOrd="1" destOrd="0" parTransId="{7AD60E9C-B459-4523-9D68-000532C2FF79}" sibTransId="{033EA63A-C81F-417E-A58C-C4F229B33540}"/>
    <dgm:cxn modelId="{3C993F4E-B6CD-4A9B-A685-2624C1E3AC0C}" type="presParOf" srcId="{5C685497-75C2-4C12-ACF4-769A0F93ED3F}" destId="{8351920A-205D-47F5-A1EF-739900CD4796}" srcOrd="0" destOrd="0" presId="urn:microsoft.com/office/officeart/2009/3/layout/DescendingProcess"/>
    <dgm:cxn modelId="{6183444C-535E-47F1-818F-A667E319B4BE}" type="presParOf" srcId="{5C685497-75C2-4C12-ACF4-769A0F93ED3F}" destId="{75D93116-718A-49AE-9D7E-103A274B056E}" srcOrd="1" destOrd="0" presId="urn:microsoft.com/office/officeart/2009/3/layout/DescendingProcess"/>
    <dgm:cxn modelId="{F3E6716E-2162-4A40-81FF-25500BD9C42B}" type="presParOf" srcId="{5C685497-75C2-4C12-ACF4-769A0F93ED3F}" destId="{1A46FFC6-4608-474E-9B35-E62C9235998B}" srcOrd="2" destOrd="0" presId="urn:microsoft.com/office/officeart/2009/3/layout/DescendingProcess"/>
    <dgm:cxn modelId="{7F581C10-CDD8-40AD-ABF7-297D8695ADDF}" type="presParOf" srcId="{5C685497-75C2-4C12-ACF4-769A0F93ED3F}" destId="{661D2EF8-3C6C-4C0F-BBDB-1DB0B7735EDF}" srcOrd="3" destOrd="0" presId="urn:microsoft.com/office/officeart/2009/3/layout/DescendingProcess"/>
    <dgm:cxn modelId="{5CEDF842-CB8B-4AAB-ABA6-458DF0306840}" type="presParOf" srcId="{661D2EF8-3C6C-4C0F-BBDB-1DB0B7735EDF}" destId="{FE2E17F3-29DC-48BE-A496-915EB70F366A}" srcOrd="0" destOrd="0" presId="urn:microsoft.com/office/officeart/2009/3/layout/DescendingProcess"/>
    <dgm:cxn modelId="{B2D5C456-8A70-469B-B306-D968721710F1}" type="presParOf" srcId="{5C685497-75C2-4C12-ACF4-769A0F93ED3F}" destId="{409DDA21-D9B9-4365-9BB5-2C9A335DE1F2}" srcOrd="4" destOrd="0" presId="urn:microsoft.com/office/officeart/2009/3/layout/DescendingProcess"/>
    <dgm:cxn modelId="{BC2E4468-B07D-4C2F-BAB8-7469B3362C3E}" type="presParOf" srcId="{5C685497-75C2-4C12-ACF4-769A0F93ED3F}" destId="{13CEEF72-16A3-4DC0-903A-4AC51513CB3F}" srcOrd="5" destOrd="0" presId="urn:microsoft.com/office/officeart/2009/3/layout/DescendingProcess"/>
    <dgm:cxn modelId="{6AC4B2D7-FA30-4AA0-B647-3A6ABC81BFDC}" type="presParOf" srcId="{13CEEF72-16A3-4DC0-903A-4AC51513CB3F}" destId="{C83E44FC-1E2F-4095-B577-03999BAECDC5}" srcOrd="0" destOrd="0" presId="urn:microsoft.com/office/officeart/2009/3/layout/DescendingProcess"/>
    <dgm:cxn modelId="{584CA540-6D4D-40B5-9B4C-8D5904076396}" type="presParOf" srcId="{5C685497-75C2-4C12-ACF4-769A0F93ED3F}" destId="{5EB879EF-6E15-4FE0-9939-4B55D2C80F74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3D1044-6A05-4CF6-8BCF-291BC509DB6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B8DED3-FC9C-410E-B0AA-99112923E36D}">
      <dgm:prSet phldrT="[Text]"/>
      <dgm:spPr/>
      <dgm:t>
        <a:bodyPr/>
        <a:lstStyle/>
        <a:p>
          <a:r>
            <a:rPr lang="en-US" dirty="0" smtClean="0"/>
            <a:t>Get input files from DB Programmer</a:t>
          </a:r>
          <a:endParaRPr lang="en-US" dirty="0"/>
        </a:p>
      </dgm:t>
    </dgm:pt>
    <dgm:pt modelId="{B6DB0941-E35A-4995-A935-28AE48FCA5E6}" type="parTrans" cxnId="{56CBC298-20F4-4F75-8E09-C72E6B138DC3}">
      <dgm:prSet/>
      <dgm:spPr/>
      <dgm:t>
        <a:bodyPr/>
        <a:lstStyle/>
        <a:p>
          <a:endParaRPr lang="en-US"/>
        </a:p>
      </dgm:t>
    </dgm:pt>
    <dgm:pt modelId="{79438BF9-E047-442D-97EB-5697BB50EFCF}" type="sibTrans" cxnId="{56CBC298-20F4-4F75-8E09-C72E6B138DC3}">
      <dgm:prSet/>
      <dgm:spPr/>
      <dgm:t>
        <a:bodyPr/>
        <a:lstStyle/>
        <a:p>
          <a:endParaRPr lang="en-US"/>
        </a:p>
      </dgm:t>
    </dgm:pt>
    <dgm:pt modelId="{F1ACA9A7-DFB9-42F9-8B4C-2ACBC7FBE337}">
      <dgm:prSet phldrT="[Text]"/>
      <dgm:spPr/>
      <dgm:t>
        <a:bodyPr/>
        <a:lstStyle/>
        <a:p>
          <a:r>
            <a:rPr lang="en-US" dirty="0" smtClean="0"/>
            <a:t>ALS</a:t>
          </a:r>
          <a:endParaRPr lang="en-US" dirty="0"/>
        </a:p>
      </dgm:t>
    </dgm:pt>
    <dgm:pt modelId="{09CE0822-0834-42EB-8E9E-1D7F780E14B5}" type="parTrans" cxnId="{79E7F0EE-64AB-4FDC-AE2B-4FA6939F93D8}">
      <dgm:prSet/>
      <dgm:spPr/>
      <dgm:t>
        <a:bodyPr/>
        <a:lstStyle/>
        <a:p>
          <a:endParaRPr lang="en-US"/>
        </a:p>
      </dgm:t>
    </dgm:pt>
    <dgm:pt modelId="{4AD1667D-7DD9-4990-8465-4D4DEE051DFF}" type="sibTrans" cxnId="{79E7F0EE-64AB-4FDC-AE2B-4FA6939F93D8}">
      <dgm:prSet/>
      <dgm:spPr/>
      <dgm:t>
        <a:bodyPr/>
        <a:lstStyle/>
        <a:p>
          <a:endParaRPr lang="en-US"/>
        </a:p>
      </dgm:t>
    </dgm:pt>
    <dgm:pt modelId="{419D216F-A2EC-452A-B0F9-E028FDCBAE50}">
      <dgm:prSet phldrT="[Text]"/>
      <dgm:spPr/>
      <dgm:t>
        <a:bodyPr/>
        <a:lstStyle/>
        <a:p>
          <a:r>
            <a:rPr lang="en-US" dirty="0" smtClean="0"/>
            <a:t>Unique CRF</a:t>
          </a:r>
          <a:endParaRPr lang="en-US" dirty="0"/>
        </a:p>
      </dgm:t>
    </dgm:pt>
    <dgm:pt modelId="{0A2A679C-37F4-4E2E-8BDB-D6E1F1D23442}" type="parTrans" cxnId="{3FFF2269-84B2-4A44-ACD8-FF39A002757D}">
      <dgm:prSet/>
      <dgm:spPr/>
      <dgm:t>
        <a:bodyPr/>
        <a:lstStyle/>
        <a:p>
          <a:endParaRPr lang="en-US"/>
        </a:p>
      </dgm:t>
    </dgm:pt>
    <dgm:pt modelId="{7F4DFDD9-6379-42C3-8F3A-D39B50D85244}" type="sibTrans" cxnId="{3FFF2269-84B2-4A44-ACD8-FF39A002757D}">
      <dgm:prSet/>
      <dgm:spPr/>
      <dgm:t>
        <a:bodyPr/>
        <a:lstStyle/>
        <a:p>
          <a:endParaRPr lang="en-US"/>
        </a:p>
      </dgm:t>
    </dgm:pt>
    <dgm:pt modelId="{75DC8A54-F9F8-4136-A573-789886BB660B}">
      <dgm:prSet phldrT="[Text]"/>
      <dgm:spPr/>
      <dgm:t>
        <a:bodyPr/>
        <a:lstStyle/>
        <a:p>
          <a:r>
            <a:rPr lang="en-US" dirty="0" smtClean="0"/>
            <a:t>Run custom action in Adobe Acrobat </a:t>
          </a:r>
          <a:endParaRPr lang="en-US" dirty="0"/>
        </a:p>
      </dgm:t>
    </dgm:pt>
    <dgm:pt modelId="{6675EA85-17E4-4004-932C-63A6DDBFA5AC}" type="parTrans" cxnId="{6F9CE972-FD76-4EE5-A8A9-903978B7850E}">
      <dgm:prSet/>
      <dgm:spPr/>
      <dgm:t>
        <a:bodyPr/>
        <a:lstStyle/>
        <a:p>
          <a:endParaRPr lang="en-US"/>
        </a:p>
      </dgm:t>
    </dgm:pt>
    <dgm:pt modelId="{1BFDEDE1-758C-4EA6-A899-16FEE547CCA0}" type="sibTrans" cxnId="{6F9CE972-FD76-4EE5-A8A9-903978B7850E}">
      <dgm:prSet/>
      <dgm:spPr/>
      <dgm:t>
        <a:bodyPr/>
        <a:lstStyle/>
        <a:p>
          <a:endParaRPr lang="en-US"/>
        </a:p>
      </dgm:t>
    </dgm:pt>
    <dgm:pt modelId="{04B0B25E-9A81-4A40-AC37-7FB61B0FC40A}">
      <dgm:prSet phldrT="[Text]"/>
      <dgm:spPr/>
      <dgm:t>
        <a:bodyPr/>
        <a:lstStyle/>
        <a:p>
          <a:r>
            <a:rPr lang="en-US" dirty="0" err="1" smtClean="0"/>
            <a:t>fdf_adjust.fdf</a:t>
          </a:r>
          <a:endParaRPr lang="en-US" dirty="0"/>
        </a:p>
      </dgm:t>
    </dgm:pt>
    <dgm:pt modelId="{72D95547-0F11-4FE4-B753-93B0CAAC017E}" type="parTrans" cxnId="{76243D7A-D4B4-481D-A03B-6D6FE0294F27}">
      <dgm:prSet/>
      <dgm:spPr/>
      <dgm:t>
        <a:bodyPr/>
        <a:lstStyle/>
        <a:p>
          <a:endParaRPr lang="en-US"/>
        </a:p>
      </dgm:t>
    </dgm:pt>
    <dgm:pt modelId="{737CEAAF-F05F-48F6-9F4A-3975C5965641}" type="sibTrans" cxnId="{76243D7A-D4B4-481D-A03B-6D6FE0294F27}">
      <dgm:prSet/>
      <dgm:spPr/>
      <dgm:t>
        <a:bodyPr/>
        <a:lstStyle/>
        <a:p>
          <a:endParaRPr lang="en-US"/>
        </a:p>
      </dgm:t>
    </dgm:pt>
    <dgm:pt modelId="{3740A3C2-9252-40FD-9C78-F841FED73B2C}">
      <dgm:prSet phldrT="[Text]"/>
      <dgm:spPr/>
      <dgm:t>
        <a:bodyPr/>
        <a:lstStyle/>
        <a:p>
          <a:r>
            <a:rPr lang="en-US" dirty="0" err="1" smtClean="0"/>
            <a:t>fdf_final.fdf</a:t>
          </a:r>
          <a:endParaRPr lang="en-US" dirty="0"/>
        </a:p>
      </dgm:t>
    </dgm:pt>
    <dgm:pt modelId="{ADA40F12-BE2A-4D72-B621-D14273F87B5F}" type="parTrans" cxnId="{E2DD1145-E0C2-43AB-B7EF-A9F0FED7C3F7}">
      <dgm:prSet/>
      <dgm:spPr/>
      <dgm:t>
        <a:bodyPr/>
        <a:lstStyle/>
        <a:p>
          <a:endParaRPr lang="en-US"/>
        </a:p>
      </dgm:t>
    </dgm:pt>
    <dgm:pt modelId="{9A284195-568F-4965-9EA4-4B58D90FF08C}" type="sibTrans" cxnId="{E2DD1145-E0C2-43AB-B7EF-A9F0FED7C3F7}">
      <dgm:prSet/>
      <dgm:spPr/>
      <dgm:t>
        <a:bodyPr/>
        <a:lstStyle/>
        <a:p>
          <a:endParaRPr lang="en-US"/>
        </a:p>
      </dgm:t>
    </dgm:pt>
    <dgm:pt modelId="{29AB4185-5EAA-4F82-8D68-BE6AF3577A52}">
      <dgm:prSet phldrT="[Text]"/>
      <dgm:spPr/>
      <dgm:t>
        <a:bodyPr/>
        <a:lstStyle/>
        <a:p>
          <a:r>
            <a:rPr lang="en-US" dirty="0" smtClean="0"/>
            <a:t>Dictionary CRF</a:t>
          </a:r>
          <a:endParaRPr lang="en-US" dirty="0"/>
        </a:p>
      </dgm:t>
    </dgm:pt>
    <dgm:pt modelId="{2DCB05BF-2A00-4F06-8834-8227BCA01E02}" type="parTrans" cxnId="{A6DC4A04-28A1-438B-B23A-01A479B1FB06}">
      <dgm:prSet/>
      <dgm:spPr/>
      <dgm:t>
        <a:bodyPr/>
        <a:lstStyle/>
        <a:p>
          <a:endParaRPr lang="en-US"/>
        </a:p>
      </dgm:t>
    </dgm:pt>
    <dgm:pt modelId="{5D1B4DAA-0728-4104-9F5E-0A7F44B90159}" type="sibTrans" cxnId="{A6DC4A04-28A1-438B-B23A-01A479B1FB06}">
      <dgm:prSet/>
      <dgm:spPr/>
      <dgm:t>
        <a:bodyPr/>
        <a:lstStyle/>
        <a:p>
          <a:endParaRPr lang="en-US"/>
        </a:p>
      </dgm:t>
    </dgm:pt>
    <dgm:pt modelId="{82EDE5B2-AAAD-4BDB-8F25-9AEE20E04BB9}">
      <dgm:prSet phldrT="[Text]"/>
      <dgm:spPr/>
      <dgm:t>
        <a:bodyPr/>
        <a:lstStyle/>
        <a:p>
          <a:r>
            <a:rPr lang="en-US" dirty="0" smtClean="0"/>
            <a:t>BlankCRF_Bookmark.txt</a:t>
          </a:r>
          <a:endParaRPr lang="en-US" dirty="0"/>
        </a:p>
      </dgm:t>
    </dgm:pt>
    <dgm:pt modelId="{80ED0CF8-34D7-4C98-9449-204886C25C81}" type="parTrans" cxnId="{C14E6A25-53CA-4CA2-A7F1-0E1F7E5539BD}">
      <dgm:prSet/>
      <dgm:spPr/>
      <dgm:t>
        <a:bodyPr/>
        <a:lstStyle/>
        <a:p>
          <a:endParaRPr lang="en-US"/>
        </a:p>
      </dgm:t>
    </dgm:pt>
    <dgm:pt modelId="{B8CD5B9D-50B0-449C-9B09-F90F810F188B}" type="sibTrans" cxnId="{C14E6A25-53CA-4CA2-A7F1-0E1F7E5539BD}">
      <dgm:prSet/>
      <dgm:spPr/>
      <dgm:t>
        <a:bodyPr/>
        <a:lstStyle/>
        <a:p>
          <a:endParaRPr lang="en-US"/>
        </a:p>
      </dgm:t>
    </dgm:pt>
    <dgm:pt modelId="{11CA2BFD-581F-481C-9B41-50D273C10B7C}">
      <dgm:prSet phldrT="[Text]"/>
      <dgm:spPr/>
      <dgm:t>
        <a:bodyPr/>
        <a:lstStyle/>
        <a:p>
          <a:r>
            <a:rPr lang="en-US" dirty="0" smtClean="0"/>
            <a:t>DictionaryCRF_Bookmark.txt</a:t>
          </a:r>
          <a:endParaRPr lang="en-US" dirty="0"/>
        </a:p>
      </dgm:t>
    </dgm:pt>
    <dgm:pt modelId="{7D78FE98-5D52-47F1-A509-74D4D07161AA}" type="parTrans" cxnId="{2507E03B-FF58-4EEB-A3FE-A0EFDE1489D4}">
      <dgm:prSet/>
      <dgm:spPr/>
      <dgm:t>
        <a:bodyPr/>
        <a:lstStyle/>
        <a:p>
          <a:endParaRPr lang="en-US"/>
        </a:p>
      </dgm:t>
    </dgm:pt>
    <dgm:pt modelId="{5714C2A8-CD47-4C15-AA4A-FD85AD7809CB}" type="sibTrans" cxnId="{2507E03B-FF58-4EEB-A3FE-A0EFDE1489D4}">
      <dgm:prSet/>
      <dgm:spPr/>
      <dgm:t>
        <a:bodyPr/>
        <a:lstStyle/>
        <a:p>
          <a:endParaRPr lang="en-US"/>
        </a:p>
      </dgm:t>
    </dgm:pt>
    <dgm:pt modelId="{7E0DDD69-905B-48D1-8EED-D7860728241D}">
      <dgm:prSet phldrT="[Text]"/>
      <dgm:spPr/>
      <dgm:t>
        <a:bodyPr/>
        <a:lstStyle/>
        <a:p>
          <a:r>
            <a:rPr lang="en-US" dirty="0" smtClean="0"/>
            <a:t>DictionaryCRF_Links.txt</a:t>
          </a:r>
          <a:endParaRPr lang="en-US" dirty="0"/>
        </a:p>
      </dgm:t>
    </dgm:pt>
    <dgm:pt modelId="{E7C076F5-F30F-4245-82A7-7E3B68269F7E}" type="parTrans" cxnId="{A5D7FFD1-B234-44D9-805E-05A6DF3D7312}">
      <dgm:prSet/>
      <dgm:spPr/>
      <dgm:t>
        <a:bodyPr/>
        <a:lstStyle/>
        <a:p>
          <a:endParaRPr lang="en-US"/>
        </a:p>
      </dgm:t>
    </dgm:pt>
    <dgm:pt modelId="{89BF37B3-34DB-4E1A-AC60-9941AE37302D}" type="sibTrans" cxnId="{A5D7FFD1-B234-44D9-805E-05A6DF3D7312}">
      <dgm:prSet/>
      <dgm:spPr/>
      <dgm:t>
        <a:bodyPr/>
        <a:lstStyle/>
        <a:p>
          <a:endParaRPr lang="en-US"/>
        </a:p>
      </dgm:t>
    </dgm:pt>
    <dgm:pt modelId="{4BA6FB2A-A1EB-4EC7-AC86-1EA48BA82026}">
      <dgm:prSet phldrT="[Text]"/>
      <dgm:spPr/>
      <dgm:t>
        <a:bodyPr/>
        <a:lstStyle/>
        <a:p>
          <a:r>
            <a:rPr lang="en-US" dirty="0" smtClean="0"/>
            <a:t>Put all files in correct folder and run </a:t>
          </a:r>
          <a:r>
            <a:rPr lang="en-US" dirty="0" err="1" smtClean="0"/>
            <a:t>AutoGenaCRF.sas</a:t>
          </a:r>
          <a:endParaRPr lang="en-US" dirty="0"/>
        </a:p>
      </dgm:t>
    </dgm:pt>
    <dgm:pt modelId="{F24A08F1-1BC7-4673-98E7-36E9DDF061FA}" type="parTrans" cxnId="{981C8D32-682F-459D-A47A-2EF8B3437EC5}">
      <dgm:prSet/>
      <dgm:spPr/>
      <dgm:t>
        <a:bodyPr/>
        <a:lstStyle/>
        <a:p>
          <a:endParaRPr lang="en-US"/>
        </a:p>
      </dgm:t>
    </dgm:pt>
    <dgm:pt modelId="{7E5A4698-F5E2-4591-A747-DA29C4597740}" type="sibTrans" cxnId="{981C8D32-682F-459D-A47A-2EF8B3437EC5}">
      <dgm:prSet/>
      <dgm:spPr/>
      <dgm:t>
        <a:bodyPr/>
        <a:lstStyle/>
        <a:p>
          <a:endParaRPr lang="en-US"/>
        </a:p>
      </dgm:t>
    </dgm:pt>
    <dgm:pt modelId="{12D4216B-313D-4A85-8AED-CCF11AE8A2F4}" type="pres">
      <dgm:prSet presAssocID="{6B3D1044-6A05-4CF6-8BCF-291BC509DB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F1CF0B-38E7-455A-B7C5-FB516D907BEF}" type="pres">
      <dgm:prSet presAssocID="{4BA6FB2A-A1EB-4EC7-AC86-1EA48BA82026}" presName="boxAndChildren" presStyleCnt="0"/>
      <dgm:spPr/>
    </dgm:pt>
    <dgm:pt modelId="{5624E08D-7F22-4702-BA1B-4EAA162ACB37}" type="pres">
      <dgm:prSet presAssocID="{4BA6FB2A-A1EB-4EC7-AC86-1EA48BA82026}" presName="parentTextBox" presStyleLbl="node1" presStyleIdx="0" presStyleCnt="3"/>
      <dgm:spPr/>
      <dgm:t>
        <a:bodyPr/>
        <a:lstStyle/>
        <a:p>
          <a:endParaRPr lang="en-US"/>
        </a:p>
      </dgm:t>
    </dgm:pt>
    <dgm:pt modelId="{FDFB8AB9-490A-4260-B3B6-5E5132377EBB}" type="pres">
      <dgm:prSet presAssocID="{4BA6FB2A-A1EB-4EC7-AC86-1EA48BA82026}" presName="entireBox" presStyleLbl="node1" presStyleIdx="0" presStyleCnt="3"/>
      <dgm:spPr/>
      <dgm:t>
        <a:bodyPr/>
        <a:lstStyle/>
        <a:p>
          <a:endParaRPr lang="en-US"/>
        </a:p>
      </dgm:t>
    </dgm:pt>
    <dgm:pt modelId="{4020B5D3-9026-4C5D-9319-DCC5C4DBF7C8}" type="pres">
      <dgm:prSet presAssocID="{4BA6FB2A-A1EB-4EC7-AC86-1EA48BA82026}" presName="descendantBox" presStyleCnt="0"/>
      <dgm:spPr/>
    </dgm:pt>
    <dgm:pt modelId="{AB607BAA-8745-4C25-8CBC-DB66BDDE988B}" type="pres">
      <dgm:prSet presAssocID="{04B0B25E-9A81-4A40-AC37-7FB61B0FC40A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34F8A-0CB9-468E-B966-200FDBCB57A8}" type="pres">
      <dgm:prSet presAssocID="{3740A3C2-9252-40FD-9C78-F841FED73B2C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430E5-27C7-481C-AB14-514FB8B048EB}" type="pres">
      <dgm:prSet presAssocID="{1BFDEDE1-758C-4EA6-A899-16FEE547CCA0}" presName="sp" presStyleCnt="0"/>
      <dgm:spPr/>
    </dgm:pt>
    <dgm:pt modelId="{417E74B9-E521-4BA4-961C-2F3A860E5B81}" type="pres">
      <dgm:prSet presAssocID="{75DC8A54-F9F8-4136-A573-789886BB660B}" presName="arrowAndChildren" presStyleCnt="0"/>
      <dgm:spPr/>
    </dgm:pt>
    <dgm:pt modelId="{7EAB78D4-4F50-4E4F-BD84-CBCADC66A2DE}" type="pres">
      <dgm:prSet presAssocID="{75DC8A54-F9F8-4136-A573-789886BB660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1D37EDC6-EA0C-47A9-84E7-C6DF8B75AA80}" type="pres">
      <dgm:prSet presAssocID="{75DC8A54-F9F8-4136-A573-789886BB660B}" presName="arrow" presStyleLbl="node1" presStyleIdx="1" presStyleCnt="3"/>
      <dgm:spPr/>
      <dgm:t>
        <a:bodyPr/>
        <a:lstStyle/>
        <a:p>
          <a:endParaRPr lang="en-US"/>
        </a:p>
      </dgm:t>
    </dgm:pt>
    <dgm:pt modelId="{61D63D18-6201-44DF-AE48-0371AC08D026}" type="pres">
      <dgm:prSet presAssocID="{75DC8A54-F9F8-4136-A573-789886BB660B}" presName="descendantArrow" presStyleCnt="0"/>
      <dgm:spPr/>
    </dgm:pt>
    <dgm:pt modelId="{CF757C20-4ECC-4052-B0DF-759963FA2E2B}" type="pres">
      <dgm:prSet presAssocID="{82EDE5B2-AAAD-4BDB-8F25-9AEE20E04BB9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6076E-B23B-40F8-B983-013B33B93246}" type="pres">
      <dgm:prSet presAssocID="{11CA2BFD-581F-481C-9B41-50D273C10B7C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F9030-5BEA-4E47-8EE7-609BE30C30FF}" type="pres">
      <dgm:prSet presAssocID="{7E0DDD69-905B-48D1-8EED-D7860728241D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E9B83-F1B1-41BC-8E38-E06BC6E9A6CA}" type="pres">
      <dgm:prSet presAssocID="{79438BF9-E047-442D-97EB-5697BB50EFCF}" presName="sp" presStyleCnt="0"/>
      <dgm:spPr/>
    </dgm:pt>
    <dgm:pt modelId="{FF9CF091-C7D9-4D91-BC30-0FC52F556791}" type="pres">
      <dgm:prSet presAssocID="{B5B8DED3-FC9C-410E-B0AA-99112923E36D}" presName="arrowAndChildren" presStyleCnt="0"/>
      <dgm:spPr/>
    </dgm:pt>
    <dgm:pt modelId="{2A2336D2-533C-4579-A008-C91109E64E7B}" type="pres">
      <dgm:prSet presAssocID="{B5B8DED3-FC9C-410E-B0AA-99112923E36D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C61C9A3-66B6-44F5-ADC1-3BC3D111D310}" type="pres">
      <dgm:prSet presAssocID="{B5B8DED3-FC9C-410E-B0AA-99112923E36D}" presName="arrow" presStyleLbl="node1" presStyleIdx="2" presStyleCnt="3"/>
      <dgm:spPr/>
      <dgm:t>
        <a:bodyPr/>
        <a:lstStyle/>
        <a:p>
          <a:endParaRPr lang="en-US"/>
        </a:p>
      </dgm:t>
    </dgm:pt>
    <dgm:pt modelId="{036018BD-D18B-4CB7-9A1A-6AED19934ACC}" type="pres">
      <dgm:prSet presAssocID="{B5B8DED3-FC9C-410E-B0AA-99112923E36D}" presName="descendantArrow" presStyleCnt="0"/>
      <dgm:spPr/>
    </dgm:pt>
    <dgm:pt modelId="{648C4B75-1EA2-4C15-9E7C-93A468CA0B85}" type="pres">
      <dgm:prSet presAssocID="{F1ACA9A7-DFB9-42F9-8B4C-2ACBC7FBE337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43E57-DCEA-42F0-9859-D6139A9CC3F6}" type="pres">
      <dgm:prSet presAssocID="{419D216F-A2EC-452A-B0F9-E028FDCBAE50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28EC7-4B28-4119-B703-AC195B38A26C}" type="pres">
      <dgm:prSet presAssocID="{29AB4185-5EAA-4F82-8D68-BE6AF3577A52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0CA377-1676-4A19-9845-E0CCBA6D70DB}" type="presOf" srcId="{29AB4185-5EAA-4F82-8D68-BE6AF3577A52}" destId="{38D28EC7-4B28-4119-B703-AC195B38A26C}" srcOrd="0" destOrd="0" presId="urn:microsoft.com/office/officeart/2005/8/layout/process4"/>
    <dgm:cxn modelId="{2507E03B-FF58-4EEB-A3FE-A0EFDE1489D4}" srcId="{75DC8A54-F9F8-4136-A573-789886BB660B}" destId="{11CA2BFD-581F-481C-9B41-50D273C10B7C}" srcOrd="1" destOrd="0" parTransId="{7D78FE98-5D52-47F1-A509-74D4D07161AA}" sibTransId="{5714C2A8-CD47-4C15-AA4A-FD85AD7809CB}"/>
    <dgm:cxn modelId="{17A99647-5573-410D-B47E-B3F966B0D510}" type="presOf" srcId="{11CA2BFD-581F-481C-9B41-50D273C10B7C}" destId="{78C6076E-B23B-40F8-B983-013B33B93246}" srcOrd="0" destOrd="0" presId="urn:microsoft.com/office/officeart/2005/8/layout/process4"/>
    <dgm:cxn modelId="{C14E6A25-53CA-4CA2-A7F1-0E1F7E5539BD}" srcId="{75DC8A54-F9F8-4136-A573-789886BB660B}" destId="{82EDE5B2-AAAD-4BDB-8F25-9AEE20E04BB9}" srcOrd="0" destOrd="0" parTransId="{80ED0CF8-34D7-4C98-9449-204886C25C81}" sibTransId="{B8CD5B9D-50B0-449C-9B09-F90F810F188B}"/>
    <dgm:cxn modelId="{55060AC0-404B-42A3-A694-03794A43307E}" type="presOf" srcId="{F1ACA9A7-DFB9-42F9-8B4C-2ACBC7FBE337}" destId="{648C4B75-1EA2-4C15-9E7C-93A468CA0B85}" srcOrd="0" destOrd="0" presId="urn:microsoft.com/office/officeart/2005/8/layout/process4"/>
    <dgm:cxn modelId="{6B2C85F5-B259-4DE3-AD48-0ADDC6FBEE6E}" type="presOf" srcId="{75DC8A54-F9F8-4136-A573-789886BB660B}" destId="{1D37EDC6-EA0C-47A9-84E7-C6DF8B75AA80}" srcOrd="1" destOrd="0" presId="urn:microsoft.com/office/officeart/2005/8/layout/process4"/>
    <dgm:cxn modelId="{A5D7FFD1-B234-44D9-805E-05A6DF3D7312}" srcId="{75DC8A54-F9F8-4136-A573-789886BB660B}" destId="{7E0DDD69-905B-48D1-8EED-D7860728241D}" srcOrd="2" destOrd="0" parTransId="{E7C076F5-F30F-4245-82A7-7E3B68269F7E}" sibTransId="{89BF37B3-34DB-4E1A-AC60-9941AE37302D}"/>
    <dgm:cxn modelId="{9A2CC151-3F86-498B-8166-6D7D07E8CEA4}" type="presOf" srcId="{419D216F-A2EC-452A-B0F9-E028FDCBAE50}" destId="{98843E57-DCEA-42F0-9859-D6139A9CC3F6}" srcOrd="0" destOrd="0" presId="urn:microsoft.com/office/officeart/2005/8/layout/process4"/>
    <dgm:cxn modelId="{625EBDD5-6845-449F-85AA-4F927755F3A7}" type="presOf" srcId="{7E0DDD69-905B-48D1-8EED-D7860728241D}" destId="{BAAF9030-5BEA-4E47-8EE7-609BE30C30FF}" srcOrd="0" destOrd="0" presId="urn:microsoft.com/office/officeart/2005/8/layout/process4"/>
    <dgm:cxn modelId="{68FCAC95-7D1F-4591-84B6-2AE4EB9DDF8F}" type="presOf" srcId="{3740A3C2-9252-40FD-9C78-F841FED73B2C}" destId="{9B334F8A-0CB9-468E-B966-200FDBCB57A8}" srcOrd="0" destOrd="0" presId="urn:microsoft.com/office/officeart/2005/8/layout/process4"/>
    <dgm:cxn modelId="{30F0A664-A7BC-423A-80EA-9EBE7A6F887B}" type="presOf" srcId="{6B3D1044-6A05-4CF6-8BCF-291BC509DB62}" destId="{12D4216B-313D-4A85-8AED-CCF11AE8A2F4}" srcOrd="0" destOrd="0" presId="urn:microsoft.com/office/officeart/2005/8/layout/process4"/>
    <dgm:cxn modelId="{779F8282-82A2-4A75-ADB6-E8F99E451CE5}" type="presOf" srcId="{4BA6FB2A-A1EB-4EC7-AC86-1EA48BA82026}" destId="{FDFB8AB9-490A-4260-B3B6-5E5132377EBB}" srcOrd="1" destOrd="0" presId="urn:microsoft.com/office/officeart/2005/8/layout/process4"/>
    <dgm:cxn modelId="{4249F17B-87F7-4070-9E55-6DA316236FD8}" type="presOf" srcId="{82EDE5B2-AAAD-4BDB-8F25-9AEE20E04BB9}" destId="{CF757C20-4ECC-4052-B0DF-759963FA2E2B}" srcOrd="0" destOrd="0" presId="urn:microsoft.com/office/officeart/2005/8/layout/process4"/>
    <dgm:cxn modelId="{42121F71-E2DE-4BCD-9A38-D4230D3C812F}" type="presOf" srcId="{B5B8DED3-FC9C-410E-B0AA-99112923E36D}" destId="{9C61C9A3-66B6-44F5-ADC1-3BC3D111D310}" srcOrd="1" destOrd="0" presId="urn:microsoft.com/office/officeart/2005/8/layout/process4"/>
    <dgm:cxn modelId="{981C8D32-682F-459D-A47A-2EF8B3437EC5}" srcId="{6B3D1044-6A05-4CF6-8BCF-291BC509DB62}" destId="{4BA6FB2A-A1EB-4EC7-AC86-1EA48BA82026}" srcOrd="2" destOrd="0" parTransId="{F24A08F1-1BC7-4673-98E7-36E9DDF061FA}" sibTransId="{7E5A4698-F5E2-4591-A747-DA29C4597740}"/>
    <dgm:cxn modelId="{3FFF2269-84B2-4A44-ACD8-FF39A002757D}" srcId="{B5B8DED3-FC9C-410E-B0AA-99112923E36D}" destId="{419D216F-A2EC-452A-B0F9-E028FDCBAE50}" srcOrd="1" destOrd="0" parTransId="{0A2A679C-37F4-4E2E-8BDB-D6E1F1D23442}" sibTransId="{7F4DFDD9-6379-42C3-8F3A-D39B50D85244}"/>
    <dgm:cxn modelId="{A7B08A3F-B60E-4C7D-97B9-B56E566EB32D}" type="presOf" srcId="{04B0B25E-9A81-4A40-AC37-7FB61B0FC40A}" destId="{AB607BAA-8745-4C25-8CBC-DB66BDDE988B}" srcOrd="0" destOrd="0" presId="urn:microsoft.com/office/officeart/2005/8/layout/process4"/>
    <dgm:cxn modelId="{6F9CE972-FD76-4EE5-A8A9-903978B7850E}" srcId="{6B3D1044-6A05-4CF6-8BCF-291BC509DB62}" destId="{75DC8A54-F9F8-4136-A573-789886BB660B}" srcOrd="1" destOrd="0" parTransId="{6675EA85-17E4-4004-932C-63A6DDBFA5AC}" sibTransId="{1BFDEDE1-758C-4EA6-A899-16FEE547CCA0}"/>
    <dgm:cxn modelId="{D6988065-13D7-4392-BD5E-8D1BBB9EFE75}" type="presOf" srcId="{75DC8A54-F9F8-4136-A573-789886BB660B}" destId="{7EAB78D4-4F50-4E4F-BD84-CBCADC66A2DE}" srcOrd="0" destOrd="0" presId="urn:microsoft.com/office/officeart/2005/8/layout/process4"/>
    <dgm:cxn modelId="{A6DC4A04-28A1-438B-B23A-01A479B1FB06}" srcId="{B5B8DED3-FC9C-410E-B0AA-99112923E36D}" destId="{29AB4185-5EAA-4F82-8D68-BE6AF3577A52}" srcOrd="2" destOrd="0" parTransId="{2DCB05BF-2A00-4F06-8834-8227BCA01E02}" sibTransId="{5D1B4DAA-0728-4104-9F5E-0A7F44B90159}"/>
    <dgm:cxn modelId="{E2DD1145-E0C2-43AB-B7EF-A9F0FED7C3F7}" srcId="{4BA6FB2A-A1EB-4EC7-AC86-1EA48BA82026}" destId="{3740A3C2-9252-40FD-9C78-F841FED73B2C}" srcOrd="1" destOrd="0" parTransId="{ADA40F12-BE2A-4D72-B621-D14273F87B5F}" sibTransId="{9A284195-568F-4965-9EA4-4B58D90FF08C}"/>
    <dgm:cxn modelId="{76243D7A-D4B4-481D-A03B-6D6FE0294F27}" srcId="{4BA6FB2A-A1EB-4EC7-AC86-1EA48BA82026}" destId="{04B0B25E-9A81-4A40-AC37-7FB61B0FC40A}" srcOrd="0" destOrd="0" parTransId="{72D95547-0F11-4FE4-B753-93B0CAAC017E}" sibTransId="{737CEAAF-F05F-48F6-9F4A-3975C5965641}"/>
    <dgm:cxn modelId="{CF2BCF64-512E-44B2-850B-BEDF0C2C291F}" type="presOf" srcId="{B5B8DED3-FC9C-410E-B0AA-99112923E36D}" destId="{2A2336D2-533C-4579-A008-C91109E64E7B}" srcOrd="0" destOrd="0" presId="urn:microsoft.com/office/officeart/2005/8/layout/process4"/>
    <dgm:cxn modelId="{79E7F0EE-64AB-4FDC-AE2B-4FA6939F93D8}" srcId="{B5B8DED3-FC9C-410E-B0AA-99112923E36D}" destId="{F1ACA9A7-DFB9-42F9-8B4C-2ACBC7FBE337}" srcOrd="0" destOrd="0" parTransId="{09CE0822-0834-42EB-8E9E-1D7F780E14B5}" sibTransId="{4AD1667D-7DD9-4990-8465-4D4DEE051DFF}"/>
    <dgm:cxn modelId="{2AF702FC-83C6-421E-91C7-614C4DD62BD2}" type="presOf" srcId="{4BA6FB2A-A1EB-4EC7-AC86-1EA48BA82026}" destId="{5624E08D-7F22-4702-BA1B-4EAA162ACB37}" srcOrd="0" destOrd="0" presId="urn:microsoft.com/office/officeart/2005/8/layout/process4"/>
    <dgm:cxn modelId="{56CBC298-20F4-4F75-8E09-C72E6B138DC3}" srcId="{6B3D1044-6A05-4CF6-8BCF-291BC509DB62}" destId="{B5B8DED3-FC9C-410E-B0AA-99112923E36D}" srcOrd="0" destOrd="0" parTransId="{B6DB0941-E35A-4995-A935-28AE48FCA5E6}" sibTransId="{79438BF9-E047-442D-97EB-5697BB50EFCF}"/>
    <dgm:cxn modelId="{06AB8390-3D09-42A9-AB57-80F351835650}" type="presParOf" srcId="{12D4216B-313D-4A85-8AED-CCF11AE8A2F4}" destId="{A8F1CF0B-38E7-455A-B7C5-FB516D907BEF}" srcOrd="0" destOrd="0" presId="urn:microsoft.com/office/officeart/2005/8/layout/process4"/>
    <dgm:cxn modelId="{FF5307FF-3D1A-4387-AA36-8E08EE737418}" type="presParOf" srcId="{A8F1CF0B-38E7-455A-B7C5-FB516D907BEF}" destId="{5624E08D-7F22-4702-BA1B-4EAA162ACB37}" srcOrd="0" destOrd="0" presId="urn:microsoft.com/office/officeart/2005/8/layout/process4"/>
    <dgm:cxn modelId="{FC32B88D-97E3-40CE-9D94-8ECBB2B1D748}" type="presParOf" srcId="{A8F1CF0B-38E7-455A-B7C5-FB516D907BEF}" destId="{FDFB8AB9-490A-4260-B3B6-5E5132377EBB}" srcOrd="1" destOrd="0" presId="urn:microsoft.com/office/officeart/2005/8/layout/process4"/>
    <dgm:cxn modelId="{D87BE056-1990-4B1F-B65B-BE907F420C4B}" type="presParOf" srcId="{A8F1CF0B-38E7-455A-B7C5-FB516D907BEF}" destId="{4020B5D3-9026-4C5D-9319-DCC5C4DBF7C8}" srcOrd="2" destOrd="0" presId="urn:microsoft.com/office/officeart/2005/8/layout/process4"/>
    <dgm:cxn modelId="{C92C4AEC-4F5A-4A0E-97DA-79BC766E0807}" type="presParOf" srcId="{4020B5D3-9026-4C5D-9319-DCC5C4DBF7C8}" destId="{AB607BAA-8745-4C25-8CBC-DB66BDDE988B}" srcOrd="0" destOrd="0" presId="urn:microsoft.com/office/officeart/2005/8/layout/process4"/>
    <dgm:cxn modelId="{7699A428-0F35-4999-862C-CD0B1A032B8D}" type="presParOf" srcId="{4020B5D3-9026-4C5D-9319-DCC5C4DBF7C8}" destId="{9B334F8A-0CB9-468E-B966-200FDBCB57A8}" srcOrd="1" destOrd="0" presId="urn:microsoft.com/office/officeart/2005/8/layout/process4"/>
    <dgm:cxn modelId="{3312A7D4-32F6-495B-9F2D-4655DF4E0D79}" type="presParOf" srcId="{12D4216B-313D-4A85-8AED-CCF11AE8A2F4}" destId="{E45430E5-27C7-481C-AB14-514FB8B048EB}" srcOrd="1" destOrd="0" presId="urn:microsoft.com/office/officeart/2005/8/layout/process4"/>
    <dgm:cxn modelId="{EBEDDFEE-7D0C-49CD-8754-83BFE326E876}" type="presParOf" srcId="{12D4216B-313D-4A85-8AED-CCF11AE8A2F4}" destId="{417E74B9-E521-4BA4-961C-2F3A860E5B81}" srcOrd="2" destOrd="0" presId="urn:microsoft.com/office/officeart/2005/8/layout/process4"/>
    <dgm:cxn modelId="{DD95384C-D064-4A3E-A8C9-9E3ACB8F714E}" type="presParOf" srcId="{417E74B9-E521-4BA4-961C-2F3A860E5B81}" destId="{7EAB78D4-4F50-4E4F-BD84-CBCADC66A2DE}" srcOrd="0" destOrd="0" presId="urn:microsoft.com/office/officeart/2005/8/layout/process4"/>
    <dgm:cxn modelId="{59B0B5E9-5840-424E-8155-77B64372855E}" type="presParOf" srcId="{417E74B9-E521-4BA4-961C-2F3A860E5B81}" destId="{1D37EDC6-EA0C-47A9-84E7-C6DF8B75AA80}" srcOrd="1" destOrd="0" presId="urn:microsoft.com/office/officeart/2005/8/layout/process4"/>
    <dgm:cxn modelId="{956A78B2-803A-4E47-A9F0-43A11D9CCC3C}" type="presParOf" srcId="{417E74B9-E521-4BA4-961C-2F3A860E5B81}" destId="{61D63D18-6201-44DF-AE48-0371AC08D026}" srcOrd="2" destOrd="0" presId="urn:microsoft.com/office/officeart/2005/8/layout/process4"/>
    <dgm:cxn modelId="{39C6963D-E84A-406A-8535-815CD3A6CA73}" type="presParOf" srcId="{61D63D18-6201-44DF-AE48-0371AC08D026}" destId="{CF757C20-4ECC-4052-B0DF-759963FA2E2B}" srcOrd="0" destOrd="0" presId="urn:microsoft.com/office/officeart/2005/8/layout/process4"/>
    <dgm:cxn modelId="{43C71C64-6DEE-4958-A8D0-1885D203C565}" type="presParOf" srcId="{61D63D18-6201-44DF-AE48-0371AC08D026}" destId="{78C6076E-B23B-40F8-B983-013B33B93246}" srcOrd="1" destOrd="0" presId="urn:microsoft.com/office/officeart/2005/8/layout/process4"/>
    <dgm:cxn modelId="{F008DE47-8B16-4370-9843-E1572E71AF83}" type="presParOf" srcId="{61D63D18-6201-44DF-AE48-0371AC08D026}" destId="{BAAF9030-5BEA-4E47-8EE7-609BE30C30FF}" srcOrd="2" destOrd="0" presId="urn:microsoft.com/office/officeart/2005/8/layout/process4"/>
    <dgm:cxn modelId="{F3CCD7E1-FF14-4219-8215-A82CD4BA184D}" type="presParOf" srcId="{12D4216B-313D-4A85-8AED-CCF11AE8A2F4}" destId="{DCFE9B83-F1B1-41BC-8E38-E06BC6E9A6CA}" srcOrd="3" destOrd="0" presId="urn:microsoft.com/office/officeart/2005/8/layout/process4"/>
    <dgm:cxn modelId="{7FCA33A8-ED0D-49C7-9063-E592ED6B9ACF}" type="presParOf" srcId="{12D4216B-313D-4A85-8AED-CCF11AE8A2F4}" destId="{FF9CF091-C7D9-4D91-BC30-0FC52F556791}" srcOrd="4" destOrd="0" presId="urn:microsoft.com/office/officeart/2005/8/layout/process4"/>
    <dgm:cxn modelId="{F233457D-2F14-4116-A88E-D875A1BC996A}" type="presParOf" srcId="{FF9CF091-C7D9-4D91-BC30-0FC52F556791}" destId="{2A2336D2-533C-4579-A008-C91109E64E7B}" srcOrd="0" destOrd="0" presId="urn:microsoft.com/office/officeart/2005/8/layout/process4"/>
    <dgm:cxn modelId="{AF6676C4-EE4B-4C88-BF30-6EE48AAF487C}" type="presParOf" srcId="{FF9CF091-C7D9-4D91-BC30-0FC52F556791}" destId="{9C61C9A3-66B6-44F5-ADC1-3BC3D111D310}" srcOrd="1" destOrd="0" presId="urn:microsoft.com/office/officeart/2005/8/layout/process4"/>
    <dgm:cxn modelId="{E0F56786-8A5D-4414-84A4-16C0CF4CA277}" type="presParOf" srcId="{FF9CF091-C7D9-4D91-BC30-0FC52F556791}" destId="{036018BD-D18B-4CB7-9A1A-6AED19934ACC}" srcOrd="2" destOrd="0" presId="urn:microsoft.com/office/officeart/2005/8/layout/process4"/>
    <dgm:cxn modelId="{2560C20C-96FE-40BF-93EC-1761CB221A65}" type="presParOf" srcId="{036018BD-D18B-4CB7-9A1A-6AED19934ACC}" destId="{648C4B75-1EA2-4C15-9E7C-93A468CA0B85}" srcOrd="0" destOrd="0" presId="urn:microsoft.com/office/officeart/2005/8/layout/process4"/>
    <dgm:cxn modelId="{BFBF2E5E-D78B-4407-8532-55FE4B72F050}" type="presParOf" srcId="{036018BD-D18B-4CB7-9A1A-6AED19934ACC}" destId="{98843E57-DCEA-42F0-9859-D6139A9CC3F6}" srcOrd="1" destOrd="0" presId="urn:microsoft.com/office/officeart/2005/8/layout/process4"/>
    <dgm:cxn modelId="{74CF3D19-471F-43A4-966D-75ECDDFEB2B9}" type="presParOf" srcId="{036018BD-D18B-4CB7-9A1A-6AED19934ACC}" destId="{38D28EC7-4B28-4119-B703-AC195B38A26C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57EE-1329-403A-91EC-C0129406624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4FA0E-A1EE-4FC7-95B4-8106D0161FCC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rgbClr val="EBEBEB"/>
              </a:solidFill>
            </a:rPr>
            <a:t>Why Need Auto</a:t>
          </a:r>
          <a:endParaRPr lang="en-US" sz="4400" b="1" kern="1200" dirty="0">
            <a:solidFill>
              <a:srgbClr val="EBEBEB"/>
            </a:solidFill>
          </a:endParaRPr>
        </a:p>
      </dsp:txBody>
      <dsp:txXfrm>
        <a:off x="564979" y="406400"/>
        <a:ext cx="5475833" cy="812800"/>
      </dsp:txXfrm>
    </dsp:sp>
    <dsp:sp modelId="{90C011A0-B27B-4A61-803E-6C0D3CD91939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E6C3-00A3-4C38-AC8E-5F0E35E7F3FC}">
      <dsp:nvSpPr>
        <dsp:cNvPr id="0" name=""/>
        <dsp:cNvSpPr/>
      </dsp:nvSpPr>
      <dsp:spPr>
        <a:xfrm>
          <a:off x="915619" y="1604337"/>
          <a:ext cx="5180380" cy="812800"/>
        </a:xfrm>
        <a:prstGeom prst="rect">
          <a:avLst/>
        </a:prstGeom>
        <a:solidFill>
          <a:schemeClr val="accent3">
            <a:hueOff val="-4105335"/>
            <a:satOff val="-10039"/>
            <a:lumOff val="-5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rgbClr val="EBEBEB"/>
              </a:solidFill>
            </a:rPr>
            <a:t>The Mechanism</a:t>
          </a:r>
          <a:endParaRPr lang="en-US" sz="4400" b="1" kern="1200" dirty="0">
            <a:solidFill>
              <a:srgbClr val="EBEBEB"/>
            </a:solidFill>
          </a:endParaRPr>
        </a:p>
      </dsp:txBody>
      <dsp:txXfrm>
        <a:off x="915619" y="1604337"/>
        <a:ext cx="5180380" cy="812800"/>
      </dsp:txXfrm>
    </dsp:sp>
    <dsp:sp modelId="{D80DDACE-C5DD-4DA2-8DE0-368BBF5D3C63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105335"/>
              <a:satOff val="-10039"/>
              <a:lumOff val="-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482C1-4221-4C5F-96B7-BB00F3C5B437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3">
            <a:hueOff val="-8210671"/>
            <a:satOff val="-20079"/>
            <a:lumOff val="-1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rgbClr val="EBEBEB"/>
              </a:solidFill>
            </a:rPr>
            <a:t>The Process</a:t>
          </a:r>
          <a:endParaRPr lang="en-US" sz="4400" b="1" kern="1200" dirty="0">
            <a:solidFill>
              <a:srgbClr val="EBEBEB"/>
            </a:solidFill>
          </a:endParaRPr>
        </a:p>
      </dsp:txBody>
      <dsp:txXfrm>
        <a:off x="564979" y="2844800"/>
        <a:ext cx="5475833" cy="812800"/>
      </dsp:txXfrm>
    </dsp:sp>
    <dsp:sp modelId="{D6243EEE-B248-4CA1-816A-D0D1D74067F6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8210671"/>
              <a:satOff val="-20079"/>
              <a:lumOff val="-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1920A-205D-47F5-A1EF-739900CD4796}">
      <dsp:nvSpPr>
        <dsp:cNvPr id="0" name=""/>
        <dsp:cNvSpPr/>
      </dsp:nvSpPr>
      <dsp:spPr>
        <a:xfrm rot="4396374">
          <a:off x="724392" y="1062434"/>
          <a:ext cx="4609010" cy="321421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E17F3-29DC-48BE-A496-915EB70F366A}">
      <dsp:nvSpPr>
        <dsp:cNvPr id="0" name=""/>
        <dsp:cNvSpPr/>
      </dsp:nvSpPr>
      <dsp:spPr>
        <a:xfrm>
          <a:off x="2389219" y="1400860"/>
          <a:ext cx="214184" cy="29078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E44FC-1E2F-4095-B577-03999BAECDC5}">
      <dsp:nvSpPr>
        <dsp:cNvPr id="0" name=""/>
        <dsp:cNvSpPr/>
      </dsp:nvSpPr>
      <dsp:spPr>
        <a:xfrm>
          <a:off x="3721415" y="2834641"/>
          <a:ext cx="195460" cy="457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93116-718A-49AE-9D7E-103A274B056E}">
      <dsp:nvSpPr>
        <dsp:cNvPr id="0" name=""/>
        <dsp:cNvSpPr/>
      </dsp:nvSpPr>
      <dsp:spPr>
        <a:xfrm>
          <a:off x="-283281" y="0"/>
          <a:ext cx="5908880" cy="85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-283281" y="0"/>
        <a:ext cx="5908880" cy="854252"/>
      </dsp:txXfrm>
    </dsp:sp>
    <dsp:sp modelId="{1A46FFC6-4608-474E-9B35-E62C9235998B}">
      <dsp:nvSpPr>
        <dsp:cNvPr id="0" name=""/>
        <dsp:cNvSpPr/>
      </dsp:nvSpPr>
      <dsp:spPr>
        <a:xfrm>
          <a:off x="2748792" y="878338"/>
          <a:ext cx="5276386" cy="85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Get Annotation for Every Field</a:t>
          </a:r>
          <a:endParaRPr lang="en-US" sz="2700" kern="1200" dirty="0"/>
        </a:p>
      </dsp:txBody>
      <dsp:txXfrm>
        <a:off x="2748792" y="878338"/>
        <a:ext cx="5276386" cy="854252"/>
      </dsp:txXfrm>
    </dsp:sp>
    <dsp:sp modelId="{409DDA21-D9B9-4365-9BB5-2C9A335DE1F2}">
      <dsp:nvSpPr>
        <dsp:cNvPr id="0" name=""/>
        <dsp:cNvSpPr/>
      </dsp:nvSpPr>
      <dsp:spPr>
        <a:xfrm>
          <a:off x="4937765" y="4085540"/>
          <a:ext cx="3057741" cy="85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aCRF</a:t>
          </a:r>
          <a:endParaRPr lang="en-US" sz="2700" kern="1200" dirty="0"/>
        </a:p>
      </dsp:txBody>
      <dsp:txXfrm>
        <a:off x="4937765" y="4085540"/>
        <a:ext cx="3057741" cy="854252"/>
      </dsp:txXfrm>
    </dsp:sp>
    <dsp:sp modelId="{5EB879EF-6E15-4FE0-9939-4B55D2C80F74}">
      <dsp:nvSpPr>
        <dsp:cNvPr id="0" name=""/>
        <dsp:cNvSpPr/>
      </dsp:nvSpPr>
      <dsp:spPr>
        <a:xfrm>
          <a:off x="34686" y="2704795"/>
          <a:ext cx="3732636" cy="85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Put Annotation in Correct Position in CRF</a:t>
          </a:r>
          <a:endParaRPr lang="en-US" sz="2700" kern="1200" dirty="0"/>
        </a:p>
      </dsp:txBody>
      <dsp:txXfrm>
        <a:off x="34686" y="2704795"/>
        <a:ext cx="3732636" cy="854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B8AB9-490A-4260-B3B6-5E5132377EBB}">
      <dsp:nvSpPr>
        <dsp:cNvPr id="0" name=""/>
        <dsp:cNvSpPr/>
      </dsp:nvSpPr>
      <dsp:spPr>
        <a:xfrm>
          <a:off x="0" y="3739092"/>
          <a:ext cx="8290560" cy="1227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Put all files in correct folder and run </a:t>
          </a:r>
          <a:r>
            <a:rPr lang="en-US" sz="2400" kern="1200" dirty="0" err="1" smtClean="0"/>
            <a:t>AutoGenaCRF.sas</a:t>
          </a:r>
          <a:endParaRPr lang="en-US" sz="2400" kern="1200" dirty="0"/>
        </a:p>
      </dsp:txBody>
      <dsp:txXfrm>
        <a:off x="0" y="3739092"/>
        <a:ext cx="8290560" cy="662716"/>
      </dsp:txXfrm>
    </dsp:sp>
    <dsp:sp modelId="{AB607BAA-8745-4C25-8CBC-DB66BDDE988B}">
      <dsp:nvSpPr>
        <dsp:cNvPr id="0" name=""/>
        <dsp:cNvSpPr/>
      </dsp:nvSpPr>
      <dsp:spPr>
        <a:xfrm>
          <a:off x="0" y="4377264"/>
          <a:ext cx="4145280" cy="5645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fdf_adjust.fdf</a:t>
          </a:r>
          <a:endParaRPr lang="en-US" sz="1500" kern="1200" dirty="0"/>
        </a:p>
      </dsp:txBody>
      <dsp:txXfrm>
        <a:off x="0" y="4377264"/>
        <a:ext cx="4145280" cy="564536"/>
      </dsp:txXfrm>
    </dsp:sp>
    <dsp:sp modelId="{9B334F8A-0CB9-468E-B966-200FDBCB57A8}">
      <dsp:nvSpPr>
        <dsp:cNvPr id="0" name=""/>
        <dsp:cNvSpPr/>
      </dsp:nvSpPr>
      <dsp:spPr>
        <a:xfrm>
          <a:off x="4145280" y="4377264"/>
          <a:ext cx="4145280" cy="5645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fdf_final.fdf</a:t>
          </a:r>
          <a:endParaRPr lang="en-US" sz="1500" kern="1200" dirty="0"/>
        </a:p>
      </dsp:txBody>
      <dsp:txXfrm>
        <a:off x="4145280" y="4377264"/>
        <a:ext cx="4145280" cy="564536"/>
      </dsp:txXfrm>
    </dsp:sp>
    <dsp:sp modelId="{1D37EDC6-EA0C-47A9-84E7-C6DF8B75AA80}">
      <dsp:nvSpPr>
        <dsp:cNvPr id="0" name=""/>
        <dsp:cNvSpPr/>
      </dsp:nvSpPr>
      <dsp:spPr>
        <a:xfrm rot="10800000">
          <a:off x="0" y="1869985"/>
          <a:ext cx="8290560" cy="188751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Run custom action in Adobe Acrobat </a:t>
          </a:r>
          <a:endParaRPr lang="en-US" sz="2400" kern="1200" dirty="0"/>
        </a:p>
      </dsp:txBody>
      <dsp:txXfrm rot="-10800000">
        <a:off x="0" y="1869985"/>
        <a:ext cx="8290560" cy="662518"/>
      </dsp:txXfrm>
    </dsp:sp>
    <dsp:sp modelId="{CF757C20-4ECC-4052-B0DF-759963FA2E2B}">
      <dsp:nvSpPr>
        <dsp:cNvPr id="0" name=""/>
        <dsp:cNvSpPr/>
      </dsp:nvSpPr>
      <dsp:spPr>
        <a:xfrm>
          <a:off x="4048" y="2532503"/>
          <a:ext cx="2760821" cy="564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BlankCRF_Bookmark.txt</a:t>
          </a:r>
          <a:endParaRPr lang="en-US" sz="1500" kern="1200" dirty="0"/>
        </a:p>
      </dsp:txBody>
      <dsp:txXfrm>
        <a:off x="4048" y="2532503"/>
        <a:ext cx="2760821" cy="564367"/>
      </dsp:txXfrm>
    </dsp:sp>
    <dsp:sp modelId="{78C6076E-B23B-40F8-B983-013B33B93246}">
      <dsp:nvSpPr>
        <dsp:cNvPr id="0" name=""/>
        <dsp:cNvSpPr/>
      </dsp:nvSpPr>
      <dsp:spPr>
        <a:xfrm>
          <a:off x="2764869" y="2532503"/>
          <a:ext cx="2760821" cy="564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DictionaryCRF_Bookmark.txt</a:t>
          </a:r>
          <a:endParaRPr lang="en-US" sz="1500" kern="1200" dirty="0"/>
        </a:p>
      </dsp:txBody>
      <dsp:txXfrm>
        <a:off x="2764869" y="2532503"/>
        <a:ext cx="2760821" cy="564367"/>
      </dsp:txXfrm>
    </dsp:sp>
    <dsp:sp modelId="{BAAF9030-5BEA-4E47-8EE7-609BE30C30FF}">
      <dsp:nvSpPr>
        <dsp:cNvPr id="0" name=""/>
        <dsp:cNvSpPr/>
      </dsp:nvSpPr>
      <dsp:spPr>
        <a:xfrm>
          <a:off x="5525690" y="2532503"/>
          <a:ext cx="2760821" cy="564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DictionaryCRF_Links.txt</a:t>
          </a:r>
          <a:endParaRPr lang="en-US" sz="1500" kern="1200" dirty="0"/>
        </a:p>
      </dsp:txBody>
      <dsp:txXfrm>
        <a:off x="5525690" y="2532503"/>
        <a:ext cx="2760821" cy="564367"/>
      </dsp:txXfrm>
    </dsp:sp>
    <dsp:sp modelId="{9C61C9A3-66B6-44F5-ADC1-3BC3D111D310}">
      <dsp:nvSpPr>
        <dsp:cNvPr id="0" name=""/>
        <dsp:cNvSpPr/>
      </dsp:nvSpPr>
      <dsp:spPr>
        <a:xfrm rot="10800000">
          <a:off x="0" y="877"/>
          <a:ext cx="8290560" cy="188751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Get input files from DB Programmer</a:t>
          </a:r>
          <a:endParaRPr lang="en-US" sz="2400" kern="1200" dirty="0"/>
        </a:p>
      </dsp:txBody>
      <dsp:txXfrm rot="-10800000">
        <a:off x="0" y="877"/>
        <a:ext cx="8290560" cy="662518"/>
      </dsp:txXfrm>
    </dsp:sp>
    <dsp:sp modelId="{648C4B75-1EA2-4C15-9E7C-93A468CA0B85}">
      <dsp:nvSpPr>
        <dsp:cNvPr id="0" name=""/>
        <dsp:cNvSpPr/>
      </dsp:nvSpPr>
      <dsp:spPr>
        <a:xfrm>
          <a:off x="4048" y="663396"/>
          <a:ext cx="2760821" cy="564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ALS</a:t>
          </a:r>
          <a:endParaRPr lang="en-US" sz="1500" kern="1200" dirty="0"/>
        </a:p>
      </dsp:txBody>
      <dsp:txXfrm>
        <a:off x="4048" y="663396"/>
        <a:ext cx="2760821" cy="564367"/>
      </dsp:txXfrm>
    </dsp:sp>
    <dsp:sp modelId="{98843E57-DCEA-42F0-9859-D6139A9CC3F6}">
      <dsp:nvSpPr>
        <dsp:cNvPr id="0" name=""/>
        <dsp:cNvSpPr/>
      </dsp:nvSpPr>
      <dsp:spPr>
        <a:xfrm>
          <a:off x="2764869" y="663396"/>
          <a:ext cx="2760821" cy="564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Unique CRF</a:t>
          </a:r>
          <a:endParaRPr lang="en-US" sz="1500" kern="1200" dirty="0"/>
        </a:p>
      </dsp:txBody>
      <dsp:txXfrm>
        <a:off x="2764869" y="663396"/>
        <a:ext cx="2760821" cy="564367"/>
      </dsp:txXfrm>
    </dsp:sp>
    <dsp:sp modelId="{38D28EC7-4B28-4119-B703-AC195B38A26C}">
      <dsp:nvSpPr>
        <dsp:cNvPr id="0" name=""/>
        <dsp:cNvSpPr/>
      </dsp:nvSpPr>
      <dsp:spPr>
        <a:xfrm>
          <a:off x="5525690" y="663396"/>
          <a:ext cx="2760821" cy="5643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Dictionary CRF</a:t>
          </a:r>
          <a:endParaRPr lang="en-US" sz="1500" kern="1200" dirty="0"/>
        </a:p>
      </dsp:txBody>
      <dsp:txXfrm>
        <a:off x="5525690" y="663396"/>
        <a:ext cx="2760821" cy="564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1272F-01FE-45D9-800A-B2CA375D38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98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598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7BD20-09D8-4135-8A1C-60449D34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9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2756" tIns="46378" rIns="92756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2756" tIns="46378" rIns="92756" bIns="46378" rtlCol="0"/>
          <a:lstStyle>
            <a:lvl1pPr algn="r">
              <a:defRPr sz="1200"/>
            </a:lvl1pPr>
          </a:lstStyle>
          <a:p>
            <a:fld id="{39E28983-A640-448C-85C5-7067C3F9B0AB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6" tIns="46378" rIns="92756" bIns="46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2756" tIns="46378" rIns="92756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2756" tIns="46378" rIns="92756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2756" tIns="46378" rIns="92756" bIns="46378" rtlCol="0" anchor="b"/>
          <a:lstStyle>
            <a:lvl1pPr algn="r">
              <a:defRPr sz="1200"/>
            </a:lvl1pPr>
          </a:lstStyle>
          <a:p>
            <a:fld id="{C41A9627-1BFE-4755-AB99-9427DE64E1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241801" y="4326467"/>
            <a:ext cx="4902200" cy="2531533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/>
            </a:endParaRPr>
          </a:p>
        </p:txBody>
      </p:sp>
      <p:pic>
        <p:nvPicPr>
          <p:cNvPr id="5" name="Picture 4" descr="PXL13002A_007B2_Gracol.Small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41473"/>
            <a:ext cx="4548617" cy="2536216"/>
          </a:xfrm>
          <a:prstGeom prst="rect">
            <a:avLst/>
          </a:prstGeom>
        </p:spPr>
      </p:pic>
      <p:pic>
        <p:nvPicPr>
          <p:cNvPr id="7" name="Picture 6" descr="PXL13002A_018D1_Gracol_Small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48617" cy="4321783"/>
          </a:xfrm>
          <a:prstGeom prst="rect">
            <a:avLst/>
          </a:prstGeom>
        </p:spPr>
      </p:pic>
      <p:pic>
        <p:nvPicPr>
          <p:cNvPr id="17" name="Picture 16" descr="PAREXEL_Lockup_V2_RGB_Big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9100" y="5676900"/>
            <a:ext cx="1809950" cy="577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2116" y="363236"/>
            <a:ext cx="3722190" cy="3043741"/>
          </a:xfrm>
        </p:spPr>
        <p:txBody>
          <a:bodyPr rIns="0" anchor="b"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1807" y="3518747"/>
            <a:ext cx="3712500" cy="40089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100" b="0">
                <a:solidFill>
                  <a:schemeClr val="tx2"/>
                </a:solidFill>
              </a:defRPr>
            </a:lvl1pPr>
            <a:lvl2pPr marL="1588" indent="0" algn="l">
              <a:buNone/>
              <a:defRPr baseline="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07751" y="6548104"/>
            <a:ext cx="4052642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9300" cap="all" spc="0" normalizeH="0" baseline="0" noProof="0" dirty="0" smtClean="0">
                <a:ln>
                  <a:noFill/>
                </a:ln>
                <a:solidFill>
                  <a:srgbClr val="C0081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Confidential  </a:t>
            </a:r>
            <a:r>
              <a:rPr lang="en-GB" sz="800" b="1" i="0" u="none" strike="noStrike" kern="9300" cap="all" spc="0" baseline="0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800" b="1" i="0" u="none" strike="noStrike" kern="9300" cap="all" spc="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© 2016 PAREXEL Internationa</a:t>
            </a:r>
            <a:r>
              <a:rPr lang="en-GB" sz="800" b="1" i="0" u="none" strike="noStrike" kern="0" cap="all" spc="-3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l </a:t>
            </a:r>
            <a:r>
              <a:rPr lang="en-GB" sz="800" b="1" i="0" u="none" strike="noStrike" kern="9300" cap="all" spc="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corp.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432649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7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me\Downloads\Links\42-23802312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4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8231" y="1247427"/>
            <a:ext cx="4661927" cy="1284911"/>
          </a:xfrm>
        </p:spPr>
        <p:txBody>
          <a:bodyPr rIns="0" anchor="b">
            <a:noAutofit/>
          </a:bodyPr>
          <a:lstStyle>
            <a:lvl1pPr algn="l">
              <a:defRPr sz="3400" b="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19569" y="2582934"/>
            <a:ext cx="4671930" cy="1125321"/>
          </a:xfrm>
        </p:spPr>
        <p:txBody>
          <a:bodyPr anchor="t" anchorCtr="0"/>
          <a:lstStyle>
            <a:lvl1pPr marL="0" indent="0" algn="l">
              <a:buNone/>
              <a:defRPr sz="3400" b="0" i="1" cap="all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23873" y="2567359"/>
            <a:ext cx="87541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464300" y="177800"/>
            <a:ext cx="25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TAIPEI, TAIWAN</a:t>
            </a:r>
            <a:endParaRPr lang="en-US" sz="800" b="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5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me\Downloads\Links\42-4848530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4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57332" y="1247427"/>
            <a:ext cx="4374189" cy="1284911"/>
          </a:xfrm>
        </p:spPr>
        <p:txBody>
          <a:bodyPr rIns="0" anchor="b">
            <a:noAutofit/>
          </a:bodyPr>
          <a:lstStyle>
            <a:lvl1pPr algn="l">
              <a:defRPr sz="3400" b="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358670" y="2582934"/>
            <a:ext cx="4372851" cy="1125321"/>
          </a:xfrm>
        </p:spPr>
        <p:txBody>
          <a:bodyPr anchor="t" anchorCtr="0"/>
          <a:lstStyle>
            <a:lvl1pPr marL="0" indent="0" algn="l">
              <a:buNone/>
              <a:defRPr sz="3400" b="0" i="1" cap="all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62974" y="2567359"/>
            <a:ext cx="4781026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464300" y="177800"/>
            <a:ext cx="25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BERLIN,</a:t>
            </a:r>
            <a:r>
              <a:rPr lang="en-US" sz="800" b="0" i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GERMANY</a:t>
            </a:r>
            <a:endParaRPr lang="en-US" sz="800" b="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2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me\Downloads\Links\42-35902425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0" y="0"/>
            <a:ext cx="9144001" cy="64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48159" y="1247427"/>
            <a:ext cx="6483362" cy="1284911"/>
          </a:xfrm>
        </p:spPr>
        <p:txBody>
          <a:bodyPr rIns="0" anchor="b">
            <a:noAutofit/>
          </a:bodyPr>
          <a:lstStyle>
            <a:lvl1pPr algn="l">
              <a:defRPr sz="3400" b="0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249497" y="2582934"/>
            <a:ext cx="6470684" cy="1125321"/>
          </a:xfrm>
        </p:spPr>
        <p:txBody>
          <a:bodyPr anchor="t" anchorCtr="0"/>
          <a:lstStyle>
            <a:lvl1pPr marL="0" indent="0" algn="l">
              <a:buNone/>
              <a:defRPr sz="3400" b="0" i="1" cap="all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53801" y="2567359"/>
            <a:ext cx="6890199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464300" y="177800"/>
            <a:ext cx="25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BOSTON,</a:t>
            </a:r>
            <a:r>
              <a:rPr lang="en-US" sz="8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MASSACHUSETTS</a:t>
            </a:r>
            <a:endParaRPr lang="en-US" sz="800" b="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1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me\Downloads\Links\42-49219199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1" cy="64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2573" y="1247427"/>
            <a:ext cx="4661927" cy="1284911"/>
          </a:xfrm>
        </p:spPr>
        <p:txBody>
          <a:bodyPr rIns="0" anchor="b">
            <a:noAutofit/>
          </a:bodyPr>
          <a:lstStyle>
            <a:lvl1pPr algn="l">
              <a:defRPr sz="3400" b="0" cap="all">
                <a:solidFill>
                  <a:srgbClr val="002C7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233911" y="2582934"/>
            <a:ext cx="4671930" cy="1125321"/>
          </a:xfrm>
        </p:spPr>
        <p:txBody>
          <a:bodyPr anchor="t" anchorCtr="0"/>
          <a:lstStyle>
            <a:lvl1pPr marL="0" indent="0" algn="l">
              <a:buNone/>
              <a:defRPr sz="3400" b="0" i="1" cap="all">
                <a:solidFill>
                  <a:srgbClr val="002C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238215" y="2567359"/>
            <a:ext cx="6905785" cy="0"/>
          </a:xfrm>
          <a:prstGeom prst="line">
            <a:avLst/>
          </a:prstGeom>
          <a:ln>
            <a:solidFill>
              <a:srgbClr val="002C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464300" y="177800"/>
            <a:ext cx="25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LONDON, U.K.</a:t>
            </a:r>
            <a:endParaRPr lang="en-US" sz="800" b="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64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99994" y="6614106"/>
            <a:ext cx="3621024" cy="128016"/>
          </a:xfrm>
          <a:prstGeom prst="rect">
            <a:avLst/>
          </a:prstGeom>
          <a:noFill/>
        </p:spPr>
        <p:txBody>
          <a:bodyPr wrap="none" lIns="0" t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i="0" u="none" strike="noStrike" kern="9300" cap="all" spc="0" baseline="0" dirty="0" smtClean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© 2016 PAREXEL International corp.   / 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259640" y="6492875"/>
            <a:ext cx="363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b="1" kern="120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0C4ADD-19E2-3D40-90A8-DCE7776F50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Users\zhush\AppData\Local\Microsoft\Windows\Temporary Internet Files\Content.Outlook\EWQT8KFC\Picture3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81" y="1372217"/>
            <a:ext cx="6062637" cy="44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046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06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Main Title ALT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470400" y="1"/>
            <a:ext cx="4673601" cy="432459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/>
            </a:endParaRPr>
          </a:p>
        </p:txBody>
      </p:sp>
      <p:pic>
        <p:nvPicPr>
          <p:cNvPr id="3" name="Picture 2" descr="iStock_000006971202Large_PPT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57365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992116" y="363236"/>
            <a:ext cx="3722190" cy="3043741"/>
          </a:xfrm>
        </p:spPr>
        <p:txBody>
          <a:bodyPr rIns="0" anchor="b">
            <a:normAutofit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001807" y="3518747"/>
            <a:ext cx="3712500" cy="40089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100" b="0">
                <a:solidFill>
                  <a:srgbClr val="FFFFFF"/>
                </a:solidFill>
              </a:defRPr>
            </a:lvl1pPr>
            <a:lvl2pPr marL="1588" indent="0" algn="l">
              <a:buNone/>
              <a:defRPr baseline="0">
                <a:solidFill>
                  <a:srgbClr val="FFFFFF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431803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zhush\AppData\Local\Microsoft\Windows\Temporary Internet Files\Content.Outlook\EWQT8KFC\Picture3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37" y="5156860"/>
            <a:ext cx="3599345" cy="278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0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5665" y="1216945"/>
            <a:ext cx="4035453" cy="4918116"/>
          </a:xfrm>
        </p:spPr>
        <p:txBody>
          <a:bodyPr/>
          <a:lstStyle>
            <a:lvl1pPr marL="0" indent="0">
              <a:buNone/>
              <a:defRPr sz="3800" b="0" i="1" cap="all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966" y="1212725"/>
            <a:ext cx="4038600" cy="4922335"/>
          </a:xfrm>
        </p:spPr>
        <p:txBody>
          <a:bodyPr/>
          <a:lstStyle>
            <a:lvl1pPr marL="166688" indent="-166688">
              <a:spcAft>
                <a:spcPts val="800"/>
              </a:spcAft>
              <a:defRPr sz="20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9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4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688975" indent="-179388">
              <a:buFont typeface="Lucida Grande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4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0" y="1214633"/>
            <a:ext cx="4038600" cy="492042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9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900" y="1214633"/>
            <a:ext cx="4038600" cy="492042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9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1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psf\Home\Downloads\Links\dv028011-2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0" y="2953361"/>
            <a:ext cx="4594583" cy="343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571450" y="182815"/>
            <a:ext cx="4572550" cy="62021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52" y="206596"/>
            <a:ext cx="3828493" cy="2393976"/>
          </a:xfrm>
        </p:spPr>
        <p:txBody>
          <a:bodyPr/>
          <a:lstStyle>
            <a:lvl1pPr>
              <a:defRPr>
                <a:solidFill>
                  <a:srgbClr val="002C7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402" y="1275715"/>
            <a:ext cx="3866817" cy="4757284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8513" y="185910"/>
            <a:ext cx="876548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7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olor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81071" y="182816"/>
            <a:ext cx="4562929" cy="3850704"/>
          </a:xfrm>
          <a:prstGeom prst="rect">
            <a:avLst/>
          </a:prstGeom>
          <a:solidFill>
            <a:srgbClr val="346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52" y="206597"/>
            <a:ext cx="3828493" cy="17552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433" y="4415944"/>
            <a:ext cx="3865465" cy="1730458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1928" y="2608251"/>
            <a:ext cx="2520894" cy="1093735"/>
          </a:xfrm>
        </p:spPr>
        <p:txBody>
          <a:bodyPr anchor="b" anchorCtr="0"/>
          <a:lstStyle>
            <a:lvl1pPr marL="0" indent="0">
              <a:lnSpc>
                <a:spcPct val="114000"/>
              </a:lnSpc>
              <a:buFontTx/>
              <a:buNone/>
              <a:defRPr sz="1800" b="0" i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362868" y="2349500"/>
            <a:ext cx="3878156" cy="3808241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78513" y="185910"/>
            <a:ext cx="876548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3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0" y="1059822"/>
            <a:ext cx="8366430" cy="465956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2000"/>
            </a:lvl1pPr>
            <a:lvl2pPr marL="3175" indent="0" algn="ctr"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9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65485" y="1544050"/>
            <a:ext cx="8400689" cy="459101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9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4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8" y="1877501"/>
            <a:ext cx="2540000" cy="4200860"/>
          </a:xfrm>
          <a:solidFill>
            <a:schemeClr val="bg1">
              <a:lumMod val="85000"/>
            </a:schemeClr>
          </a:solidFill>
        </p:spPr>
        <p:txBody>
          <a:bodyPr lIns="182880" tIns="182880" rIns="182880" bIns="182880"/>
          <a:lstStyle>
            <a:lvl1pPr>
              <a:defRPr sz="1600" b="1">
                <a:ln>
                  <a:noFill/>
                </a:ln>
              </a:defRPr>
            </a:lvl1pPr>
            <a:lvl2pPr>
              <a:defRPr sz="1200">
                <a:ln>
                  <a:noFill/>
                </a:ln>
              </a:defRPr>
            </a:lvl2pPr>
            <a:lvl3pPr>
              <a:defRPr sz="1200">
                <a:ln>
                  <a:noFill/>
                </a:ln>
              </a:defRPr>
            </a:lvl3pPr>
            <a:lvl4pPr>
              <a:defRPr sz="1200">
                <a:ln>
                  <a:noFill/>
                </a:ln>
              </a:defRPr>
            </a:lvl4pPr>
            <a:lvl5pPr>
              <a:defRPr sz="1200">
                <a:ln>
                  <a:noFill/>
                </a:ln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14"/>
          </p:nvPr>
        </p:nvSpPr>
        <p:spPr>
          <a:xfrm>
            <a:off x="6210300" y="1871138"/>
            <a:ext cx="2540000" cy="4200860"/>
          </a:xfrm>
          <a:solidFill>
            <a:schemeClr val="bg1">
              <a:lumMod val="85000"/>
            </a:schemeClr>
          </a:solidFill>
        </p:spPr>
        <p:txBody>
          <a:bodyPr lIns="182880" tIns="182880" rIns="182880" bIns="18288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16"/>
          </p:nvPr>
        </p:nvSpPr>
        <p:spPr>
          <a:xfrm>
            <a:off x="3282949" y="1871138"/>
            <a:ext cx="2533649" cy="4200860"/>
          </a:xfrm>
          <a:solidFill>
            <a:schemeClr val="bg1">
              <a:lumMod val="85000"/>
            </a:schemeClr>
          </a:solidFill>
        </p:spPr>
        <p:txBody>
          <a:bodyPr lIns="182880" tIns="182880" rIns="182880" bIns="18288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106" y="1198914"/>
            <a:ext cx="2540077" cy="677108"/>
          </a:xfrm>
          <a:solidFill>
            <a:schemeClr val="accent1"/>
          </a:solidFill>
        </p:spPr>
        <p:txBody>
          <a:bodyPr wrap="square" lIns="182880" tIns="45720" rIns="182880" bIns="45720" anchor="ctr" anchorCtr="0">
            <a:noAutofit/>
          </a:bodyPr>
          <a:lstStyle>
            <a:lvl1pPr marL="0" indent="0" algn="ctr">
              <a:buNone/>
              <a:defRPr sz="1600" b="0" i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89852" y="206597"/>
            <a:ext cx="8353007" cy="745981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3"/>
          </p:nvPr>
        </p:nvSpPr>
        <p:spPr>
          <a:xfrm>
            <a:off x="6207768" y="1192551"/>
            <a:ext cx="2540077" cy="677108"/>
          </a:xfrm>
          <a:solidFill>
            <a:schemeClr val="accent2"/>
          </a:solidFill>
        </p:spPr>
        <p:txBody>
          <a:bodyPr wrap="square" lIns="182880" tIns="45720" rIns="182880" bIns="45720" anchor="ctr" anchorCtr="0">
            <a:noAutofit/>
          </a:bodyPr>
          <a:lstStyle>
            <a:lvl1pPr marL="0" indent="0" algn="ctr">
              <a:buNone/>
              <a:defRPr sz="1600" b="0" i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5"/>
          </p:nvPr>
        </p:nvSpPr>
        <p:spPr>
          <a:xfrm>
            <a:off x="3279416" y="1192551"/>
            <a:ext cx="2540077" cy="677108"/>
          </a:xfrm>
          <a:solidFill>
            <a:schemeClr val="accent3"/>
          </a:solidFill>
        </p:spPr>
        <p:txBody>
          <a:bodyPr wrap="square" lIns="182880" tIns="45720" rIns="182880" bIns="45720" anchor="ctr" anchorCtr="0">
            <a:noAutofit/>
          </a:bodyPr>
          <a:lstStyle>
            <a:lvl1pPr marL="0" indent="0" algn="ctr">
              <a:buNone/>
              <a:defRPr sz="1600" b="0" i="1" cap="all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15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8356031_72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4" y="0"/>
            <a:ext cx="9144000" cy="6402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538" y="1069627"/>
            <a:ext cx="4090269" cy="1284911"/>
          </a:xfrm>
        </p:spPr>
        <p:txBody>
          <a:bodyPr rIns="0" anchor="b">
            <a:noAutofit/>
          </a:bodyPr>
          <a:lstStyle>
            <a:lvl1pPr algn="l">
              <a:defRPr sz="3400" b="0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876" y="2405134"/>
            <a:ext cx="4092824" cy="1125321"/>
          </a:xfrm>
        </p:spPr>
        <p:txBody>
          <a:bodyPr anchor="t" anchorCtr="0"/>
          <a:lstStyle>
            <a:lvl1pPr marL="0" indent="0" algn="l">
              <a:buNone/>
              <a:defRPr sz="3400" b="0" i="1" cap="all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180" y="2389559"/>
            <a:ext cx="458382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464300" y="177800"/>
            <a:ext cx="2514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i="1" kern="1200" dirty="0" smtClean="0">
                <a:solidFill>
                  <a:srgbClr val="414141"/>
                </a:solidFill>
                <a:latin typeface="+mn-lt"/>
                <a:ea typeface="+mn-ea"/>
                <a:cs typeface="+mn-cs"/>
              </a:rPr>
              <a:t>TOKYO, JAPAN</a:t>
            </a:r>
            <a:endParaRPr lang="en-US" sz="800" b="0" i="1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852" y="206597"/>
            <a:ext cx="8353007" cy="745981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610" y="1214742"/>
            <a:ext cx="8376605" cy="49203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994" y="6614117"/>
            <a:ext cx="4256106" cy="128016"/>
          </a:xfrm>
          <a:prstGeom prst="rect">
            <a:avLst/>
          </a:prstGeom>
          <a:noFill/>
        </p:spPr>
        <p:txBody>
          <a:bodyPr wrap="none" lIns="0" t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i="0" u="none" strike="noStrike" kern="9300" cap="all" spc="0" baseline="0" dirty="0" smtClean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© 2016 PAREXEL International corp.   / 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78513" y="185910"/>
            <a:ext cx="876548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59201" y="6522008"/>
            <a:ext cx="1371600" cy="274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GB" sz="1200" b="1" i="0" u="none" strike="noStrike" kern="9300" cap="all" spc="0" normalizeH="0" baseline="0" noProof="0" dirty="0" smtClean="0">
                <a:ln>
                  <a:noFill/>
                </a:ln>
                <a:solidFill>
                  <a:srgbClr val="C0081F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Confidential</a:t>
            </a:r>
            <a:r>
              <a:rPr lang="en-GB" sz="1200" b="1" i="0" u="none" strike="noStrike" kern="9300" cap="all" spc="0" baseline="0" dirty="0" smtClean="0">
                <a:solidFill>
                  <a:srgbClr val="FF0000"/>
                </a:solidFill>
                <a:latin typeface="+mn-lt"/>
                <a:ea typeface="+mn-ea"/>
                <a:cs typeface="Arial"/>
              </a:rPr>
              <a:t> </a:t>
            </a:r>
            <a:endParaRPr lang="en-US" sz="1200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2259640" y="6492875"/>
            <a:ext cx="363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b="1" kern="1200">
                <a:solidFill>
                  <a:srgbClr val="41414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0C4ADD-19E2-3D40-90A8-DCE7776F50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2" descr="C:\Users\zhush\AppData\Local\Microsoft\Windows\Temporary Internet Files\Content.Outlook\EWQT8KFC\Picture3 (3).png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2" b="37996"/>
          <a:stretch/>
        </p:blipFill>
        <p:spPr bwMode="auto">
          <a:xfrm>
            <a:off x="7065814" y="6353299"/>
            <a:ext cx="1531922" cy="5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35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50" r:id="rId3"/>
    <p:sldLayoutId id="2147483652" r:id="rId4"/>
    <p:sldLayoutId id="2147483660" r:id="rId5"/>
    <p:sldLayoutId id="2147483661" r:id="rId6"/>
    <p:sldLayoutId id="2147483690" r:id="rId7"/>
    <p:sldLayoutId id="2147483653" r:id="rId8"/>
    <p:sldLayoutId id="2147483651" r:id="rId9"/>
    <p:sldLayoutId id="2147483668" r:id="rId10"/>
    <p:sldLayoutId id="2147483666" r:id="rId11"/>
    <p:sldLayoutId id="2147483669" r:id="rId12"/>
    <p:sldLayoutId id="2147483667" r:id="rId13"/>
    <p:sldLayoutId id="2147483670" r:id="rId14"/>
    <p:sldLayoutId id="2147483654" r:id="rId15"/>
    <p:sldLayoutId id="2147483691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400" i="1" kern="1200" cap="all">
          <a:solidFill>
            <a:srgbClr val="002C77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ts val="1200"/>
        </a:spcBef>
        <a:spcAft>
          <a:spcPts val="1200"/>
        </a:spcAft>
        <a:buFont typeface="Arial"/>
        <a:buChar char="•"/>
        <a:defRPr sz="2000" b="1" kern="1200">
          <a:solidFill>
            <a:srgbClr val="414141"/>
          </a:solidFill>
          <a:latin typeface="Arial"/>
          <a:ea typeface="+mn-ea"/>
          <a:cs typeface="Arial"/>
        </a:defRPr>
      </a:lvl1pPr>
      <a:lvl2pPr marL="169863" indent="-1666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9863" algn="l" defTabSz="339725" rtl="0" eaLnBrk="1" latinLnBrk="0" hangingPunct="1">
        <a:spcBef>
          <a:spcPts val="0"/>
        </a:spcBef>
        <a:spcAft>
          <a:spcPts val="1200"/>
        </a:spcAft>
        <a:buFont typeface="Arial"/>
        <a:buChar char="•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509588" indent="-169863" algn="l" defTabSz="681038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681038" indent="-171450" algn="l" defTabSz="457200" rtl="0" eaLnBrk="1" latinLnBrk="0" hangingPunct="1">
        <a:spcBef>
          <a:spcPts val="0"/>
        </a:spcBef>
        <a:spcAft>
          <a:spcPts val="1200"/>
        </a:spcAft>
        <a:buFont typeface="Lucida Grande"/>
        <a:buChar char="»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0" indent="0" algn="l" defTabSz="457200" rtl="0" eaLnBrk="1" latinLnBrk="0" hangingPunct="1">
        <a:spcBef>
          <a:spcPts val="0"/>
        </a:spcBef>
        <a:spcAft>
          <a:spcPts val="1200"/>
        </a:spcAft>
        <a:buFont typeface="Arial"/>
        <a:buNone/>
        <a:defRPr sz="1800" b="0" i="1" kern="1200" cap="all" baseline="0">
          <a:solidFill>
            <a:schemeClr val="tx1"/>
          </a:solidFill>
          <a:latin typeface="Arial"/>
          <a:ea typeface="+mn-ea"/>
          <a:cs typeface="Arial"/>
        </a:defRPr>
      </a:lvl6pPr>
      <a:lvl7pPr marL="0" indent="0" algn="l" defTabSz="457200" rtl="0" eaLnBrk="1" latinLnBrk="0" hangingPunct="1">
        <a:spcBef>
          <a:spcPts val="0"/>
        </a:spcBef>
        <a:spcAft>
          <a:spcPts val="1200"/>
        </a:spcAft>
        <a:buFont typeface="Arial"/>
        <a:buNone/>
        <a:defRPr sz="900" kern="1200">
          <a:solidFill>
            <a:schemeClr val="tx1"/>
          </a:solidFill>
          <a:latin typeface="Arial"/>
          <a:ea typeface="+mn-ea"/>
          <a:cs typeface="Arial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3463" y="363236"/>
            <a:ext cx="3943350" cy="30437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Automatically </a:t>
            </a:r>
            <a:r>
              <a:rPr lang="en-US" sz="3200" dirty="0"/>
              <a:t>Generated </a:t>
            </a:r>
            <a:r>
              <a:rPr lang="en-US" sz="3200" cap="none" dirty="0" err="1" smtClean="0"/>
              <a:t>a</a:t>
            </a:r>
            <a:r>
              <a:rPr lang="en-US" sz="3200" dirty="0" err="1" smtClean="0"/>
              <a:t>CRF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9406" y="3386138"/>
            <a:ext cx="2014539" cy="735806"/>
          </a:xfrm>
        </p:spPr>
        <p:txBody>
          <a:bodyPr>
            <a:noAutofit/>
          </a:bodyPr>
          <a:lstStyle/>
          <a:p>
            <a:r>
              <a:rPr lang="en-US" sz="2000" dirty="0" smtClean="0"/>
              <a:t>     17NOV, 2016</a:t>
            </a:r>
            <a:endParaRPr lang="en-US" sz="2000" dirty="0"/>
          </a:p>
          <a:p>
            <a:pPr lvl="1"/>
            <a:r>
              <a:rPr lang="en-US" sz="2000" dirty="0" smtClean="0"/>
              <a:t>         Chase Liu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937248" y="5468245"/>
            <a:ext cx="2121408" cy="8837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FEASIBILITY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994" y="838708"/>
            <a:ext cx="829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ea typeface="新細明體" pitchFamily="18" charset="-120"/>
              </a:rPr>
              <a:t>▲ </a:t>
            </a:r>
            <a:r>
              <a:rPr lang="en-US" altLang="en-US" sz="2400" dirty="0" smtClean="0">
                <a:solidFill>
                  <a:schemeClr val="bg2"/>
                </a:solidFill>
                <a:ea typeface="新細明體" pitchFamily="18" charset="-120"/>
              </a:rPr>
              <a:t>Janssen DCM(</a:t>
            </a:r>
            <a:r>
              <a:rPr lang="en-US" sz="2400" dirty="0"/>
              <a:t>Data Collection Modules</a:t>
            </a:r>
            <a:r>
              <a:rPr lang="en-US" altLang="en-US" sz="2400" dirty="0" smtClean="0">
                <a:solidFill>
                  <a:schemeClr val="bg2"/>
                </a:solidFill>
                <a:ea typeface="新細明體" pitchFamily="18" charset="-120"/>
              </a:rPr>
              <a:t>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0994" y="1403498"/>
            <a:ext cx="792125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7" y="1704401"/>
            <a:ext cx="19431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68" y="1542477"/>
            <a:ext cx="13239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6993160" y="3651706"/>
            <a:ext cx="1821656" cy="644800"/>
          </a:xfrm>
          <a:prstGeom prst="leftArrow">
            <a:avLst/>
          </a:prstGeom>
          <a:solidFill>
            <a:srgbClr val="9AB4E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114045"/>
              </a:solidFill>
            </a:endParaRPr>
          </a:p>
          <a:p>
            <a:pPr algn="ctr"/>
            <a:r>
              <a:rPr lang="en-US" dirty="0" smtClean="0">
                <a:solidFill>
                  <a:srgbClr val="114045"/>
                </a:solidFill>
              </a:rPr>
              <a:t>From </a:t>
            </a:r>
            <a:r>
              <a:rPr lang="en-US" dirty="0">
                <a:solidFill>
                  <a:srgbClr val="114045"/>
                </a:solidFill>
              </a:rPr>
              <a:t>ALS</a:t>
            </a:r>
          </a:p>
          <a:p>
            <a:pPr algn="ctr"/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2659966" y="3651706"/>
            <a:ext cx="2119298" cy="644800"/>
          </a:xfrm>
          <a:prstGeom prst="leftArrow">
            <a:avLst/>
          </a:prstGeom>
          <a:solidFill>
            <a:srgbClr val="9AB4E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114045"/>
              </a:solidFill>
            </a:endParaRPr>
          </a:p>
          <a:p>
            <a:pPr algn="ctr"/>
            <a:r>
              <a:rPr lang="en-US" dirty="0" smtClean="0">
                <a:solidFill>
                  <a:srgbClr val="114045"/>
                </a:solidFill>
              </a:rPr>
              <a:t>From </a:t>
            </a:r>
            <a:r>
              <a:rPr lang="en-US" dirty="0" err="1" smtClean="0">
                <a:solidFill>
                  <a:srgbClr val="114045"/>
                </a:solidFill>
              </a:rPr>
              <a:t>Sharepoint</a:t>
            </a:r>
            <a:endParaRPr lang="en-US" dirty="0" smtClean="0">
              <a:solidFill>
                <a:srgbClr val="114045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FEASIBILITY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994" y="838708"/>
            <a:ext cx="829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ea typeface="新細明體" pitchFamily="18" charset="-120"/>
              </a:rPr>
              <a:t>▲ </a:t>
            </a:r>
            <a:r>
              <a:rPr lang="en-US" altLang="en-US" sz="2400" dirty="0" smtClean="0">
                <a:solidFill>
                  <a:schemeClr val="bg2"/>
                </a:solidFill>
                <a:ea typeface="新細明體" pitchFamily="18" charset="-120"/>
              </a:rPr>
              <a:t>Janssen DCM(</a:t>
            </a:r>
            <a:r>
              <a:rPr lang="en-US" sz="2400" dirty="0"/>
              <a:t>Data Collection Modules</a:t>
            </a:r>
            <a:r>
              <a:rPr lang="en-US" altLang="en-US" sz="2400" dirty="0" smtClean="0">
                <a:solidFill>
                  <a:schemeClr val="bg2"/>
                </a:solidFill>
                <a:ea typeface="新細明體" pitchFamily="18" charset="-120"/>
              </a:rPr>
              <a:t>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0994" y="1403498"/>
            <a:ext cx="792125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4" y="1541717"/>
            <a:ext cx="78676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7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MECHANISM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56575997"/>
              </p:ext>
            </p:extLst>
          </p:nvPr>
        </p:nvGraphicFramePr>
        <p:xfrm>
          <a:off x="402336" y="841248"/>
          <a:ext cx="8314944" cy="533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owchart: Connector 7"/>
          <p:cNvSpPr/>
          <p:nvPr/>
        </p:nvSpPr>
        <p:spPr>
          <a:xfrm>
            <a:off x="2735580" y="2194560"/>
            <a:ext cx="326136" cy="338328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058412" y="3529584"/>
            <a:ext cx="326136" cy="338328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420497" y="1194486"/>
            <a:ext cx="2438400" cy="612648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Library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28889" y="4662616"/>
            <a:ext cx="3130669" cy="897924"/>
          </a:xfrm>
          <a:prstGeom prst="wedgeRoundRectCallout">
            <a:avLst>
              <a:gd name="adj1" fmla="val -22068"/>
              <a:gd name="adj2" fmla="val -732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from CRF</a:t>
            </a:r>
          </a:p>
          <a:p>
            <a:pPr algn="ctr"/>
            <a:r>
              <a:rPr lang="en-US" dirty="0" smtClean="0"/>
              <a:t>Through Java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Define library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20977"/>
            <a:ext cx="84963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FIELD POSITION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07" y="921258"/>
            <a:ext cx="66770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CRF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498473" y="3989069"/>
            <a:ext cx="7923213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" y="1244507"/>
            <a:ext cx="8535592" cy="2610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107" y="745743"/>
            <a:ext cx="790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Annotations is stand along from PDF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06107" y="3989069"/>
            <a:ext cx="790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can extract it by Adobe Reader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3" y="4358401"/>
            <a:ext cx="22193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92582" y="5377576"/>
            <a:ext cx="1033153" cy="441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43" y="5012454"/>
            <a:ext cx="49053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8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DATA FORMAT(FDF)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1262" y="902525"/>
            <a:ext cx="36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FDF by any text editors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271857"/>
            <a:ext cx="8882742" cy="2232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4279" y="3537842"/>
            <a:ext cx="616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Extract through Perl regular expression</a:t>
            </a:r>
            <a:endParaRPr lang="en-US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2" y="3907174"/>
            <a:ext cx="61531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6" y="4824908"/>
            <a:ext cx="35147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2161309" y="4393870"/>
            <a:ext cx="534390" cy="4310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37" y="4504188"/>
            <a:ext cx="21621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73236" y="5217892"/>
            <a:ext cx="219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 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08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MECHANISM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488"/>
            <a:ext cx="9144000" cy="3275733"/>
          </a:xfrm>
          <a:prstGeom prst="rect">
            <a:avLst/>
          </a:prstGeom>
        </p:spPr>
      </p:pic>
      <p:sp>
        <p:nvSpPr>
          <p:cNvPr id="3" name="Flowchart: Alternate Process 2"/>
          <p:cNvSpPr/>
          <p:nvPr/>
        </p:nvSpPr>
        <p:spPr>
          <a:xfrm>
            <a:off x="700211" y="3558746"/>
            <a:ext cx="906163" cy="30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700210" y="2491946"/>
            <a:ext cx="906163" cy="30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31957" y="1312514"/>
            <a:ext cx="4712043" cy="1284911"/>
          </a:xfrm>
        </p:spPr>
        <p:txBody>
          <a:bodyPr/>
          <a:lstStyle/>
          <a:p>
            <a:r>
              <a:rPr lang="en-US" sz="2800" b="1" dirty="0"/>
              <a:t>The process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8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PROCESS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58842750"/>
              </p:ext>
            </p:extLst>
          </p:nvPr>
        </p:nvGraphicFramePr>
        <p:xfrm>
          <a:off x="292608" y="1001808"/>
          <a:ext cx="8290560" cy="496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9852" y="206597"/>
            <a:ext cx="8353007" cy="74598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7009362"/>
              </p:ext>
            </p:extLst>
          </p:nvPr>
        </p:nvGraphicFramePr>
        <p:xfrm>
          <a:off x="2151322" y="1226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5" y="2270826"/>
            <a:ext cx="1933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8231" y="1956391"/>
            <a:ext cx="4111239" cy="575947"/>
          </a:xfrm>
        </p:spPr>
        <p:txBody>
          <a:bodyPr/>
          <a:lstStyle/>
          <a:p>
            <a:r>
              <a:rPr lang="en-US" sz="2800" b="1" cap="none" dirty="0" smtClean="0">
                <a:solidFill>
                  <a:schemeClr val="tx2"/>
                </a:solidFill>
              </a:rPr>
              <a:t>               </a:t>
            </a:r>
            <a:r>
              <a:rPr lang="en-US" sz="2800" b="1" cap="none" dirty="0" err="1" smtClean="0">
                <a:solidFill>
                  <a:schemeClr val="tx2"/>
                </a:solidFill>
              </a:rPr>
              <a:t>aCRF</a:t>
            </a:r>
            <a:endParaRPr lang="en-US" sz="2800" b="1" cap="none" dirty="0">
              <a:solidFill>
                <a:schemeClr val="tx2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32408" y="2555358"/>
            <a:ext cx="4703948" cy="57594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i="1" kern="1200" cap="all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b="1" cap="none" dirty="0">
                <a:solidFill>
                  <a:schemeClr val="tx2"/>
                </a:solidFill>
              </a:rPr>
              <a:t>With ALS Contents Added</a:t>
            </a:r>
          </a:p>
        </p:txBody>
      </p:sp>
    </p:spTree>
    <p:extLst>
      <p:ext uri="{BB962C8B-B14F-4D97-AF65-F5344CB8AC3E}">
        <p14:creationId xmlns:p14="http://schemas.microsoft.com/office/powerpoint/2010/main" val="29904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 C</a:t>
            </a:r>
            <a:r>
              <a:rPr lang="en-US" cap="none" dirty="0"/>
              <a:t>ontents</a:t>
            </a:r>
            <a:r>
              <a:rPr lang="en-US" dirty="0"/>
              <a:t> </a:t>
            </a:r>
            <a:r>
              <a:rPr lang="en-US" cap="none" dirty="0" smtClean="0"/>
              <a:t>added </a:t>
            </a:r>
            <a:r>
              <a:rPr lang="en-US" cap="none" dirty="0" err="1" smtClean="0"/>
              <a:t>aCRF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0016" y="843148"/>
            <a:ext cx="704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Key Features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0016" y="1674421"/>
            <a:ext cx="7790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/>
              <a:t>FormOID</a:t>
            </a:r>
            <a:endParaRPr lang="en-US" b="1" dirty="0" smtClean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/>
              <a:t>FieldOID</a:t>
            </a:r>
            <a:r>
              <a:rPr lang="en-US" b="1" dirty="0" smtClean="0"/>
              <a:t> and Attribute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/>
              <a:t>LogLine</a:t>
            </a:r>
            <a:r>
              <a:rPr lang="en-US" b="1" dirty="0" smtClean="0"/>
              <a:t> Highlight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/>
              <a:t>Codelist</a:t>
            </a:r>
            <a:r>
              <a:rPr lang="en-US" b="1" dirty="0" smtClean="0"/>
              <a:t> Added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/>
              <a:t>AnalyteName</a:t>
            </a:r>
            <a:r>
              <a:rPr lang="en-US" b="1" dirty="0" smtClean="0"/>
              <a:t> Added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79" y="2100261"/>
            <a:ext cx="31432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79" y="2955658"/>
            <a:ext cx="2895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79" y="3798078"/>
            <a:ext cx="27622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79" y="4584433"/>
            <a:ext cx="31051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605" y="5283563"/>
            <a:ext cx="2914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9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 C</a:t>
            </a:r>
            <a:r>
              <a:rPr lang="en-US" cap="none" dirty="0"/>
              <a:t>ontents</a:t>
            </a:r>
            <a:r>
              <a:rPr lang="en-US" dirty="0"/>
              <a:t> </a:t>
            </a:r>
            <a:r>
              <a:rPr lang="en-US" cap="none" dirty="0"/>
              <a:t>added </a:t>
            </a:r>
            <a:r>
              <a:rPr lang="en-US" cap="none" dirty="0" err="1"/>
              <a:t>aCRF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95325"/>
            <a:ext cx="7694613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cap="none" dirty="0" smtClean="0"/>
              <a:t>hy</a:t>
            </a:r>
            <a:r>
              <a:rPr lang="en-US" dirty="0" smtClean="0"/>
              <a:t> n</a:t>
            </a:r>
            <a:r>
              <a:rPr lang="en-US" cap="none" dirty="0" smtClean="0"/>
              <a:t>eed</a:t>
            </a:r>
            <a:r>
              <a:rPr lang="en-US" dirty="0" smtClean="0"/>
              <a:t> h</a:t>
            </a:r>
            <a:r>
              <a:rPr lang="en-US" cap="none" dirty="0" smtClean="0"/>
              <a:t>ighlight</a:t>
            </a:r>
            <a:r>
              <a:rPr lang="en-US" dirty="0" smtClean="0"/>
              <a:t> l</a:t>
            </a:r>
            <a:r>
              <a:rPr lang="en-US" cap="none" dirty="0" smtClean="0"/>
              <a:t>ogline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9" y="1443934"/>
            <a:ext cx="876399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5824" y="912359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RAVE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2470" y="3851081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SAS Dataset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6" y="4452767"/>
            <a:ext cx="8788169" cy="15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8231" y="1956391"/>
            <a:ext cx="4111239" cy="575947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Update Annotation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32408" y="2555358"/>
            <a:ext cx="4111239" cy="57594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i="1" kern="1200" cap="all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</a:rPr>
              <a:t>After migration</a:t>
            </a:r>
          </a:p>
        </p:txBody>
      </p:sp>
    </p:spTree>
    <p:extLst>
      <p:ext uri="{BB962C8B-B14F-4D97-AF65-F5344CB8AC3E}">
        <p14:creationId xmlns:p14="http://schemas.microsoft.com/office/powerpoint/2010/main" val="39724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simple approach to UPDATE annotations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7" y="1212480"/>
            <a:ext cx="6551613" cy="252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627" y="843148"/>
            <a:ext cx="579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Method1: Replace PDF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473" y="3941411"/>
            <a:ext cx="655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Method2: Export annotation and import back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3" y="4358401"/>
            <a:ext cx="22193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992582" y="5377576"/>
            <a:ext cx="1033153" cy="441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43" y="5012454"/>
            <a:ext cx="49053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5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SAS Macro to update annotation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8" y="885331"/>
            <a:ext cx="878774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2921941"/>
            <a:ext cx="6561905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408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31957" y="1233933"/>
            <a:ext cx="4712043" cy="1284911"/>
          </a:xfrm>
        </p:spPr>
        <p:txBody>
          <a:bodyPr/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WHY NEED AUTO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43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994" y="1722474"/>
            <a:ext cx="83146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en-US" b="1" u="sng" dirty="0" smtClean="0">
                <a:solidFill>
                  <a:srgbClr val="002C77"/>
                </a:solidFill>
                <a:ea typeface="新細明體" pitchFamily="18" charset="-120"/>
              </a:rPr>
              <a:t>Old Way</a:t>
            </a:r>
            <a:r>
              <a:rPr lang="en-US" altLang="en-US" dirty="0" smtClean="0">
                <a:solidFill>
                  <a:srgbClr val="002C77"/>
                </a:solidFill>
                <a:ea typeface="新細明體" pitchFamily="18" charset="-120"/>
              </a:rPr>
              <a:t>: Copy from reference study or from Janssen DCM</a:t>
            </a:r>
          </a:p>
          <a:p>
            <a:pPr marL="457200" lvl="2">
              <a:spcBef>
                <a:spcPts val="3000"/>
              </a:spcBef>
            </a:pPr>
            <a:r>
              <a:rPr lang="en-GB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-Tedious &amp; Repetitive &amp; Time Consuming</a:t>
            </a:r>
          </a:p>
          <a:p>
            <a:pPr lvl="1">
              <a:spcBef>
                <a:spcPts val="3000"/>
              </a:spcBef>
            </a:pPr>
            <a:r>
              <a:rPr lang="en-GB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-Lead to inconsistence</a:t>
            </a:r>
            <a:endParaRPr lang="en-US" altLang="en-US" sz="2000" dirty="0" smtClean="0">
              <a:solidFill>
                <a:srgbClr val="002C77"/>
              </a:solidFill>
              <a:ea typeface="新細明體" pitchFamily="18" charset="-120"/>
            </a:endParaRPr>
          </a:p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altLang="en-US" b="1" u="sng" dirty="0" smtClean="0">
                <a:solidFill>
                  <a:srgbClr val="002C77"/>
                </a:solidFill>
                <a:ea typeface="新細明體" pitchFamily="18" charset="-120"/>
              </a:rPr>
              <a:t>New Way</a:t>
            </a:r>
            <a:r>
              <a:rPr lang="en-US" altLang="en-US" dirty="0" smtClean="0">
                <a:solidFill>
                  <a:srgbClr val="002C77"/>
                </a:solidFill>
                <a:ea typeface="新細明體" pitchFamily="18" charset="-120"/>
              </a:rPr>
              <a:t>: Automatically generated by SAS program </a:t>
            </a:r>
          </a:p>
          <a:p>
            <a:pPr marL="457200" lvl="2">
              <a:spcBef>
                <a:spcPts val="3000"/>
              </a:spcBef>
            </a:pPr>
            <a:r>
              <a:rPr lang="en-GB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-Fast</a:t>
            </a:r>
          </a:p>
          <a:p>
            <a:pPr marL="457200" lvl="2">
              <a:spcBef>
                <a:spcPts val="3000"/>
              </a:spcBef>
            </a:pPr>
            <a:r>
              <a:rPr lang="en-GB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-Standard</a:t>
            </a:r>
            <a:endParaRPr lang="en-GB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2C77"/>
              </a:solidFill>
              <a:ea typeface="新細明體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4989" y="839978"/>
            <a:ext cx="4465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ea typeface="新細明體" pitchFamily="18" charset="-120"/>
              </a:rPr>
              <a:t>▲ </a:t>
            </a:r>
            <a:r>
              <a:rPr lang="en-US" altLang="zh-CN" sz="2400" dirty="0" smtClean="0">
                <a:solidFill>
                  <a:schemeClr val="bg2"/>
                </a:solidFill>
                <a:ea typeface="新細明體" pitchFamily="18" charset="-120"/>
              </a:rPr>
              <a:t>Why Need Auto</a:t>
            </a:r>
            <a:endParaRPr lang="en-US" altLang="zh-CN" sz="2400" dirty="0">
              <a:solidFill>
                <a:schemeClr val="bg2"/>
              </a:solidFill>
              <a:ea typeface="新細明體" pitchFamily="18" charset="-120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0994" y="1403498"/>
            <a:ext cx="792125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Auto </a:t>
            </a:r>
            <a:r>
              <a:rPr lang="en-US" altLang="en-US" cap="none" dirty="0" err="1" smtClean="0"/>
              <a:t>a</a:t>
            </a:r>
            <a:r>
              <a:rPr lang="en-US" altLang="en-US" dirty="0" err="1" smtClean="0"/>
              <a:t>crf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2" y="550068"/>
            <a:ext cx="8271626" cy="592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7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Auto </a:t>
            </a:r>
            <a:r>
              <a:rPr lang="en-US" altLang="en-US" cap="none" dirty="0" err="1" smtClean="0"/>
              <a:t>a</a:t>
            </a:r>
            <a:r>
              <a:rPr lang="en-US" altLang="en-US" dirty="0" err="1" smtClean="0"/>
              <a:t>crf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" y="612795"/>
            <a:ext cx="7829550" cy="583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6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89376" y="1825531"/>
            <a:ext cx="5839969" cy="1284911"/>
          </a:xfrm>
        </p:spPr>
        <p:txBody>
          <a:bodyPr/>
          <a:lstStyle/>
          <a:p>
            <a:r>
              <a:rPr lang="en-US" sz="2800" b="1" dirty="0" smtClean="0"/>
              <a:t>The mechanism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39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FEASIBILITY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994" y="838708"/>
            <a:ext cx="7306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ea typeface="新細明體" pitchFamily="18" charset="-120"/>
              </a:rPr>
              <a:t>▲ </a:t>
            </a:r>
            <a:r>
              <a:rPr lang="en-US" altLang="zh-CN" sz="2400" dirty="0" smtClean="0">
                <a:solidFill>
                  <a:schemeClr val="bg2"/>
                </a:solidFill>
                <a:ea typeface="新細明體" pitchFamily="18" charset="-120"/>
              </a:rPr>
              <a:t>Standard Structure of CRF in Medidata RAVE </a:t>
            </a:r>
            <a:endParaRPr lang="en-US" altLang="zh-CN" sz="2400" dirty="0">
              <a:solidFill>
                <a:schemeClr val="bg2"/>
              </a:solidFill>
              <a:ea typeface="新細明體" pitchFamily="18" charset="-120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0994" y="1403498"/>
            <a:ext cx="792125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08040"/>
            <a:ext cx="84201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1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FEASIBILITY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994" y="838708"/>
            <a:ext cx="7306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ea typeface="新細明體" pitchFamily="18" charset="-120"/>
              </a:rPr>
              <a:t>▲ </a:t>
            </a:r>
            <a:r>
              <a:rPr lang="en-US" altLang="en-US" sz="2400" dirty="0" smtClean="0">
                <a:solidFill>
                  <a:schemeClr val="bg2"/>
                </a:solidFill>
                <a:ea typeface="新細明體" pitchFamily="18" charset="-120"/>
              </a:rPr>
              <a:t>Non-</a:t>
            </a:r>
            <a:r>
              <a:rPr lang="en-US" altLang="zh-CN" sz="2400" dirty="0" smtClean="0">
                <a:solidFill>
                  <a:schemeClr val="bg2"/>
                </a:solidFill>
                <a:ea typeface="新細明體" pitchFamily="18" charset="-120"/>
              </a:rPr>
              <a:t>Standard Structure of CRF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0994" y="1403498"/>
            <a:ext cx="792125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34" y="1577372"/>
            <a:ext cx="46291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0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EXEL_PPT Lower-Resolution Template">
  <a:themeElements>
    <a:clrScheme name="PAREXEL 2104 Palette">
      <a:dk1>
        <a:srgbClr val="414141"/>
      </a:dk1>
      <a:lt1>
        <a:srgbClr val="FFFFFF"/>
      </a:lt1>
      <a:dk2>
        <a:srgbClr val="002C77"/>
      </a:dk2>
      <a:lt2>
        <a:srgbClr val="6A1A41"/>
      </a:lt2>
      <a:accent1>
        <a:srgbClr val="114045"/>
      </a:accent1>
      <a:accent2>
        <a:srgbClr val="451E4D"/>
      </a:accent2>
      <a:accent3>
        <a:srgbClr val="3468C0"/>
      </a:accent3>
      <a:accent4>
        <a:srgbClr val="677F3A"/>
      </a:accent4>
      <a:accent5>
        <a:srgbClr val="CA511E"/>
      </a:accent5>
      <a:accent6>
        <a:srgbClr val="AC063C"/>
      </a:accent6>
      <a:hlink>
        <a:srgbClr val="B9BE10"/>
      </a:hlink>
      <a:folHlink>
        <a:srgbClr val="B3B1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Updated_x0020_By xmlns="b895a170-9c1c-438e-a300-744152ab4794" xsi:nil="true"/>
    <Version1TaxHTField1 xmlns="ed5fddad-caff-460b-9a61-91dac819c123">
      <Terms xmlns="http://schemas.microsoft.com/office/infopath/2007/PartnerControls"/>
    </Version1TaxHTField1>
    <Region1TaxHTField1 xmlns="ed5fddad-caff-460b-9a61-91dac819c123">
      <Terms xmlns="http://schemas.microsoft.com/office/infopath/2007/PartnerControls"/>
    </Region1TaxHTField1>
    <RoutingRuleDescription xmlns="http://schemas.microsoft.com/sharepoint/v3">PAREXEL_PPT Lower-Resolution Template</RoutingRuleDescription>
    <Last_x0020_Modified_x0020_By xmlns="b895a170-9c1c-438e-a300-744152ab4794" xsi:nil="true"/>
    <TaxCatchAll xmlns="81ba672a-242f-4ade-a224-231f5fb25e36"/>
    <_dlc_DocId xmlns="ed5fddad-caff-460b-9a61-91dac819c123">YJRDSVPQRJSS-17-2006</_dlc_DocId>
    <_dlc_DocIdUrl xmlns="ed5fddad-caff-460b-9a61-91dac819c123">
      <Url>http://epsp.pxl.int/ga/marketing/_layouts/DocIdRedir.aspx?ID=YJRDSVPQRJSS-17-2006</Url>
      <Description>YJRDSVPQRJSS-17-2006</Description>
    </_dlc_DocIdUrl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arketing Final2" ma:contentTypeID="0x01010071118A678000944C90E3ECBAA2F2B0CC00ACB90F6F6541684A999EEBE1FBEB3B50" ma:contentTypeVersion="20" ma:contentTypeDescription="" ma:contentTypeScope="" ma:versionID="de9c7648a48d4cd9d4051c7f011edbaf">
  <xsd:schema xmlns:xsd="http://www.w3.org/2001/XMLSchema" xmlns:xs="http://www.w3.org/2001/XMLSchema" xmlns:p="http://schemas.microsoft.com/office/2006/metadata/properties" xmlns:ns1="http://schemas.microsoft.com/sharepoint/v3" xmlns:ns3="ed5fddad-caff-460b-9a61-91dac819c123" xmlns:ns4="81ba672a-242f-4ade-a224-231f5fb25e36" xmlns:ns7="b895a170-9c1c-438e-a300-744152ab4794" xmlns:ns8="http://schemas.microsoft.com/sharepoint/v4" targetNamespace="http://schemas.microsoft.com/office/2006/metadata/properties" ma:root="true" ma:fieldsID="1eec25de72db659dc776aff84da09f07" ns1:_="" ns3:_="" ns4:_="" ns7:_="" ns8:_="">
    <xsd:import namespace="http://schemas.microsoft.com/sharepoint/v3"/>
    <xsd:import namespace="ed5fddad-caff-460b-9a61-91dac819c123"/>
    <xsd:import namespace="81ba672a-242f-4ade-a224-231f5fb25e36"/>
    <xsd:import namespace="b895a170-9c1c-438e-a300-744152ab479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4:TaxCatchAll" minOccurs="0"/>
                <xsd:element ref="ns4:TaxCatchAllLabel" minOccurs="0"/>
                <xsd:element ref="ns3:Region1TaxHTField1" minOccurs="0"/>
                <xsd:element ref="ns3:Version1TaxHTField1" minOccurs="0"/>
                <xsd:element ref="ns1:RoutingRuleDescription"/>
                <xsd:element ref="ns7:Last_x0020_Modified_x0020_By" minOccurs="0"/>
                <xsd:element ref="ns7:Last_x0020_Updated_x0020_By" minOccurs="0"/>
                <xsd:element ref="ns8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17" ma:displayName="Description" ma:description="Abstract of document in native language; British English equivalent added to abstract for international sharing" ma:internalName="RoutingRuleDescript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fddad-caff-460b-9a61-91dac819c12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Region1TaxHTField1" ma:index="13" nillable="true" ma:taxonomy="true" ma:internalName="Region1TaxHTField1" ma:taxonomyFieldName="Region1" ma:displayName="Region" ma:default="" ma:fieldId="{725b898f-6251-47d2-a703-eb1e2aee289e}" ma:sspId="04c08f00-645a-4098-aa4d-84bc43e9e1cc" ma:termSetId="39e282be-3158-46ca-b0a4-6d9684daf6b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Version1TaxHTField1" ma:index="15" nillable="true" ma:taxonomy="true" ma:internalName="Version1TaxHTField1" ma:taxonomyFieldName="Version1" ma:displayName="Version" ma:default="" ma:fieldId="{b8ecb08a-4728-4a34-a735-b650b9ed8da6}" ma:sspId="04c08f00-645a-4098-aa4d-84bc43e9e1cc" ma:termSetId="22634ad9-535c-45ff-ab0f-4d9517014d4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a672a-242f-4ade-a224-231f5fb25e36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34b6083c-7b56-4193-9e46-8668363bcbdd}" ma:internalName="TaxCatchAll" ma:showField="CatchAllData" ma:web="ed5fddad-caff-460b-9a61-91dac819c1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34b6083c-7b56-4193-9e46-8668363bcbdd}" ma:internalName="TaxCatchAllLabel" ma:readOnly="true" ma:showField="CatchAllDataLabel" ma:web="ed5fddad-caff-460b-9a61-91dac819c1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5a170-9c1c-438e-a300-744152ab4794" elementFormDefault="qualified">
    <xsd:import namespace="http://schemas.microsoft.com/office/2006/documentManagement/types"/>
    <xsd:import namespace="http://schemas.microsoft.com/office/infopath/2007/PartnerControls"/>
    <xsd:element name="Last_x0020_Modified_x0020_By" ma:index="20" nillable="true" ma:displayName="Last Modified By" ma:internalName="Last_x0020_Modified_x0020_By">
      <xsd:simpleType>
        <xsd:restriction base="dms:Text">
          <xsd:maxLength value="255"/>
        </xsd:restriction>
      </xsd:simpleType>
    </xsd:element>
    <xsd:element name="Last_x0020_Updated_x0020_By" ma:index="21" nillable="true" ma:displayName="Last Updated By" ma:internalName="Last_x0020_Updated_x0020_By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2" nillable="true" ma:displayName="IconOverlay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44AC19-9B0E-44C6-9258-047DA4B69FA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86A62C7-9215-42CD-AF0B-8E87FB6E1E99}">
  <ds:schemaRefs>
    <ds:schemaRef ds:uri="http://www.w3.org/XML/1998/namespace"/>
    <ds:schemaRef ds:uri="b895a170-9c1c-438e-a300-744152ab4794"/>
    <ds:schemaRef ds:uri="http://purl.org/dc/terms/"/>
    <ds:schemaRef ds:uri="81ba672a-242f-4ade-a224-231f5fb25e36"/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ed5fddad-caff-460b-9a61-91dac819c12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5A6D481-2771-4796-99A7-CF9501A67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d5fddad-caff-460b-9a61-91dac819c123"/>
    <ds:schemaRef ds:uri="81ba672a-242f-4ade-a224-231f5fb25e36"/>
    <ds:schemaRef ds:uri="b895a170-9c1c-438e-a300-744152ab479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9EB67D7-CDA1-4776-8B6C-E33F70CECC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PAREXEL_PPT Lower-Resolution Template</Template>
  <TotalTime>1347</TotalTime>
  <Words>254</Words>
  <Application>Microsoft Office PowerPoint</Application>
  <PresentationFormat>On-screen Show (4:3)</PresentationFormat>
  <Paragraphs>82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PAREXEL_PPT Lower-Resolution Template</vt:lpstr>
      <vt:lpstr> Automatically Generated aCRF </vt:lpstr>
      <vt:lpstr>Agenda</vt:lpstr>
      <vt:lpstr>         WHY NEED AUTO </vt:lpstr>
      <vt:lpstr>WHY</vt:lpstr>
      <vt:lpstr>Auto acrf</vt:lpstr>
      <vt:lpstr>Auto acrf</vt:lpstr>
      <vt:lpstr>The mechanism</vt:lpstr>
      <vt:lpstr>FEASIBILITY</vt:lpstr>
      <vt:lpstr>FEASIBILITY</vt:lpstr>
      <vt:lpstr>FEASIBILITY</vt:lpstr>
      <vt:lpstr>FEASIBILITY</vt:lpstr>
      <vt:lpstr>MECHANISM</vt:lpstr>
      <vt:lpstr>Define library</vt:lpstr>
      <vt:lpstr>FIELD POSITION</vt:lpstr>
      <vt:lpstr>Annotation CRF</vt:lpstr>
      <vt:lpstr>Forms DATA FORMAT(FDF) </vt:lpstr>
      <vt:lpstr>MECHANISM</vt:lpstr>
      <vt:lpstr>The process </vt:lpstr>
      <vt:lpstr>PROCESS</vt:lpstr>
      <vt:lpstr>               aCRF</vt:lpstr>
      <vt:lpstr>ALS Contents added aCRF </vt:lpstr>
      <vt:lpstr>ALS Contents added aCRF </vt:lpstr>
      <vt:lpstr>Why need highlight logline </vt:lpstr>
      <vt:lpstr>Update Annotation</vt:lpstr>
      <vt:lpstr>Two simple approach to UPDATE annotations </vt:lpstr>
      <vt:lpstr>A SAS Macro to update annotation </vt:lpstr>
      <vt:lpstr>PowerPoint Presentation</vt:lpstr>
    </vt:vector>
  </TitlesOfParts>
  <Company>PAREXEL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 header</dc:title>
  <dc:creator>Lamy, Danielle</dc:creator>
  <cp:lastModifiedBy>Liu, Chase</cp:lastModifiedBy>
  <cp:revision>87</cp:revision>
  <cp:lastPrinted>2014-03-06T15:26:31Z</cp:lastPrinted>
  <dcterms:created xsi:type="dcterms:W3CDTF">2016-01-04T11:07:38Z</dcterms:created>
  <dcterms:modified xsi:type="dcterms:W3CDTF">2016-11-17T08:39:27Z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0x01010071118A678000944C90E3ECBAA2F2B0CC00ACB90F6F6541684A999EEBE1FBEB3B50</vt:lpwstr>
  </property>
  <property fmtid="{D5CDD505-2E9C-101B-9397-08002B2CF9AE}" pid="3" name="_dlc_DocIdItemGuid">
    <vt:lpwstr>0bddc986-db2f-41bc-870f-76da911e88e7</vt:lpwstr>
  </property>
  <property fmtid="{D5CDD505-2E9C-101B-9397-08002B2CF9AE}" pid="4" name="Region1">
    <vt:lpwstr/>
  </property>
  <property fmtid="{D5CDD505-2E9C-101B-9397-08002B2CF9AE}" pid="5" name="Version1">
    <vt:lpwstr/>
  </property>
</Properties>
</file>