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49"/>
  </p:notesMasterIdLst>
  <p:handoutMasterIdLst>
    <p:handoutMasterId r:id="rId50"/>
  </p:handoutMasterIdLst>
  <p:sldIdLst>
    <p:sldId id="259" r:id="rId6"/>
    <p:sldId id="388" r:id="rId7"/>
    <p:sldId id="256" r:id="rId8"/>
    <p:sldId id="262" r:id="rId9"/>
    <p:sldId id="263" r:id="rId10"/>
    <p:sldId id="399" r:id="rId11"/>
    <p:sldId id="344" r:id="rId12"/>
    <p:sldId id="339" r:id="rId13"/>
    <p:sldId id="337" r:id="rId14"/>
    <p:sldId id="379" r:id="rId15"/>
    <p:sldId id="260" r:id="rId16"/>
    <p:sldId id="374" r:id="rId17"/>
    <p:sldId id="376" r:id="rId18"/>
    <p:sldId id="400" r:id="rId19"/>
    <p:sldId id="358" r:id="rId20"/>
    <p:sldId id="390" r:id="rId21"/>
    <p:sldId id="349" r:id="rId22"/>
    <p:sldId id="356" r:id="rId23"/>
    <p:sldId id="389" r:id="rId24"/>
    <p:sldId id="391" r:id="rId25"/>
    <p:sldId id="264" r:id="rId26"/>
    <p:sldId id="386" r:id="rId27"/>
    <p:sldId id="345" r:id="rId28"/>
    <p:sldId id="360" r:id="rId29"/>
    <p:sldId id="361" r:id="rId30"/>
    <p:sldId id="362" r:id="rId31"/>
    <p:sldId id="365" r:id="rId32"/>
    <p:sldId id="359" r:id="rId33"/>
    <p:sldId id="347" r:id="rId34"/>
    <p:sldId id="375" r:id="rId35"/>
    <p:sldId id="364" r:id="rId36"/>
    <p:sldId id="368" r:id="rId37"/>
    <p:sldId id="369" r:id="rId38"/>
    <p:sldId id="371" r:id="rId39"/>
    <p:sldId id="372" r:id="rId40"/>
    <p:sldId id="366" r:id="rId41"/>
    <p:sldId id="373" r:id="rId42"/>
    <p:sldId id="392" r:id="rId43"/>
    <p:sldId id="393" r:id="rId44"/>
    <p:sldId id="395" r:id="rId45"/>
    <p:sldId id="384" r:id="rId46"/>
    <p:sldId id="394" r:id="rId47"/>
    <p:sldId id="26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86786F"/>
    <a:srgbClr val="349C83"/>
    <a:srgbClr val="339D9A"/>
    <a:srgbClr val="B3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376" autoAdjust="0"/>
    <p:restoredTop sz="96013" autoAdjust="0"/>
  </p:normalViewPr>
  <p:slideViewPr>
    <p:cSldViewPr snapToGrid="0" snapToObjects="1">
      <p:cViewPr varScale="1">
        <p:scale>
          <a:sx n="76" d="100"/>
          <a:sy n="76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 snapToGrid="0" snapToObjects="1">
      <p:cViewPr varScale="1">
        <p:scale>
          <a:sx n="142" d="100"/>
          <a:sy n="142" d="100"/>
        </p:scale>
        <p:origin x="-41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34567-09A4-47D9-833B-12597557BB71}" type="doc">
      <dgm:prSet loTypeId="urn:microsoft.com/office/officeart/2005/8/layout/hierarchy3" loCatId="hierarchy" qsTypeId="urn:microsoft.com/office/officeart/2005/8/quickstyle/simple1" qsCatId="simple" csTypeId="urn:microsoft.com/office/officeart/2005/8/colors/accent2_1" csCatId="accent2" phldr="1"/>
      <dgm:spPr/>
    </dgm:pt>
    <dgm:pt modelId="{ACE64F76-B565-4016-BC4D-629BCDD9DF21}">
      <dgm:prSet phldrT="[Text]" custT="1"/>
      <dgm:spPr/>
      <dgm:t>
        <a:bodyPr/>
        <a:lstStyle/>
        <a:p>
          <a:r>
            <a:rPr lang="en-US" sz="2400" dirty="0" smtClean="0"/>
            <a:t>Class</a:t>
          </a:r>
          <a:r>
            <a:rPr lang="en-US" sz="2000" dirty="0" smtClean="0"/>
            <a:t> </a:t>
          </a:r>
        </a:p>
        <a:p>
          <a:r>
            <a:rPr lang="en-US" sz="2000" dirty="0" smtClean="0"/>
            <a:t>(e.g., </a:t>
          </a:r>
          <a:r>
            <a:rPr lang="en-US" sz="2000" dirty="0" smtClean="0">
              <a:solidFill>
                <a:srgbClr val="E2231A"/>
              </a:solidFill>
            </a:rPr>
            <a:t>Events</a:t>
          </a:r>
          <a:r>
            <a:rPr lang="en-US" sz="2000" dirty="0" smtClean="0"/>
            <a:t>)</a:t>
          </a:r>
          <a:endParaRPr lang="en-US" sz="2000" dirty="0"/>
        </a:p>
      </dgm:t>
    </dgm:pt>
    <dgm:pt modelId="{5E9D3F1D-E0DB-4FE6-9744-059955549AF6}" type="parTrans" cxnId="{DD61E26F-5195-43FB-8601-F5DBC86400B8}">
      <dgm:prSet/>
      <dgm:spPr/>
      <dgm:t>
        <a:bodyPr/>
        <a:lstStyle/>
        <a:p>
          <a:endParaRPr lang="en-US"/>
        </a:p>
      </dgm:t>
    </dgm:pt>
    <dgm:pt modelId="{A8E6A62B-299F-4281-A256-0BDE444733E0}" type="sibTrans" cxnId="{DD61E26F-5195-43FB-8601-F5DBC86400B8}">
      <dgm:prSet/>
      <dgm:spPr/>
      <dgm:t>
        <a:bodyPr/>
        <a:lstStyle/>
        <a:p>
          <a:endParaRPr lang="en-US"/>
        </a:p>
      </dgm:t>
    </dgm:pt>
    <dgm:pt modelId="{0EE7866F-CD76-48A3-9EF2-1AE689A0F593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Domain       (e.g., </a:t>
          </a:r>
          <a:r>
            <a:rPr lang="en-US" sz="1800" dirty="0" smtClean="0">
              <a:solidFill>
                <a:srgbClr val="E2231A"/>
              </a:solidFill>
            </a:rPr>
            <a:t>AE</a:t>
          </a:r>
          <a:r>
            <a:rPr lang="en-US" sz="1800" dirty="0" smtClean="0"/>
            <a:t>)</a:t>
          </a:r>
          <a:endParaRPr lang="en-US" sz="1800" dirty="0"/>
        </a:p>
      </dgm:t>
    </dgm:pt>
    <dgm:pt modelId="{9B3C06AC-F3D1-4075-B858-9221AE633DCE}" type="parTrans" cxnId="{4BE2B1C8-F10A-4034-8E66-F7056E3574E9}">
      <dgm:prSet/>
      <dgm:spPr/>
      <dgm:t>
        <a:bodyPr/>
        <a:lstStyle/>
        <a:p>
          <a:endParaRPr lang="en-US"/>
        </a:p>
      </dgm:t>
    </dgm:pt>
    <dgm:pt modelId="{C9C2A97B-E888-4749-AF8C-7D9BC90BCD74}" type="sibTrans" cxnId="{4BE2B1C8-F10A-4034-8E66-F7056E3574E9}">
      <dgm:prSet/>
      <dgm:spPr/>
      <dgm:t>
        <a:bodyPr/>
        <a:lstStyle/>
        <a:p>
          <a:endParaRPr lang="en-US"/>
        </a:p>
      </dgm:t>
    </dgm:pt>
    <dgm:pt modelId="{EC577C94-FCE7-46FD-87F5-8F1AA2DEDE4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Domain       (e.g., DS)</a:t>
          </a:r>
          <a:endParaRPr lang="en-US" sz="1800" dirty="0"/>
        </a:p>
      </dgm:t>
    </dgm:pt>
    <dgm:pt modelId="{CC93B930-85C3-4225-9FEC-8FDADE41D182}" type="parTrans" cxnId="{67FB13F5-6867-44DC-B723-941C2FAA3171}">
      <dgm:prSet/>
      <dgm:spPr/>
      <dgm:t>
        <a:bodyPr/>
        <a:lstStyle/>
        <a:p>
          <a:endParaRPr lang="en-US"/>
        </a:p>
      </dgm:t>
    </dgm:pt>
    <dgm:pt modelId="{2FD4AAE3-F118-490A-B111-3104B0542D38}" type="sibTrans" cxnId="{67FB13F5-6867-44DC-B723-941C2FAA3171}">
      <dgm:prSet/>
      <dgm:spPr/>
      <dgm:t>
        <a:bodyPr/>
        <a:lstStyle/>
        <a:p>
          <a:endParaRPr lang="en-US"/>
        </a:p>
      </dgm:t>
    </dgm:pt>
    <dgm:pt modelId="{369FF290-58A9-48F7-AA5D-0245F99D2726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Domain       (e.g., MH)</a:t>
          </a:r>
          <a:endParaRPr lang="en-US" sz="1800" dirty="0"/>
        </a:p>
      </dgm:t>
    </dgm:pt>
    <dgm:pt modelId="{8B9BCB5A-4DE5-4508-BE39-E290537B92DA}" type="parTrans" cxnId="{65770270-68E9-4FA6-8B0E-F7AB0AA46C65}">
      <dgm:prSet/>
      <dgm:spPr/>
      <dgm:t>
        <a:bodyPr/>
        <a:lstStyle/>
        <a:p>
          <a:endParaRPr lang="en-US"/>
        </a:p>
      </dgm:t>
    </dgm:pt>
    <dgm:pt modelId="{BDB28DEA-260D-4B51-8D98-4F5D2AC8D84F}" type="sibTrans" cxnId="{65770270-68E9-4FA6-8B0E-F7AB0AA46C65}">
      <dgm:prSet/>
      <dgm:spPr/>
      <dgm:t>
        <a:bodyPr/>
        <a:lstStyle/>
        <a:p>
          <a:endParaRPr lang="en-US"/>
        </a:p>
      </dgm:t>
    </dgm:pt>
    <dgm:pt modelId="{8BB2C796-0A87-4CA5-947E-F02C9A861F25}" type="pres">
      <dgm:prSet presAssocID="{E6D34567-09A4-47D9-833B-12597557BB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A27662-9C07-44B1-9FF7-A9E3A4A7CBB6}" type="pres">
      <dgm:prSet presAssocID="{ACE64F76-B565-4016-BC4D-629BCDD9DF21}" presName="root" presStyleCnt="0"/>
      <dgm:spPr/>
    </dgm:pt>
    <dgm:pt modelId="{1C4E2711-153F-4AE3-A479-724B79FE6BA3}" type="pres">
      <dgm:prSet presAssocID="{ACE64F76-B565-4016-BC4D-629BCDD9DF21}" presName="rootComposite" presStyleCnt="0"/>
      <dgm:spPr/>
    </dgm:pt>
    <dgm:pt modelId="{4160E6BA-2E87-4375-A5F0-B23511F2AFD7}" type="pres">
      <dgm:prSet presAssocID="{ACE64F76-B565-4016-BC4D-629BCDD9DF21}" presName="rootText" presStyleLbl="node1" presStyleIdx="0" presStyleCnt="1"/>
      <dgm:spPr/>
      <dgm:t>
        <a:bodyPr/>
        <a:lstStyle/>
        <a:p>
          <a:endParaRPr lang="en-US"/>
        </a:p>
      </dgm:t>
    </dgm:pt>
    <dgm:pt modelId="{3BF7DC1F-41C0-4AB8-9997-7EF782384A67}" type="pres">
      <dgm:prSet presAssocID="{ACE64F76-B565-4016-BC4D-629BCDD9DF21}" presName="rootConnector" presStyleLbl="node1" presStyleIdx="0" presStyleCnt="1"/>
      <dgm:spPr/>
      <dgm:t>
        <a:bodyPr/>
        <a:lstStyle/>
        <a:p>
          <a:endParaRPr lang="en-US"/>
        </a:p>
      </dgm:t>
    </dgm:pt>
    <dgm:pt modelId="{56AA43FA-E67C-45FD-A304-AD1D831DB58F}" type="pres">
      <dgm:prSet presAssocID="{ACE64F76-B565-4016-BC4D-629BCDD9DF21}" presName="childShape" presStyleCnt="0"/>
      <dgm:spPr/>
    </dgm:pt>
    <dgm:pt modelId="{2D005D2E-FE5D-48F2-95D4-AB2D3F381288}" type="pres">
      <dgm:prSet presAssocID="{9B3C06AC-F3D1-4075-B858-9221AE633DCE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28391BA-2812-48C0-BD41-7428D8CB90BC}" type="pres">
      <dgm:prSet presAssocID="{0EE7866F-CD76-48A3-9EF2-1AE689A0F59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A553C-4BD1-4C13-8FC0-A56A346C2BD7}" type="pres">
      <dgm:prSet presAssocID="{CC93B930-85C3-4225-9FEC-8FDADE41D182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24434E2-15B7-4851-AA6E-B798A5EAD362}" type="pres">
      <dgm:prSet presAssocID="{EC577C94-FCE7-46FD-87F5-8F1AA2DEDE42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BEF8C-87B6-4456-8743-DDEFCC27034A}" type="pres">
      <dgm:prSet presAssocID="{8B9BCB5A-4DE5-4508-BE39-E290537B92DA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DC7D273-6657-4C7A-AF79-88203D321023}" type="pres">
      <dgm:prSet presAssocID="{369FF290-58A9-48F7-AA5D-0245F99D2726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B13F5-6867-44DC-B723-941C2FAA3171}" srcId="{ACE64F76-B565-4016-BC4D-629BCDD9DF21}" destId="{EC577C94-FCE7-46FD-87F5-8F1AA2DEDE42}" srcOrd="1" destOrd="0" parTransId="{CC93B930-85C3-4225-9FEC-8FDADE41D182}" sibTransId="{2FD4AAE3-F118-490A-B111-3104B0542D38}"/>
    <dgm:cxn modelId="{105F5D97-FEF2-4052-853A-5F0E4C5F61F6}" type="presOf" srcId="{ACE64F76-B565-4016-BC4D-629BCDD9DF21}" destId="{4160E6BA-2E87-4375-A5F0-B23511F2AFD7}" srcOrd="0" destOrd="0" presId="urn:microsoft.com/office/officeart/2005/8/layout/hierarchy3"/>
    <dgm:cxn modelId="{2D67CCE6-D7AC-42B8-99E7-0BD64ED80D1C}" type="presOf" srcId="{ACE64F76-B565-4016-BC4D-629BCDD9DF21}" destId="{3BF7DC1F-41C0-4AB8-9997-7EF782384A67}" srcOrd="1" destOrd="0" presId="urn:microsoft.com/office/officeart/2005/8/layout/hierarchy3"/>
    <dgm:cxn modelId="{807375D2-9A3D-4CA4-BBEB-3FEF70937E43}" type="presOf" srcId="{8B9BCB5A-4DE5-4508-BE39-E290537B92DA}" destId="{198BEF8C-87B6-4456-8743-DDEFCC27034A}" srcOrd="0" destOrd="0" presId="urn:microsoft.com/office/officeart/2005/8/layout/hierarchy3"/>
    <dgm:cxn modelId="{BBD91859-26B9-4674-8260-33C956954B52}" type="presOf" srcId="{E6D34567-09A4-47D9-833B-12597557BB71}" destId="{8BB2C796-0A87-4CA5-947E-F02C9A861F25}" srcOrd="0" destOrd="0" presId="urn:microsoft.com/office/officeart/2005/8/layout/hierarchy3"/>
    <dgm:cxn modelId="{3D716DE8-9209-4C44-9617-E53915A1F064}" type="presOf" srcId="{CC93B930-85C3-4225-9FEC-8FDADE41D182}" destId="{2AAA553C-4BD1-4C13-8FC0-A56A346C2BD7}" srcOrd="0" destOrd="0" presId="urn:microsoft.com/office/officeart/2005/8/layout/hierarchy3"/>
    <dgm:cxn modelId="{4BE2B1C8-F10A-4034-8E66-F7056E3574E9}" srcId="{ACE64F76-B565-4016-BC4D-629BCDD9DF21}" destId="{0EE7866F-CD76-48A3-9EF2-1AE689A0F593}" srcOrd="0" destOrd="0" parTransId="{9B3C06AC-F3D1-4075-B858-9221AE633DCE}" sibTransId="{C9C2A97B-E888-4749-AF8C-7D9BC90BCD74}"/>
    <dgm:cxn modelId="{E6AAB62B-FB0D-410F-9F9D-41D9AF68A59D}" type="presOf" srcId="{0EE7866F-CD76-48A3-9EF2-1AE689A0F593}" destId="{E28391BA-2812-48C0-BD41-7428D8CB90BC}" srcOrd="0" destOrd="0" presId="urn:microsoft.com/office/officeart/2005/8/layout/hierarchy3"/>
    <dgm:cxn modelId="{8AA7E00F-9768-40FF-B135-5424F48FDFB9}" type="presOf" srcId="{EC577C94-FCE7-46FD-87F5-8F1AA2DEDE42}" destId="{724434E2-15B7-4851-AA6E-B798A5EAD362}" srcOrd="0" destOrd="0" presId="urn:microsoft.com/office/officeart/2005/8/layout/hierarchy3"/>
    <dgm:cxn modelId="{65770270-68E9-4FA6-8B0E-F7AB0AA46C65}" srcId="{ACE64F76-B565-4016-BC4D-629BCDD9DF21}" destId="{369FF290-58A9-48F7-AA5D-0245F99D2726}" srcOrd="2" destOrd="0" parTransId="{8B9BCB5A-4DE5-4508-BE39-E290537B92DA}" sibTransId="{BDB28DEA-260D-4B51-8D98-4F5D2AC8D84F}"/>
    <dgm:cxn modelId="{B9AF1A07-B341-42AA-A5AA-D62A1E1C3218}" type="presOf" srcId="{9B3C06AC-F3D1-4075-B858-9221AE633DCE}" destId="{2D005D2E-FE5D-48F2-95D4-AB2D3F381288}" srcOrd="0" destOrd="0" presId="urn:microsoft.com/office/officeart/2005/8/layout/hierarchy3"/>
    <dgm:cxn modelId="{F664D96C-168F-4625-9EB0-CF75C4731F91}" type="presOf" srcId="{369FF290-58A9-48F7-AA5D-0245F99D2726}" destId="{7DC7D273-6657-4C7A-AF79-88203D321023}" srcOrd="0" destOrd="0" presId="urn:microsoft.com/office/officeart/2005/8/layout/hierarchy3"/>
    <dgm:cxn modelId="{DD61E26F-5195-43FB-8601-F5DBC86400B8}" srcId="{E6D34567-09A4-47D9-833B-12597557BB71}" destId="{ACE64F76-B565-4016-BC4D-629BCDD9DF21}" srcOrd="0" destOrd="0" parTransId="{5E9D3F1D-E0DB-4FE6-9744-059955549AF6}" sibTransId="{A8E6A62B-299F-4281-A256-0BDE444733E0}"/>
    <dgm:cxn modelId="{B687FC93-7FA1-46A0-B0E7-FEFD0BCA088F}" type="presParOf" srcId="{8BB2C796-0A87-4CA5-947E-F02C9A861F25}" destId="{E7A27662-9C07-44B1-9FF7-A9E3A4A7CBB6}" srcOrd="0" destOrd="0" presId="urn:microsoft.com/office/officeart/2005/8/layout/hierarchy3"/>
    <dgm:cxn modelId="{1E0C8DE0-624D-4314-B352-64B24B979F25}" type="presParOf" srcId="{E7A27662-9C07-44B1-9FF7-A9E3A4A7CBB6}" destId="{1C4E2711-153F-4AE3-A479-724B79FE6BA3}" srcOrd="0" destOrd="0" presId="urn:microsoft.com/office/officeart/2005/8/layout/hierarchy3"/>
    <dgm:cxn modelId="{935C241E-1B21-48D6-9768-2971EDD1A098}" type="presParOf" srcId="{1C4E2711-153F-4AE3-A479-724B79FE6BA3}" destId="{4160E6BA-2E87-4375-A5F0-B23511F2AFD7}" srcOrd="0" destOrd="0" presId="urn:microsoft.com/office/officeart/2005/8/layout/hierarchy3"/>
    <dgm:cxn modelId="{027C9631-3060-4F0D-A7BF-92B94DA5A2C8}" type="presParOf" srcId="{1C4E2711-153F-4AE3-A479-724B79FE6BA3}" destId="{3BF7DC1F-41C0-4AB8-9997-7EF782384A67}" srcOrd="1" destOrd="0" presId="urn:microsoft.com/office/officeart/2005/8/layout/hierarchy3"/>
    <dgm:cxn modelId="{6C484FD9-FE9F-4D26-AD3E-C6E3E67A05A0}" type="presParOf" srcId="{E7A27662-9C07-44B1-9FF7-A9E3A4A7CBB6}" destId="{56AA43FA-E67C-45FD-A304-AD1D831DB58F}" srcOrd="1" destOrd="0" presId="urn:microsoft.com/office/officeart/2005/8/layout/hierarchy3"/>
    <dgm:cxn modelId="{3D46EF8F-4A8D-4D1A-B6D2-4378C9F5875A}" type="presParOf" srcId="{56AA43FA-E67C-45FD-A304-AD1D831DB58F}" destId="{2D005D2E-FE5D-48F2-95D4-AB2D3F381288}" srcOrd="0" destOrd="0" presId="urn:microsoft.com/office/officeart/2005/8/layout/hierarchy3"/>
    <dgm:cxn modelId="{2CF13C20-CEBC-4D64-A5C5-846282A42D3E}" type="presParOf" srcId="{56AA43FA-E67C-45FD-A304-AD1D831DB58F}" destId="{E28391BA-2812-48C0-BD41-7428D8CB90BC}" srcOrd="1" destOrd="0" presId="urn:microsoft.com/office/officeart/2005/8/layout/hierarchy3"/>
    <dgm:cxn modelId="{1EDA982E-6FDF-4757-BAB7-B2A5A0E975E2}" type="presParOf" srcId="{56AA43FA-E67C-45FD-A304-AD1D831DB58F}" destId="{2AAA553C-4BD1-4C13-8FC0-A56A346C2BD7}" srcOrd="2" destOrd="0" presId="urn:microsoft.com/office/officeart/2005/8/layout/hierarchy3"/>
    <dgm:cxn modelId="{0443D5C2-9D90-40CC-B53A-D83C2875F996}" type="presParOf" srcId="{56AA43FA-E67C-45FD-A304-AD1D831DB58F}" destId="{724434E2-15B7-4851-AA6E-B798A5EAD362}" srcOrd="3" destOrd="0" presId="urn:microsoft.com/office/officeart/2005/8/layout/hierarchy3"/>
    <dgm:cxn modelId="{955AFD83-3FB9-4825-9E12-6B383449C82F}" type="presParOf" srcId="{56AA43FA-E67C-45FD-A304-AD1D831DB58F}" destId="{198BEF8C-87B6-4456-8743-DDEFCC27034A}" srcOrd="4" destOrd="0" presId="urn:microsoft.com/office/officeart/2005/8/layout/hierarchy3"/>
    <dgm:cxn modelId="{54388583-D4FE-419B-BA2F-0EE9AF6BDCB5}" type="presParOf" srcId="{56AA43FA-E67C-45FD-A304-AD1D831DB58F}" destId="{7DC7D273-6657-4C7A-AF79-88203D32102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CO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45BF93D5-A70E-4BBE-9D7A-8A6F76DEBE4F}">
      <dgm:prSet phldrT="[Text]"/>
      <dgm:spPr/>
      <dgm:t>
        <a:bodyPr/>
        <a:lstStyle/>
        <a:p>
          <a:r>
            <a:rPr lang="en-US" dirty="0" smtClean="0"/>
            <a:t>Demographics</a:t>
          </a:r>
          <a:endParaRPr lang="en-US" dirty="0"/>
        </a:p>
      </dgm:t>
    </dgm:pt>
    <dgm:pt modelId="{6D030D2C-EDCB-45BF-9ACA-B423CABB9B45}" type="parTrans" cxnId="{F887C7F4-B71E-4B17-9E07-D48C6E333F17}">
      <dgm:prSet/>
      <dgm:spPr/>
      <dgm:t>
        <a:bodyPr/>
        <a:lstStyle/>
        <a:p>
          <a:endParaRPr lang="en-US"/>
        </a:p>
      </dgm:t>
    </dgm:pt>
    <dgm:pt modelId="{C58AAA11-DAD4-4F73-9C18-DC227B5E1776}" type="sibTrans" cxnId="{F887C7F4-B71E-4B17-9E07-D48C6E333F17}">
      <dgm:prSet/>
      <dgm:spPr/>
      <dgm:t>
        <a:bodyPr/>
        <a:lstStyle/>
        <a:p>
          <a:endParaRPr lang="en-US"/>
        </a:p>
      </dgm:t>
    </dgm:pt>
    <dgm:pt modelId="{871D01FC-A17E-4214-8428-E4641992A0C4}">
      <dgm:prSet phldrT="[Text]"/>
      <dgm:spPr/>
      <dgm:t>
        <a:bodyPr/>
        <a:lstStyle/>
        <a:p>
          <a:r>
            <a:rPr lang="en-US" dirty="0" smtClean="0"/>
            <a:t>Subject Elements</a:t>
          </a:r>
          <a:endParaRPr lang="en-US" dirty="0"/>
        </a:p>
      </dgm:t>
    </dgm:pt>
    <dgm:pt modelId="{A9D794E0-3F1B-4164-8483-38492C39625A}" type="parTrans" cxnId="{D34A0DA9-8B75-4EAC-8454-C72FA02E995B}">
      <dgm:prSet/>
      <dgm:spPr/>
      <dgm:t>
        <a:bodyPr/>
        <a:lstStyle/>
        <a:p>
          <a:endParaRPr lang="en-US"/>
        </a:p>
      </dgm:t>
    </dgm:pt>
    <dgm:pt modelId="{86F12D6F-5175-4A33-ACB8-5867790033E2}" type="sibTrans" cxnId="{D34A0DA9-8B75-4EAC-8454-C72FA02E995B}">
      <dgm:prSet/>
      <dgm:spPr/>
      <dgm:t>
        <a:bodyPr/>
        <a:lstStyle/>
        <a:p>
          <a:endParaRPr lang="en-US"/>
        </a:p>
      </dgm:t>
    </dgm:pt>
    <dgm:pt modelId="{4F8A4B3E-CD69-4D79-9759-7344BD6F830B}">
      <dgm:prSet phldrT="[Text]"/>
      <dgm:spPr/>
      <dgm:t>
        <a:bodyPr/>
        <a:lstStyle/>
        <a:p>
          <a:r>
            <a:rPr lang="en-US" dirty="0" smtClean="0"/>
            <a:t>Subject Visits</a:t>
          </a:r>
          <a:endParaRPr lang="en-US" dirty="0"/>
        </a:p>
      </dgm:t>
    </dgm:pt>
    <dgm:pt modelId="{CC100E16-45F0-4F68-BBAF-3B40D3CF7F06}" type="parTrans" cxnId="{862C642D-9B5D-40C0-AFAE-D79EA6428E29}">
      <dgm:prSet/>
      <dgm:spPr/>
      <dgm:t>
        <a:bodyPr/>
        <a:lstStyle/>
        <a:p>
          <a:endParaRPr lang="en-US"/>
        </a:p>
      </dgm:t>
    </dgm:pt>
    <dgm:pt modelId="{E55108A5-2EF6-474F-996F-19DA7537F38B}" type="sibTrans" cxnId="{862C642D-9B5D-40C0-AFAE-D79EA6428E29}">
      <dgm:prSet/>
      <dgm:spPr/>
      <dgm:t>
        <a:bodyPr/>
        <a:lstStyle/>
        <a:p>
          <a:endParaRPr lang="en-US"/>
        </a:p>
      </dgm:t>
    </dgm:pt>
    <dgm:pt modelId="{9D786CE2-A670-4F42-AE9F-C79FD15889EA}">
      <dgm:prSet phldrT="[Text]"/>
      <dgm:spPr/>
      <dgm:t>
        <a:bodyPr/>
        <a:lstStyle/>
        <a:p>
          <a:r>
            <a:rPr lang="en-US" dirty="0" smtClean="0"/>
            <a:t>SE</a:t>
          </a:r>
          <a:endParaRPr lang="en-US" dirty="0"/>
        </a:p>
      </dgm:t>
    </dgm:pt>
    <dgm:pt modelId="{42B93CB3-DA1C-46AB-8443-377ADEDBD454}" type="parTrans" cxnId="{F58D3489-803F-4B3F-9929-1980C3999CBA}">
      <dgm:prSet/>
      <dgm:spPr/>
      <dgm:t>
        <a:bodyPr/>
        <a:lstStyle/>
        <a:p>
          <a:endParaRPr lang="en-US"/>
        </a:p>
      </dgm:t>
    </dgm:pt>
    <dgm:pt modelId="{9BD56592-A960-49D2-BAE0-2242A3263CE1}" type="sibTrans" cxnId="{F58D3489-803F-4B3F-9929-1980C3999CBA}">
      <dgm:prSet/>
      <dgm:spPr/>
      <dgm:t>
        <a:bodyPr/>
        <a:lstStyle/>
        <a:p>
          <a:endParaRPr lang="en-US"/>
        </a:p>
      </dgm:t>
    </dgm:pt>
    <dgm:pt modelId="{484714C6-9B0B-4AE6-B4AB-0FCD28BE75EB}">
      <dgm:prSet phldrT="[Text]"/>
      <dgm:spPr/>
      <dgm:t>
        <a:bodyPr/>
        <a:lstStyle/>
        <a:p>
          <a:r>
            <a:rPr lang="en-US" dirty="0" smtClean="0"/>
            <a:t>SV</a:t>
          </a:r>
          <a:endParaRPr lang="en-US" dirty="0"/>
        </a:p>
      </dgm:t>
    </dgm:pt>
    <dgm:pt modelId="{1CE2AEC1-6B8C-496A-8799-F2A6F4A1CBC3}" type="parTrans" cxnId="{B16DDCD8-C2E9-4CB1-89EC-E1FEF9680051}">
      <dgm:prSet/>
      <dgm:spPr/>
      <dgm:t>
        <a:bodyPr/>
        <a:lstStyle/>
        <a:p>
          <a:endParaRPr lang="en-US"/>
        </a:p>
      </dgm:t>
    </dgm:pt>
    <dgm:pt modelId="{A1FDFAA0-70E0-43C6-BB24-66F8EED24A8C}" type="sibTrans" cxnId="{B16DDCD8-C2E9-4CB1-89EC-E1FEF9680051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DM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4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4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EBF7-126B-4A3E-AC05-004E8E5650FE}" type="pres">
      <dgm:prSet presAssocID="{845A990E-E857-4F4D-BD87-40088267AD0D}" presName="spV" presStyleCnt="0"/>
      <dgm:spPr/>
      <dgm:t>
        <a:bodyPr/>
        <a:lstStyle/>
        <a:p>
          <a:endParaRPr lang="en-US"/>
        </a:p>
      </dgm:t>
    </dgm:pt>
    <dgm:pt modelId="{64CBE70D-ECDA-4CC1-816C-673FEC6CBD1D}" type="pres">
      <dgm:prSet presAssocID="{9D786CE2-A670-4F42-AE9F-C79FD15889EA}" presName="linNode" presStyleCnt="0"/>
      <dgm:spPr/>
      <dgm:t>
        <a:bodyPr/>
        <a:lstStyle/>
        <a:p>
          <a:endParaRPr lang="en-US"/>
        </a:p>
      </dgm:t>
    </dgm:pt>
    <dgm:pt modelId="{15DCFD21-130A-455A-8434-EF7EA5D2837C}" type="pres">
      <dgm:prSet presAssocID="{9D786CE2-A670-4F42-AE9F-C79FD15889EA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EA58-8AA3-4F5E-AFA3-AA5ED9481EEC}" type="pres">
      <dgm:prSet presAssocID="{9D786CE2-A670-4F42-AE9F-C79FD15889EA}" presName="bracket" presStyleLbl="parChTrans1D1" presStyleIdx="2" presStyleCnt="4"/>
      <dgm:spPr/>
      <dgm:t>
        <a:bodyPr/>
        <a:lstStyle/>
        <a:p>
          <a:endParaRPr lang="en-US"/>
        </a:p>
      </dgm:t>
    </dgm:pt>
    <dgm:pt modelId="{BF2D38CC-139B-468E-ADC7-1369EAD0FABD}" type="pres">
      <dgm:prSet presAssocID="{9D786CE2-A670-4F42-AE9F-C79FD15889EA}" presName="spH" presStyleCnt="0"/>
      <dgm:spPr/>
      <dgm:t>
        <a:bodyPr/>
        <a:lstStyle/>
        <a:p>
          <a:endParaRPr lang="en-US"/>
        </a:p>
      </dgm:t>
    </dgm:pt>
    <dgm:pt modelId="{99643145-4106-4404-ACE4-23B0046F885B}" type="pres">
      <dgm:prSet presAssocID="{9D786CE2-A670-4F42-AE9F-C79FD15889EA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AD14-14ED-4560-B5C3-C189611C42FF}" type="pres">
      <dgm:prSet presAssocID="{9BD56592-A960-49D2-BAE0-2242A3263CE1}" presName="spV" presStyleCnt="0"/>
      <dgm:spPr/>
      <dgm:t>
        <a:bodyPr/>
        <a:lstStyle/>
        <a:p>
          <a:endParaRPr lang="en-US"/>
        </a:p>
      </dgm:t>
    </dgm:pt>
    <dgm:pt modelId="{B53C615A-133B-4B4A-AC8F-315D266AE1B3}" type="pres">
      <dgm:prSet presAssocID="{484714C6-9B0B-4AE6-B4AB-0FCD28BE75EB}" presName="linNode" presStyleCnt="0"/>
      <dgm:spPr/>
      <dgm:t>
        <a:bodyPr/>
        <a:lstStyle/>
        <a:p>
          <a:endParaRPr lang="en-US"/>
        </a:p>
      </dgm:t>
    </dgm:pt>
    <dgm:pt modelId="{2EFC68D3-7A53-47E8-B99B-CD6CF948D0F8}" type="pres">
      <dgm:prSet presAssocID="{484714C6-9B0B-4AE6-B4AB-0FCD28BE75EB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E0E5-AC4D-4186-BC9B-69DEA3836960}" type="pres">
      <dgm:prSet presAssocID="{484714C6-9B0B-4AE6-B4AB-0FCD28BE75EB}" presName="bracket" presStyleLbl="parChTrans1D1" presStyleIdx="3" presStyleCnt="4"/>
      <dgm:spPr/>
      <dgm:t>
        <a:bodyPr/>
        <a:lstStyle/>
        <a:p>
          <a:endParaRPr lang="en-US"/>
        </a:p>
      </dgm:t>
    </dgm:pt>
    <dgm:pt modelId="{3D7660E5-44C9-45A7-939C-3B51E8D92096}" type="pres">
      <dgm:prSet presAssocID="{484714C6-9B0B-4AE6-B4AB-0FCD28BE75EB}" presName="spH" presStyleCnt="0"/>
      <dgm:spPr/>
      <dgm:t>
        <a:bodyPr/>
        <a:lstStyle/>
        <a:p>
          <a:endParaRPr lang="en-US"/>
        </a:p>
      </dgm:t>
    </dgm:pt>
    <dgm:pt modelId="{7C374B61-B153-4801-8E3E-910EAA25A8CA}" type="pres">
      <dgm:prSet presAssocID="{484714C6-9B0B-4AE6-B4AB-0FCD28BE75EB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4A0DA9-8B75-4EAC-8454-C72FA02E995B}" srcId="{9D786CE2-A670-4F42-AE9F-C79FD15889EA}" destId="{871D01FC-A17E-4214-8428-E4641992A0C4}" srcOrd="0" destOrd="0" parTransId="{A9D794E0-3F1B-4164-8483-38492C39625A}" sibTransId="{86F12D6F-5175-4A33-ACB8-5867790033E2}"/>
    <dgm:cxn modelId="{F58D3489-803F-4B3F-9929-1980C3999CBA}" srcId="{CAAFB615-AC47-44C0-9D78-CA05DF265F6E}" destId="{9D786CE2-A670-4F42-AE9F-C79FD15889EA}" srcOrd="2" destOrd="0" parTransId="{42B93CB3-DA1C-46AB-8443-377ADEDBD454}" sibTransId="{9BD56592-A960-49D2-BAE0-2242A3263CE1}"/>
    <dgm:cxn modelId="{368F484C-A77E-4AAC-857B-50DFDF0FBF6F}" type="presOf" srcId="{4F8A4B3E-CD69-4D79-9759-7344BD6F830B}" destId="{7C374B61-B153-4801-8E3E-910EAA25A8CA}" srcOrd="0" destOrd="0" presId="urn:diagrams.loki3.com/BracketList+Icon"/>
    <dgm:cxn modelId="{80D682D4-02EE-4EFA-A01E-F3545C2C7AED}" type="presOf" srcId="{484714C6-9B0B-4AE6-B4AB-0FCD28BE75EB}" destId="{2EFC68D3-7A53-47E8-B99B-CD6CF948D0F8}" srcOrd="0" destOrd="0" presId="urn:diagrams.loki3.com/BracketList+Icon"/>
    <dgm:cxn modelId="{E25546EF-D03E-4E72-8EBD-2F77BB8D8939}" type="presOf" srcId="{9D786CE2-A670-4F42-AE9F-C79FD15889EA}" destId="{15DCFD21-130A-455A-8434-EF7EA5D2837C}" srcOrd="0" destOrd="0" presId="urn:diagrams.loki3.com/BracketList+Icon"/>
    <dgm:cxn modelId="{B72E6B43-B18A-4C31-ABEA-0E5278247E7F}" type="presOf" srcId="{9DC08C49-E922-49E4-BF09-3633A2339A0D}" destId="{4950BA2F-2A98-43CA-B7D3-4F72531B20A2}" srcOrd="0" destOrd="0" presId="urn:diagrams.loki3.com/BracketList+Icon"/>
    <dgm:cxn modelId="{B16DDCD8-C2E9-4CB1-89EC-E1FEF9680051}" srcId="{CAAFB615-AC47-44C0-9D78-CA05DF265F6E}" destId="{484714C6-9B0B-4AE6-B4AB-0FCD28BE75EB}" srcOrd="3" destOrd="0" parTransId="{1CE2AEC1-6B8C-496A-8799-F2A6F4A1CBC3}" sibTransId="{A1FDFAA0-70E0-43C6-BB24-66F8EED24A8C}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31515E6E-E3C3-49F0-B482-51A643C5B05C}" type="presOf" srcId="{A62A4732-D2D6-4C20-9293-32DBBB81078A}" destId="{2AEFD997-ED15-4B83-9E93-F66C5F1A0361}" srcOrd="0" destOrd="0" presId="urn:diagrams.loki3.com/BracketList+Icon"/>
    <dgm:cxn modelId="{BAFF8655-6CB1-45B4-AD8F-0676CAB5C9B5}" type="presOf" srcId="{871D01FC-A17E-4214-8428-E4641992A0C4}" destId="{99643145-4106-4404-ACE4-23B0046F885B}" srcOrd="0" destOrd="0" presId="urn:diagrams.loki3.com/BracketList+Icon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3D5DF849-B285-485D-9695-0BF9F097A44D}" type="presOf" srcId="{CAAFB615-AC47-44C0-9D78-CA05DF265F6E}" destId="{526CC884-CF08-439D-96D9-0D6FC4D92C18}" srcOrd="0" destOrd="0" presId="urn:diagrams.loki3.com/BracketList+Icon"/>
    <dgm:cxn modelId="{A6088C53-B821-43EE-8D1D-7365FF4DAC80}" type="presOf" srcId="{E119A5A6-467E-4338-8F9A-28DD56F412BA}" destId="{0F259143-485A-4AF3-9154-B973163BF3E2}" srcOrd="0" destOrd="0" presId="urn:diagrams.loki3.com/BracketList+Icon"/>
    <dgm:cxn modelId="{F887C7F4-B71E-4B17-9E07-D48C6E333F17}" srcId="{A62A4732-D2D6-4C20-9293-32DBBB81078A}" destId="{45BF93D5-A70E-4BBE-9D7A-8A6F76DEBE4F}" srcOrd="0" destOrd="0" parTransId="{6D030D2C-EDCB-45BF-9ACA-B423CABB9B45}" sibTransId="{C58AAA11-DAD4-4F73-9C18-DC227B5E1776}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33B80DA1-DD60-49F0-BEDB-21D3438A5F0B}" type="presOf" srcId="{45BF93D5-A70E-4BBE-9D7A-8A6F76DEBE4F}" destId="{5BC02914-C4D2-4F86-A9C6-1AF8FD311B31}" srcOrd="0" destOrd="0" presId="urn:diagrams.loki3.com/BracketList+Icon"/>
    <dgm:cxn modelId="{862C642D-9B5D-40C0-AFAE-D79EA6428E29}" srcId="{484714C6-9B0B-4AE6-B4AB-0FCD28BE75EB}" destId="{4F8A4B3E-CD69-4D79-9759-7344BD6F830B}" srcOrd="0" destOrd="0" parTransId="{CC100E16-45F0-4F68-BBAF-3B40D3CF7F06}" sibTransId="{E55108A5-2EF6-474F-996F-19DA7537F38B}"/>
    <dgm:cxn modelId="{79EE7980-F0CB-4839-984E-23B1C42303EB}" type="presParOf" srcId="{526CC884-CF08-439D-96D9-0D6FC4D92C18}" destId="{0DD02AFD-C319-423F-981C-FC4B2383279A}" srcOrd="0" destOrd="0" presId="urn:diagrams.loki3.com/BracketList+Icon"/>
    <dgm:cxn modelId="{23778D13-4B99-41A3-AE88-8DE0E896DAFB}" type="presParOf" srcId="{0DD02AFD-C319-423F-981C-FC4B2383279A}" destId="{4950BA2F-2A98-43CA-B7D3-4F72531B20A2}" srcOrd="0" destOrd="0" presId="urn:diagrams.loki3.com/BracketList+Icon"/>
    <dgm:cxn modelId="{F1ACCB66-9873-43CB-A6B4-3FA2101B661E}" type="presParOf" srcId="{0DD02AFD-C319-423F-981C-FC4B2383279A}" destId="{20D2551C-5394-49E5-A997-4B1036CC1A52}" srcOrd="1" destOrd="0" presId="urn:diagrams.loki3.com/BracketList+Icon"/>
    <dgm:cxn modelId="{F11D309F-5F72-4801-9435-0A6500EA6CE4}" type="presParOf" srcId="{0DD02AFD-C319-423F-981C-FC4B2383279A}" destId="{71DF802D-C179-4E64-8E10-53553A88668F}" srcOrd="2" destOrd="0" presId="urn:diagrams.loki3.com/BracketList+Icon"/>
    <dgm:cxn modelId="{FF00D4E0-C7B9-4BF3-9D39-04A46EBF84A1}" type="presParOf" srcId="{0DD02AFD-C319-423F-981C-FC4B2383279A}" destId="{0F259143-485A-4AF3-9154-B973163BF3E2}" srcOrd="3" destOrd="0" presId="urn:diagrams.loki3.com/BracketList+Icon"/>
    <dgm:cxn modelId="{CC477C0C-2F2B-4845-9B07-162987071FCF}" type="presParOf" srcId="{526CC884-CF08-439D-96D9-0D6FC4D92C18}" destId="{717D301B-4466-45D1-9D33-8149F0BF3348}" srcOrd="1" destOrd="0" presId="urn:diagrams.loki3.com/BracketList+Icon"/>
    <dgm:cxn modelId="{1B71A8DE-279B-48F0-9119-314AACA81D90}" type="presParOf" srcId="{526CC884-CF08-439D-96D9-0D6FC4D92C18}" destId="{1B75EADE-DC47-43E4-A911-3BCF8573B9E7}" srcOrd="2" destOrd="0" presId="urn:diagrams.loki3.com/BracketList+Icon"/>
    <dgm:cxn modelId="{A0D8BA23-8D65-400B-A789-8C747E31AD93}" type="presParOf" srcId="{1B75EADE-DC47-43E4-A911-3BCF8573B9E7}" destId="{2AEFD997-ED15-4B83-9E93-F66C5F1A0361}" srcOrd="0" destOrd="0" presId="urn:diagrams.loki3.com/BracketList+Icon"/>
    <dgm:cxn modelId="{C3E94B75-BC5D-4256-94D9-F940028BD9B0}" type="presParOf" srcId="{1B75EADE-DC47-43E4-A911-3BCF8573B9E7}" destId="{F4808F2A-C7DF-488F-BB5A-F759250314AB}" srcOrd="1" destOrd="0" presId="urn:diagrams.loki3.com/BracketList+Icon"/>
    <dgm:cxn modelId="{2D8D0738-11FB-49C0-8012-A24C78A3037A}" type="presParOf" srcId="{1B75EADE-DC47-43E4-A911-3BCF8573B9E7}" destId="{3D3FBA90-07C0-489D-BC81-79A6F6048EFF}" srcOrd="2" destOrd="0" presId="urn:diagrams.loki3.com/BracketList+Icon"/>
    <dgm:cxn modelId="{1E5340FC-223E-4EFB-853A-3F231505AEA5}" type="presParOf" srcId="{1B75EADE-DC47-43E4-A911-3BCF8573B9E7}" destId="{5BC02914-C4D2-4F86-A9C6-1AF8FD311B31}" srcOrd="3" destOrd="0" presId="urn:diagrams.loki3.com/BracketList+Icon"/>
    <dgm:cxn modelId="{B76274BD-AA61-4890-BA13-8ACCF8ED6CE4}" type="presParOf" srcId="{526CC884-CF08-439D-96D9-0D6FC4D92C18}" destId="{9FF6EBF7-126B-4A3E-AC05-004E8E5650FE}" srcOrd="3" destOrd="0" presId="urn:diagrams.loki3.com/BracketList+Icon"/>
    <dgm:cxn modelId="{FB9E334C-8B39-44C6-B0F1-159F1B4503F6}" type="presParOf" srcId="{526CC884-CF08-439D-96D9-0D6FC4D92C18}" destId="{64CBE70D-ECDA-4CC1-816C-673FEC6CBD1D}" srcOrd="4" destOrd="0" presId="urn:diagrams.loki3.com/BracketList+Icon"/>
    <dgm:cxn modelId="{A75E460E-7E55-43E3-8FDA-62B96D24B9A1}" type="presParOf" srcId="{64CBE70D-ECDA-4CC1-816C-673FEC6CBD1D}" destId="{15DCFD21-130A-455A-8434-EF7EA5D2837C}" srcOrd="0" destOrd="0" presId="urn:diagrams.loki3.com/BracketList+Icon"/>
    <dgm:cxn modelId="{10254637-5876-4FB3-8113-C400D9BB5A0C}" type="presParOf" srcId="{64CBE70D-ECDA-4CC1-816C-673FEC6CBD1D}" destId="{1D0BEA58-8AA3-4F5E-AFA3-AA5ED9481EEC}" srcOrd="1" destOrd="0" presId="urn:diagrams.loki3.com/BracketList+Icon"/>
    <dgm:cxn modelId="{F7DA3F93-896B-46C3-94C6-FF01C4AA375B}" type="presParOf" srcId="{64CBE70D-ECDA-4CC1-816C-673FEC6CBD1D}" destId="{BF2D38CC-139B-468E-ADC7-1369EAD0FABD}" srcOrd="2" destOrd="0" presId="urn:diagrams.loki3.com/BracketList+Icon"/>
    <dgm:cxn modelId="{85E380B8-DDAD-4C31-BAC7-4687D5CA5A47}" type="presParOf" srcId="{64CBE70D-ECDA-4CC1-816C-673FEC6CBD1D}" destId="{99643145-4106-4404-ACE4-23B0046F885B}" srcOrd="3" destOrd="0" presId="urn:diagrams.loki3.com/BracketList+Icon"/>
    <dgm:cxn modelId="{C9D3022A-F597-4EFA-8029-FBFC8A781624}" type="presParOf" srcId="{526CC884-CF08-439D-96D9-0D6FC4D92C18}" destId="{9A22AD14-14ED-4560-B5C3-C189611C42FF}" srcOrd="5" destOrd="0" presId="urn:diagrams.loki3.com/BracketList+Icon"/>
    <dgm:cxn modelId="{662CBCE9-C782-4962-A2CC-55B616301738}" type="presParOf" srcId="{526CC884-CF08-439D-96D9-0D6FC4D92C18}" destId="{B53C615A-133B-4B4A-AC8F-315D266AE1B3}" srcOrd="6" destOrd="0" presId="urn:diagrams.loki3.com/BracketList+Icon"/>
    <dgm:cxn modelId="{A7C688CC-5621-4C82-B6C2-F9F3E9E5110F}" type="presParOf" srcId="{B53C615A-133B-4B4A-AC8F-315D266AE1B3}" destId="{2EFC68D3-7A53-47E8-B99B-CD6CF948D0F8}" srcOrd="0" destOrd="0" presId="urn:diagrams.loki3.com/BracketList+Icon"/>
    <dgm:cxn modelId="{AF124FE8-0EE0-42E5-834D-8E25C2AF77D5}" type="presParOf" srcId="{B53C615A-133B-4B4A-AC8F-315D266AE1B3}" destId="{FDCEE0E5-AC4D-4186-BC9B-69DEA3836960}" srcOrd="1" destOrd="0" presId="urn:diagrams.loki3.com/BracketList+Icon"/>
    <dgm:cxn modelId="{193CB18E-210B-434E-AEB1-3E8B090AF1AC}" type="presParOf" srcId="{B53C615A-133B-4B4A-AC8F-315D266AE1B3}" destId="{3D7660E5-44C9-45A7-939C-3B51E8D92096}" srcOrd="2" destOrd="0" presId="urn:diagrams.loki3.com/BracketList+Icon"/>
    <dgm:cxn modelId="{478A40BC-07F6-4550-ADDB-BA010684A750}" type="presParOf" srcId="{B53C615A-133B-4B4A-AC8F-315D266AE1B3}" destId="{7C374B61-B153-4801-8E3E-910EAA25A8CA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CM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45BF93D5-A70E-4BBE-9D7A-8A6F76DEBE4F}">
      <dgm:prSet phldrT="[Text]"/>
      <dgm:spPr/>
      <dgm:t>
        <a:bodyPr/>
        <a:lstStyle/>
        <a:p>
          <a:r>
            <a:rPr lang="en-US" dirty="0" smtClean="0"/>
            <a:t>Exposure</a:t>
          </a:r>
          <a:endParaRPr lang="en-US" dirty="0"/>
        </a:p>
      </dgm:t>
    </dgm:pt>
    <dgm:pt modelId="{6D030D2C-EDCB-45BF-9ACA-B423CABB9B45}" type="parTrans" cxnId="{F887C7F4-B71E-4B17-9E07-D48C6E333F17}">
      <dgm:prSet/>
      <dgm:spPr/>
      <dgm:t>
        <a:bodyPr/>
        <a:lstStyle/>
        <a:p>
          <a:endParaRPr lang="en-US"/>
        </a:p>
      </dgm:t>
    </dgm:pt>
    <dgm:pt modelId="{C58AAA11-DAD4-4F73-9C18-DC227B5E1776}" type="sibTrans" cxnId="{F887C7F4-B71E-4B17-9E07-D48C6E333F17}">
      <dgm:prSet/>
      <dgm:spPr/>
      <dgm:t>
        <a:bodyPr/>
        <a:lstStyle/>
        <a:p>
          <a:endParaRPr lang="en-US"/>
        </a:p>
      </dgm:t>
    </dgm:pt>
    <dgm:pt modelId="{871D01FC-A17E-4214-8428-E4641992A0C4}">
      <dgm:prSet phldrT="[Text]"/>
      <dgm:spPr/>
      <dgm:t>
        <a:bodyPr/>
        <a:lstStyle/>
        <a:p>
          <a:r>
            <a:rPr lang="en-US" dirty="0" smtClean="0"/>
            <a:t>Exposure as Collected</a:t>
          </a:r>
          <a:endParaRPr lang="en-US" dirty="0"/>
        </a:p>
      </dgm:t>
    </dgm:pt>
    <dgm:pt modelId="{A9D794E0-3F1B-4164-8483-38492C39625A}" type="parTrans" cxnId="{D34A0DA9-8B75-4EAC-8454-C72FA02E995B}">
      <dgm:prSet/>
      <dgm:spPr/>
      <dgm:t>
        <a:bodyPr/>
        <a:lstStyle/>
        <a:p>
          <a:endParaRPr lang="en-US"/>
        </a:p>
      </dgm:t>
    </dgm:pt>
    <dgm:pt modelId="{86F12D6F-5175-4A33-ACB8-5867790033E2}" type="sibTrans" cxnId="{D34A0DA9-8B75-4EAC-8454-C72FA02E995B}">
      <dgm:prSet/>
      <dgm:spPr/>
      <dgm:t>
        <a:bodyPr/>
        <a:lstStyle/>
        <a:p>
          <a:endParaRPr lang="en-US"/>
        </a:p>
      </dgm:t>
    </dgm:pt>
    <dgm:pt modelId="{4F8A4B3E-CD69-4D79-9759-7344BD6F830B}">
      <dgm:prSet phldrT="[Text]"/>
      <dgm:spPr/>
      <dgm:t>
        <a:bodyPr/>
        <a:lstStyle/>
        <a:p>
          <a:r>
            <a:rPr lang="en-US" dirty="0" smtClean="0"/>
            <a:t>Procedure</a:t>
          </a:r>
          <a:endParaRPr lang="en-US" dirty="0"/>
        </a:p>
      </dgm:t>
    </dgm:pt>
    <dgm:pt modelId="{CC100E16-45F0-4F68-BBAF-3B40D3CF7F06}" type="parTrans" cxnId="{862C642D-9B5D-40C0-AFAE-D79EA6428E29}">
      <dgm:prSet/>
      <dgm:spPr/>
      <dgm:t>
        <a:bodyPr/>
        <a:lstStyle/>
        <a:p>
          <a:endParaRPr lang="en-US"/>
        </a:p>
      </dgm:t>
    </dgm:pt>
    <dgm:pt modelId="{E55108A5-2EF6-474F-996F-19DA7537F38B}" type="sibTrans" cxnId="{862C642D-9B5D-40C0-AFAE-D79EA6428E29}">
      <dgm:prSet/>
      <dgm:spPr/>
      <dgm:t>
        <a:bodyPr/>
        <a:lstStyle/>
        <a:p>
          <a:endParaRPr lang="en-US"/>
        </a:p>
      </dgm:t>
    </dgm:pt>
    <dgm:pt modelId="{9D786CE2-A670-4F42-AE9F-C79FD15889EA}">
      <dgm:prSet phldrT="[Text]"/>
      <dgm:spPr/>
      <dgm:t>
        <a:bodyPr/>
        <a:lstStyle/>
        <a:p>
          <a:r>
            <a:rPr lang="en-US" dirty="0" smtClean="0"/>
            <a:t>EC</a:t>
          </a:r>
          <a:endParaRPr lang="en-US" dirty="0"/>
        </a:p>
      </dgm:t>
    </dgm:pt>
    <dgm:pt modelId="{42B93CB3-DA1C-46AB-8443-377ADEDBD454}" type="parTrans" cxnId="{F58D3489-803F-4B3F-9929-1980C3999CBA}">
      <dgm:prSet/>
      <dgm:spPr/>
      <dgm:t>
        <a:bodyPr/>
        <a:lstStyle/>
        <a:p>
          <a:endParaRPr lang="en-US"/>
        </a:p>
      </dgm:t>
    </dgm:pt>
    <dgm:pt modelId="{9BD56592-A960-49D2-BAE0-2242A3263CE1}" type="sibTrans" cxnId="{F58D3489-803F-4B3F-9929-1980C3999CBA}">
      <dgm:prSet/>
      <dgm:spPr/>
      <dgm:t>
        <a:bodyPr/>
        <a:lstStyle/>
        <a:p>
          <a:endParaRPr lang="en-US"/>
        </a:p>
      </dgm:t>
    </dgm:pt>
    <dgm:pt modelId="{484714C6-9B0B-4AE6-B4AB-0FCD28BE75EB}">
      <dgm:prSet phldrT="[Text]"/>
      <dgm:spPr/>
      <dgm:t>
        <a:bodyPr/>
        <a:lstStyle/>
        <a:p>
          <a:r>
            <a:rPr lang="en-US" dirty="0" smtClean="0"/>
            <a:t>PR</a:t>
          </a:r>
          <a:endParaRPr lang="en-US" dirty="0"/>
        </a:p>
      </dgm:t>
    </dgm:pt>
    <dgm:pt modelId="{1CE2AEC1-6B8C-496A-8799-F2A6F4A1CBC3}" type="parTrans" cxnId="{B16DDCD8-C2E9-4CB1-89EC-E1FEF9680051}">
      <dgm:prSet/>
      <dgm:spPr/>
      <dgm:t>
        <a:bodyPr/>
        <a:lstStyle/>
        <a:p>
          <a:endParaRPr lang="en-US"/>
        </a:p>
      </dgm:t>
    </dgm:pt>
    <dgm:pt modelId="{A1FDFAA0-70E0-43C6-BB24-66F8EED24A8C}" type="sibTrans" cxnId="{B16DDCD8-C2E9-4CB1-89EC-E1FEF9680051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Concomitant and Prior Medications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EX 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46D8D67E-D441-4DE1-AC56-0F2BA8B9E343}">
      <dgm:prSet phldrT="[Text]"/>
      <dgm:spPr/>
      <dgm:t>
        <a:bodyPr/>
        <a:lstStyle/>
        <a:p>
          <a:r>
            <a:rPr lang="en-US" dirty="0" smtClean="0"/>
            <a:t>SU</a:t>
          </a:r>
          <a:endParaRPr lang="en-US" dirty="0"/>
        </a:p>
      </dgm:t>
    </dgm:pt>
    <dgm:pt modelId="{120B4C41-46FC-49D7-AB47-92C96E5A9247}" type="parTrans" cxnId="{686DE711-4DB1-42B5-BEF4-ED028ADE6BA9}">
      <dgm:prSet/>
      <dgm:spPr/>
      <dgm:t>
        <a:bodyPr/>
        <a:lstStyle/>
        <a:p>
          <a:endParaRPr lang="en-US"/>
        </a:p>
      </dgm:t>
    </dgm:pt>
    <dgm:pt modelId="{389DC16B-3567-464A-88B1-88052E1135EC}" type="sibTrans" cxnId="{686DE711-4DB1-42B5-BEF4-ED028ADE6BA9}">
      <dgm:prSet/>
      <dgm:spPr/>
      <dgm:t>
        <a:bodyPr/>
        <a:lstStyle/>
        <a:p>
          <a:endParaRPr lang="en-US"/>
        </a:p>
      </dgm:t>
    </dgm:pt>
    <dgm:pt modelId="{32786239-7038-425D-A0B7-EBAD555771F1}">
      <dgm:prSet phldrT="[Text]"/>
      <dgm:spPr/>
      <dgm:t>
        <a:bodyPr/>
        <a:lstStyle/>
        <a:p>
          <a:r>
            <a:rPr lang="en-US" dirty="0" smtClean="0"/>
            <a:t>Substance Use</a:t>
          </a:r>
          <a:endParaRPr lang="en-US" dirty="0"/>
        </a:p>
      </dgm:t>
    </dgm:pt>
    <dgm:pt modelId="{DD0BF7AF-F1D6-490B-8094-85B6583B0EE7}" type="parTrans" cxnId="{EF2D9A5C-01DF-4848-A3A6-BC4A3EC4AA2F}">
      <dgm:prSet/>
      <dgm:spPr/>
      <dgm:t>
        <a:bodyPr/>
        <a:lstStyle/>
        <a:p>
          <a:endParaRPr lang="en-US"/>
        </a:p>
      </dgm:t>
    </dgm:pt>
    <dgm:pt modelId="{8F674C99-7ACC-4ECF-9EA4-67A944E5E6B0}" type="sibTrans" cxnId="{EF2D9A5C-01DF-4848-A3A6-BC4A3EC4AA2F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5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5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EBF7-126B-4A3E-AC05-004E8E5650FE}" type="pres">
      <dgm:prSet presAssocID="{845A990E-E857-4F4D-BD87-40088267AD0D}" presName="spV" presStyleCnt="0"/>
      <dgm:spPr/>
      <dgm:t>
        <a:bodyPr/>
        <a:lstStyle/>
        <a:p>
          <a:endParaRPr lang="en-US"/>
        </a:p>
      </dgm:t>
    </dgm:pt>
    <dgm:pt modelId="{64CBE70D-ECDA-4CC1-816C-673FEC6CBD1D}" type="pres">
      <dgm:prSet presAssocID="{9D786CE2-A670-4F42-AE9F-C79FD15889EA}" presName="linNode" presStyleCnt="0"/>
      <dgm:spPr/>
      <dgm:t>
        <a:bodyPr/>
        <a:lstStyle/>
        <a:p>
          <a:endParaRPr lang="en-US"/>
        </a:p>
      </dgm:t>
    </dgm:pt>
    <dgm:pt modelId="{15DCFD21-130A-455A-8434-EF7EA5D2837C}" type="pres">
      <dgm:prSet presAssocID="{9D786CE2-A670-4F42-AE9F-C79FD15889EA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EA58-8AA3-4F5E-AFA3-AA5ED9481EEC}" type="pres">
      <dgm:prSet presAssocID="{9D786CE2-A670-4F42-AE9F-C79FD15889EA}" presName="bracket" presStyleLbl="parChTrans1D1" presStyleIdx="2" presStyleCnt="5"/>
      <dgm:spPr/>
      <dgm:t>
        <a:bodyPr/>
        <a:lstStyle/>
        <a:p>
          <a:endParaRPr lang="en-US"/>
        </a:p>
      </dgm:t>
    </dgm:pt>
    <dgm:pt modelId="{BF2D38CC-139B-468E-ADC7-1369EAD0FABD}" type="pres">
      <dgm:prSet presAssocID="{9D786CE2-A670-4F42-AE9F-C79FD15889EA}" presName="spH" presStyleCnt="0"/>
      <dgm:spPr/>
      <dgm:t>
        <a:bodyPr/>
        <a:lstStyle/>
        <a:p>
          <a:endParaRPr lang="en-US"/>
        </a:p>
      </dgm:t>
    </dgm:pt>
    <dgm:pt modelId="{99643145-4106-4404-ACE4-23B0046F885B}" type="pres">
      <dgm:prSet presAssocID="{9D786CE2-A670-4F42-AE9F-C79FD15889EA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AD14-14ED-4560-B5C3-C189611C42FF}" type="pres">
      <dgm:prSet presAssocID="{9BD56592-A960-49D2-BAE0-2242A3263CE1}" presName="spV" presStyleCnt="0"/>
      <dgm:spPr/>
      <dgm:t>
        <a:bodyPr/>
        <a:lstStyle/>
        <a:p>
          <a:endParaRPr lang="en-US"/>
        </a:p>
      </dgm:t>
    </dgm:pt>
    <dgm:pt modelId="{B53C615A-133B-4B4A-AC8F-315D266AE1B3}" type="pres">
      <dgm:prSet presAssocID="{484714C6-9B0B-4AE6-B4AB-0FCD28BE75EB}" presName="linNode" presStyleCnt="0"/>
      <dgm:spPr/>
      <dgm:t>
        <a:bodyPr/>
        <a:lstStyle/>
        <a:p>
          <a:endParaRPr lang="en-US"/>
        </a:p>
      </dgm:t>
    </dgm:pt>
    <dgm:pt modelId="{2EFC68D3-7A53-47E8-B99B-CD6CF948D0F8}" type="pres">
      <dgm:prSet presAssocID="{484714C6-9B0B-4AE6-B4AB-0FCD28BE75EB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E0E5-AC4D-4186-BC9B-69DEA3836960}" type="pres">
      <dgm:prSet presAssocID="{484714C6-9B0B-4AE6-B4AB-0FCD28BE75EB}" presName="bracket" presStyleLbl="parChTrans1D1" presStyleIdx="3" presStyleCnt="5"/>
      <dgm:spPr/>
      <dgm:t>
        <a:bodyPr/>
        <a:lstStyle/>
        <a:p>
          <a:endParaRPr lang="en-US"/>
        </a:p>
      </dgm:t>
    </dgm:pt>
    <dgm:pt modelId="{3D7660E5-44C9-45A7-939C-3B51E8D92096}" type="pres">
      <dgm:prSet presAssocID="{484714C6-9B0B-4AE6-B4AB-0FCD28BE75EB}" presName="spH" presStyleCnt="0"/>
      <dgm:spPr/>
      <dgm:t>
        <a:bodyPr/>
        <a:lstStyle/>
        <a:p>
          <a:endParaRPr lang="en-US"/>
        </a:p>
      </dgm:t>
    </dgm:pt>
    <dgm:pt modelId="{7C374B61-B153-4801-8E3E-910EAA25A8CA}" type="pres">
      <dgm:prSet presAssocID="{484714C6-9B0B-4AE6-B4AB-0FCD28BE75EB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7C8C5-A4C3-4AED-BB37-F1064441953D}" type="pres">
      <dgm:prSet presAssocID="{A1FDFAA0-70E0-43C6-BB24-66F8EED24A8C}" presName="spV" presStyleCnt="0"/>
      <dgm:spPr/>
      <dgm:t>
        <a:bodyPr/>
        <a:lstStyle/>
        <a:p>
          <a:endParaRPr lang="en-US"/>
        </a:p>
      </dgm:t>
    </dgm:pt>
    <dgm:pt modelId="{E1EA8DFF-35E6-4FA1-A2F6-03EC74C7418C}" type="pres">
      <dgm:prSet presAssocID="{46D8D67E-D441-4DE1-AC56-0F2BA8B9E343}" presName="linNode" presStyleCnt="0"/>
      <dgm:spPr/>
      <dgm:t>
        <a:bodyPr/>
        <a:lstStyle/>
        <a:p>
          <a:endParaRPr lang="en-US"/>
        </a:p>
      </dgm:t>
    </dgm:pt>
    <dgm:pt modelId="{F758F177-1BB5-4784-AC7E-CA521B0B80C0}" type="pres">
      <dgm:prSet presAssocID="{46D8D67E-D441-4DE1-AC56-0F2BA8B9E343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3FD8A-F44F-4CE7-8B5F-60400A003AF4}" type="pres">
      <dgm:prSet presAssocID="{46D8D67E-D441-4DE1-AC56-0F2BA8B9E343}" presName="bracket" presStyleLbl="parChTrans1D1" presStyleIdx="4" presStyleCnt="5"/>
      <dgm:spPr/>
      <dgm:t>
        <a:bodyPr/>
        <a:lstStyle/>
        <a:p>
          <a:endParaRPr lang="en-US"/>
        </a:p>
      </dgm:t>
    </dgm:pt>
    <dgm:pt modelId="{478432DD-3F0E-423E-B5C2-564452D228FC}" type="pres">
      <dgm:prSet presAssocID="{46D8D67E-D441-4DE1-AC56-0F2BA8B9E343}" presName="spH" presStyleCnt="0"/>
      <dgm:spPr/>
      <dgm:t>
        <a:bodyPr/>
        <a:lstStyle/>
        <a:p>
          <a:endParaRPr lang="en-US"/>
        </a:p>
      </dgm:t>
    </dgm:pt>
    <dgm:pt modelId="{8E423F4D-AC3F-4B0C-901C-0CE4D8C0AA4D}" type="pres">
      <dgm:prSet presAssocID="{46D8D67E-D441-4DE1-AC56-0F2BA8B9E343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B65976-084E-45D3-BB45-A8F9CC9CE7DC}" type="presOf" srcId="{CAAFB615-AC47-44C0-9D78-CA05DF265F6E}" destId="{526CC884-CF08-439D-96D9-0D6FC4D92C18}" srcOrd="0" destOrd="0" presId="urn:diagrams.loki3.com/BracketList+Icon"/>
    <dgm:cxn modelId="{B16DDCD8-C2E9-4CB1-89EC-E1FEF9680051}" srcId="{CAAFB615-AC47-44C0-9D78-CA05DF265F6E}" destId="{484714C6-9B0B-4AE6-B4AB-0FCD28BE75EB}" srcOrd="3" destOrd="0" parTransId="{1CE2AEC1-6B8C-496A-8799-F2A6F4A1CBC3}" sibTransId="{A1FDFAA0-70E0-43C6-BB24-66F8EED24A8C}"/>
    <dgm:cxn modelId="{8E8B70A0-C67B-4FA1-8167-148388C08A95}" type="presOf" srcId="{32786239-7038-425D-A0B7-EBAD555771F1}" destId="{8E423F4D-AC3F-4B0C-901C-0CE4D8C0AA4D}" srcOrd="0" destOrd="0" presId="urn:diagrams.loki3.com/BracketList+Icon"/>
    <dgm:cxn modelId="{20524D82-252B-4E95-A5C9-C88659822A97}" type="presOf" srcId="{4F8A4B3E-CD69-4D79-9759-7344BD6F830B}" destId="{7C374B61-B153-4801-8E3E-910EAA25A8CA}" srcOrd="0" destOrd="0" presId="urn:diagrams.loki3.com/BracketList+Icon"/>
    <dgm:cxn modelId="{84C0AFD6-07E0-4B8D-B5C0-63FACE7707C1}" type="presOf" srcId="{484714C6-9B0B-4AE6-B4AB-0FCD28BE75EB}" destId="{2EFC68D3-7A53-47E8-B99B-CD6CF948D0F8}" srcOrd="0" destOrd="0" presId="urn:diagrams.loki3.com/BracketList+Icon"/>
    <dgm:cxn modelId="{B18097B9-FC26-465E-B2E1-FE4F56647790}" type="presOf" srcId="{E119A5A6-467E-4338-8F9A-28DD56F412BA}" destId="{0F259143-485A-4AF3-9154-B973163BF3E2}" srcOrd="0" destOrd="0" presId="urn:diagrams.loki3.com/BracketList+Icon"/>
    <dgm:cxn modelId="{F58D3489-803F-4B3F-9929-1980C3999CBA}" srcId="{CAAFB615-AC47-44C0-9D78-CA05DF265F6E}" destId="{9D786CE2-A670-4F42-AE9F-C79FD15889EA}" srcOrd="2" destOrd="0" parTransId="{42B93CB3-DA1C-46AB-8443-377ADEDBD454}" sibTransId="{9BD56592-A960-49D2-BAE0-2242A3263CE1}"/>
    <dgm:cxn modelId="{686DE711-4DB1-42B5-BEF4-ED028ADE6BA9}" srcId="{CAAFB615-AC47-44C0-9D78-CA05DF265F6E}" destId="{46D8D67E-D441-4DE1-AC56-0F2BA8B9E343}" srcOrd="4" destOrd="0" parTransId="{120B4C41-46FC-49D7-AB47-92C96E5A9247}" sibTransId="{389DC16B-3567-464A-88B1-88052E1135EC}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DFB5A044-479A-48BA-8933-93C3168ABCFC}" type="presOf" srcId="{45BF93D5-A70E-4BBE-9D7A-8A6F76DEBE4F}" destId="{5BC02914-C4D2-4F86-A9C6-1AF8FD311B31}" srcOrd="0" destOrd="0" presId="urn:diagrams.loki3.com/BracketList+Icon"/>
    <dgm:cxn modelId="{A8525707-61AA-4E50-8FB6-43BCFF92DFBB}" type="presOf" srcId="{A62A4732-D2D6-4C20-9293-32DBBB81078A}" destId="{2AEFD997-ED15-4B83-9E93-F66C5F1A0361}" srcOrd="0" destOrd="0" presId="urn:diagrams.loki3.com/BracketList+Icon"/>
    <dgm:cxn modelId="{862C642D-9B5D-40C0-AFAE-D79EA6428E29}" srcId="{484714C6-9B0B-4AE6-B4AB-0FCD28BE75EB}" destId="{4F8A4B3E-CD69-4D79-9759-7344BD6F830B}" srcOrd="0" destOrd="0" parTransId="{CC100E16-45F0-4F68-BBAF-3B40D3CF7F06}" sibTransId="{E55108A5-2EF6-474F-996F-19DA7537F38B}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6CCB5D5E-B92F-46B7-9D68-4DD6B19C7225}" type="presOf" srcId="{9D786CE2-A670-4F42-AE9F-C79FD15889EA}" destId="{15DCFD21-130A-455A-8434-EF7EA5D2837C}" srcOrd="0" destOrd="0" presId="urn:diagrams.loki3.com/BracketList+Icon"/>
    <dgm:cxn modelId="{10946A4F-FAB6-4F75-A617-DEA832A5C96D}" type="presOf" srcId="{46D8D67E-D441-4DE1-AC56-0F2BA8B9E343}" destId="{F758F177-1BB5-4784-AC7E-CA521B0B80C0}" srcOrd="0" destOrd="0" presId="urn:diagrams.loki3.com/BracketList+Icon"/>
    <dgm:cxn modelId="{EF2D9A5C-01DF-4848-A3A6-BC4A3EC4AA2F}" srcId="{46D8D67E-D441-4DE1-AC56-0F2BA8B9E343}" destId="{32786239-7038-425D-A0B7-EBAD555771F1}" srcOrd="0" destOrd="0" parTransId="{DD0BF7AF-F1D6-490B-8094-85B6583B0EE7}" sibTransId="{8F674C99-7ACC-4ECF-9EA4-67A944E5E6B0}"/>
    <dgm:cxn modelId="{FFDA636C-F795-442F-93E7-8267A9455CBC}" type="presOf" srcId="{9DC08C49-E922-49E4-BF09-3633A2339A0D}" destId="{4950BA2F-2A98-43CA-B7D3-4F72531B20A2}" srcOrd="0" destOrd="0" presId="urn:diagrams.loki3.com/BracketList+Icon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F887C7F4-B71E-4B17-9E07-D48C6E333F17}" srcId="{A62A4732-D2D6-4C20-9293-32DBBB81078A}" destId="{45BF93D5-A70E-4BBE-9D7A-8A6F76DEBE4F}" srcOrd="0" destOrd="0" parTransId="{6D030D2C-EDCB-45BF-9ACA-B423CABB9B45}" sibTransId="{C58AAA11-DAD4-4F73-9C18-DC227B5E1776}"/>
    <dgm:cxn modelId="{FA652A82-3E01-4D62-8A0D-56347BA61854}" type="presOf" srcId="{871D01FC-A17E-4214-8428-E4641992A0C4}" destId="{99643145-4106-4404-ACE4-23B0046F885B}" srcOrd="0" destOrd="0" presId="urn:diagrams.loki3.com/BracketList+Icon"/>
    <dgm:cxn modelId="{D34A0DA9-8B75-4EAC-8454-C72FA02E995B}" srcId="{9D786CE2-A670-4F42-AE9F-C79FD15889EA}" destId="{871D01FC-A17E-4214-8428-E4641992A0C4}" srcOrd="0" destOrd="0" parTransId="{A9D794E0-3F1B-4164-8483-38492C39625A}" sibTransId="{86F12D6F-5175-4A33-ACB8-5867790033E2}"/>
    <dgm:cxn modelId="{7169B01E-1986-4D14-8CB0-CF16649EBFAB}" type="presParOf" srcId="{526CC884-CF08-439D-96D9-0D6FC4D92C18}" destId="{0DD02AFD-C319-423F-981C-FC4B2383279A}" srcOrd="0" destOrd="0" presId="urn:diagrams.loki3.com/BracketList+Icon"/>
    <dgm:cxn modelId="{A6E91D76-B86A-448F-8B50-1552BA40BEDC}" type="presParOf" srcId="{0DD02AFD-C319-423F-981C-FC4B2383279A}" destId="{4950BA2F-2A98-43CA-B7D3-4F72531B20A2}" srcOrd="0" destOrd="0" presId="urn:diagrams.loki3.com/BracketList+Icon"/>
    <dgm:cxn modelId="{AE1C606C-FB75-409A-AEE4-3F8D17EAE6D9}" type="presParOf" srcId="{0DD02AFD-C319-423F-981C-FC4B2383279A}" destId="{20D2551C-5394-49E5-A997-4B1036CC1A52}" srcOrd="1" destOrd="0" presId="urn:diagrams.loki3.com/BracketList+Icon"/>
    <dgm:cxn modelId="{DC9B7E9F-A6F0-45CD-9A75-FCD48CCABD64}" type="presParOf" srcId="{0DD02AFD-C319-423F-981C-FC4B2383279A}" destId="{71DF802D-C179-4E64-8E10-53553A88668F}" srcOrd="2" destOrd="0" presId="urn:diagrams.loki3.com/BracketList+Icon"/>
    <dgm:cxn modelId="{C7A3B336-8952-4CC8-A90F-89A2E9EA3512}" type="presParOf" srcId="{0DD02AFD-C319-423F-981C-FC4B2383279A}" destId="{0F259143-485A-4AF3-9154-B973163BF3E2}" srcOrd="3" destOrd="0" presId="urn:diagrams.loki3.com/BracketList+Icon"/>
    <dgm:cxn modelId="{81FC904A-C42F-4FE0-A563-456A1CAB07DC}" type="presParOf" srcId="{526CC884-CF08-439D-96D9-0D6FC4D92C18}" destId="{717D301B-4466-45D1-9D33-8149F0BF3348}" srcOrd="1" destOrd="0" presId="urn:diagrams.loki3.com/BracketList+Icon"/>
    <dgm:cxn modelId="{CC1C92B0-527F-4FD7-9F12-D43561236BC7}" type="presParOf" srcId="{526CC884-CF08-439D-96D9-0D6FC4D92C18}" destId="{1B75EADE-DC47-43E4-A911-3BCF8573B9E7}" srcOrd="2" destOrd="0" presId="urn:diagrams.loki3.com/BracketList+Icon"/>
    <dgm:cxn modelId="{53B3738E-5539-4E58-AC4B-30F551A1BB01}" type="presParOf" srcId="{1B75EADE-DC47-43E4-A911-3BCF8573B9E7}" destId="{2AEFD997-ED15-4B83-9E93-F66C5F1A0361}" srcOrd="0" destOrd="0" presId="urn:diagrams.loki3.com/BracketList+Icon"/>
    <dgm:cxn modelId="{B45A96AD-494D-4BF5-B3CB-D071FCDE4535}" type="presParOf" srcId="{1B75EADE-DC47-43E4-A911-3BCF8573B9E7}" destId="{F4808F2A-C7DF-488F-BB5A-F759250314AB}" srcOrd="1" destOrd="0" presId="urn:diagrams.loki3.com/BracketList+Icon"/>
    <dgm:cxn modelId="{603AC34D-B888-4F63-9AA6-0C0D7A4B632C}" type="presParOf" srcId="{1B75EADE-DC47-43E4-A911-3BCF8573B9E7}" destId="{3D3FBA90-07C0-489D-BC81-79A6F6048EFF}" srcOrd="2" destOrd="0" presId="urn:diagrams.loki3.com/BracketList+Icon"/>
    <dgm:cxn modelId="{9E6E014C-F35B-46F5-90F9-6D011CF60200}" type="presParOf" srcId="{1B75EADE-DC47-43E4-A911-3BCF8573B9E7}" destId="{5BC02914-C4D2-4F86-A9C6-1AF8FD311B31}" srcOrd="3" destOrd="0" presId="urn:diagrams.loki3.com/BracketList+Icon"/>
    <dgm:cxn modelId="{7590E46B-14AE-4729-A1F6-CB2CE35E7F19}" type="presParOf" srcId="{526CC884-CF08-439D-96D9-0D6FC4D92C18}" destId="{9FF6EBF7-126B-4A3E-AC05-004E8E5650FE}" srcOrd="3" destOrd="0" presId="urn:diagrams.loki3.com/BracketList+Icon"/>
    <dgm:cxn modelId="{F2AB642B-B847-4249-8B4E-A86D7C9CCF6B}" type="presParOf" srcId="{526CC884-CF08-439D-96D9-0D6FC4D92C18}" destId="{64CBE70D-ECDA-4CC1-816C-673FEC6CBD1D}" srcOrd="4" destOrd="0" presId="urn:diagrams.loki3.com/BracketList+Icon"/>
    <dgm:cxn modelId="{1201F573-E94F-47F2-B500-BA64947FBCD1}" type="presParOf" srcId="{64CBE70D-ECDA-4CC1-816C-673FEC6CBD1D}" destId="{15DCFD21-130A-455A-8434-EF7EA5D2837C}" srcOrd="0" destOrd="0" presId="urn:diagrams.loki3.com/BracketList+Icon"/>
    <dgm:cxn modelId="{9A319A4D-9718-46F1-A1FC-EAC2B8E101C6}" type="presParOf" srcId="{64CBE70D-ECDA-4CC1-816C-673FEC6CBD1D}" destId="{1D0BEA58-8AA3-4F5E-AFA3-AA5ED9481EEC}" srcOrd="1" destOrd="0" presId="urn:diagrams.loki3.com/BracketList+Icon"/>
    <dgm:cxn modelId="{0D96D7E7-66D7-4503-A233-F104D1B7464F}" type="presParOf" srcId="{64CBE70D-ECDA-4CC1-816C-673FEC6CBD1D}" destId="{BF2D38CC-139B-468E-ADC7-1369EAD0FABD}" srcOrd="2" destOrd="0" presId="urn:diagrams.loki3.com/BracketList+Icon"/>
    <dgm:cxn modelId="{F0114652-932A-4664-8CF6-7D075DB7B711}" type="presParOf" srcId="{64CBE70D-ECDA-4CC1-816C-673FEC6CBD1D}" destId="{99643145-4106-4404-ACE4-23B0046F885B}" srcOrd="3" destOrd="0" presId="urn:diagrams.loki3.com/BracketList+Icon"/>
    <dgm:cxn modelId="{FC4E3F0D-8508-4B27-B4D7-45C517CC819B}" type="presParOf" srcId="{526CC884-CF08-439D-96D9-0D6FC4D92C18}" destId="{9A22AD14-14ED-4560-B5C3-C189611C42FF}" srcOrd="5" destOrd="0" presId="urn:diagrams.loki3.com/BracketList+Icon"/>
    <dgm:cxn modelId="{835660E2-6F23-4B79-B062-AB07BC7D6E9A}" type="presParOf" srcId="{526CC884-CF08-439D-96D9-0D6FC4D92C18}" destId="{B53C615A-133B-4B4A-AC8F-315D266AE1B3}" srcOrd="6" destOrd="0" presId="urn:diagrams.loki3.com/BracketList+Icon"/>
    <dgm:cxn modelId="{F6A2F983-FFD0-497D-81E5-3BD2B5739A1E}" type="presParOf" srcId="{B53C615A-133B-4B4A-AC8F-315D266AE1B3}" destId="{2EFC68D3-7A53-47E8-B99B-CD6CF948D0F8}" srcOrd="0" destOrd="0" presId="urn:diagrams.loki3.com/BracketList+Icon"/>
    <dgm:cxn modelId="{F48A6D70-81EA-4661-8E29-B320CB8DFEF6}" type="presParOf" srcId="{B53C615A-133B-4B4A-AC8F-315D266AE1B3}" destId="{FDCEE0E5-AC4D-4186-BC9B-69DEA3836960}" srcOrd="1" destOrd="0" presId="urn:diagrams.loki3.com/BracketList+Icon"/>
    <dgm:cxn modelId="{790554BA-8356-4DD3-9E52-7E1FA42D172B}" type="presParOf" srcId="{B53C615A-133B-4B4A-AC8F-315D266AE1B3}" destId="{3D7660E5-44C9-45A7-939C-3B51E8D92096}" srcOrd="2" destOrd="0" presId="urn:diagrams.loki3.com/BracketList+Icon"/>
    <dgm:cxn modelId="{89DC8D6D-44BE-4A13-9E60-DFF12B623E5F}" type="presParOf" srcId="{B53C615A-133B-4B4A-AC8F-315D266AE1B3}" destId="{7C374B61-B153-4801-8E3E-910EAA25A8CA}" srcOrd="3" destOrd="0" presId="urn:diagrams.loki3.com/BracketList+Icon"/>
    <dgm:cxn modelId="{963D896E-D68F-4B91-B334-F77CCE36A72A}" type="presParOf" srcId="{526CC884-CF08-439D-96D9-0D6FC4D92C18}" destId="{FF67C8C5-A4C3-4AED-BB37-F1064441953D}" srcOrd="7" destOrd="0" presId="urn:diagrams.loki3.com/BracketList+Icon"/>
    <dgm:cxn modelId="{3ABBA170-2FD9-4F6D-B94F-373428633373}" type="presParOf" srcId="{526CC884-CF08-439D-96D9-0D6FC4D92C18}" destId="{E1EA8DFF-35E6-4FA1-A2F6-03EC74C7418C}" srcOrd="8" destOrd="0" presId="urn:diagrams.loki3.com/BracketList+Icon"/>
    <dgm:cxn modelId="{8118C404-416E-4B75-8A35-067A64EF0288}" type="presParOf" srcId="{E1EA8DFF-35E6-4FA1-A2F6-03EC74C7418C}" destId="{F758F177-1BB5-4784-AC7E-CA521B0B80C0}" srcOrd="0" destOrd="0" presId="urn:diagrams.loki3.com/BracketList+Icon"/>
    <dgm:cxn modelId="{4520A877-6BAF-46AF-A358-82EFFB5D88CD}" type="presParOf" srcId="{E1EA8DFF-35E6-4FA1-A2F6-03EC74C7418C}" destId="{3043FD8A-F44F-4CE7-8B5F-60400A003AF4}" srcOrd="1" destOrd="0" presId="urn:diagrams.loki3.com/BracketList+Icon"/>
    <dgm:cxn modelId="{7F4093FD-D229-40D0-834B-B136FD3B9908}" type="presParOf" srcId="{E1EA8DFF-35E6-4FA1-A2F6-03EC74C7418C}" destId="{478432DD-3F0E-423E-B5C2-564452D228FC}" srcOrd="2" destOrd="0" presId="urn:diagrams.loki3.com/BracketList+Icon"/>
    <dgm:cxn modelId="{B6A9518C-CC25-4838-B864-1696A8A941B6}" type="presParOf" srcId="{E1EA8DFF-35E6-4FA1-A2F6-03EC74C7418C}" destId="{8E423F4D-AC3F-4B0C-901C-0CE4D8C0AA4D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AE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45BF93D5-A70E-4BBE-9D7A-8A6F76DEBE4F}">
      <dgm:prSet phldrT="[Text]"/>
      <dgm:spPr/>
      <dgm:t>
        <a:bodyPr/>
        <a:lstStyle/>
        <a:p>
          <a:r>
            <a:rPr lang="en-US" dirty="0" smtClean="0"/>
            <a:t>Clinical Events</a:t>
          </a:r>
          <a:endParaRPr lang="en-US" dirty="0"/>
        </a:p>
      </dgm:t>
    </dgm:pt>
    <dgm:pt modelId="{6D030D2C-EDCB-45BF-9ACA-B423CABB9B45}" type="parTrans" cxnId="{F887C7F4-B71E-4B17-9E07-D48C6E333F17}">
      <dgm:prSet/>
      <dgm:spPr/>
      <dgm:t>
        <a:bodyPr/>
        <a:lstStyle/>
        <a:p>
          <a:endParaRPr lang="en-US"/>
        </a:p>
      </dgm:t>
    </dgm:pt>
    <dgm:pt modelId="{C58AAA11-DAD4-4F73-9C18-DC227B5E1776}" type="sibTrans" cxnId="{F887C7F4-B71E-4B17-9E07-D48C6E333F17}">
      <dgm:prSet/>
      <dgm:spPr/>
      <dgm:t>
        <a:bodyPr/>
        <a:lstStyle/>
        <a:p>
          <a:endParaRPr lang="en-US"/>
        </a:p>
      </dgm:t>
    </dgm:pt>
    <dgm:pt modelId="{871D01FC-A17E-4214-8428-E4641992A0C4}">
      <dgm:prSet phldrT="[Text]"/>
      <dgm:spPr/>
      <dgm:t>
        <a:bodyPr/>
        <a:lstStyle/>
        <a:p>
          <a:r>
            <a:rPr lang="en-US" dirty="0" smtClean="0"/>
            <a:t>Disposition</a:t>
          </a:r>
          <a:endParaRPr lang="en-US" dirty="0"/>
        </a:p>
      </dgm:t>
    </dgm:pt>
    <dgm:pt modelId="{A9D794E0-3F1B-4164-8483-38492C39625A}" type="parTrans" cxnId="{D34A0DA9-8B75-4EAC-8454-C72FA02E995B}">
      <dgm:prSet/>
      <dgm:spPr/>
      <dgm:t>
        <a:bodyPr/>
        <a:lstStyle/>
        <a:p>
          <a:endParaRPr lang="en-US"/>
        </a:p>
      </dgm:t>
    </dgm:pt>
    <dgm:pt modelId="{86F12D6F-5175-4A33-ACB8-5867790033E2}" type="sibTrans" cxnId="{D34A0DA9-8B75-4EAC-8454-C72FA02E995B}">
      <dgm:prSet/>
      <dgm:spPr/>
      <dgm:t>
        <a:bodyPr/>
        <a:lstStyle/>
        <a:p>
          <a:endParaRPr lang="en-US"/>
        </a:p>
      </dgm:t>
    </dgm:pt>
    <dgm:pt modelId="{4F8A4B3E-CD69-4D79-9759-7344BD6F830B}">
      <dgm:prSet phldrT="[Text]"/>
      <dgm:spPr/>
      <dgm:t>
        <a:bodyPr/>
        <a:lstStyle/>
        <a:p>
          <a:r>
            <a:rPr lang="en-US" dirty="0" smtClean="0"/>
            <a:t>Protocol Deviations</a:t>
          </a:r>
          <a:endParaRPr lang="en-US" dirty="0"/>
        </a:p>
      </dgm:t>
    </dgm:pt>
    <dgm:pt modelId="{CC100E16-45F0-4F68-BBAF-3B40D3CF7F06}" type="parTrans" cxnId="{862C642D-9B5D-40C0-AFAE-D79EA6428E29}">
      <dgm:prSet/>
      <dgm:spPr/>
      <dgm:t>
        <a:bodyPr/>
        <a:lstStyle/>
        <a:p>
          <a:endParaRPr lang="en-US"/>
        </a:p>
      </dgm:t>
    </dgm:pt>
    <dgm:pt modelId="{E55108A5-2EF6-474F-996F-19DA7537F38B}" type="sibTrans" cxnId="{862C642D-9B5D-40C0-AFAE-D79EA6428E29}">
      <dgm:prSet/>
      <dgm:spPr/>
      <dgm:t>
        <a:bodyPr/>
        <a:lstStyle/>
        <a:p>
          <a:endParaRPr lang="en-US"/>
        </a:p>
      </dgm:t>
    </dgm:pt>
    <dgm:pt modelId="{9D786CE2-A670-4F42-AE9F-C79FD15889EA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42B93CB3-DA1C-46AB-8443-377ADEDBD454}" type="parTrans" cxnId="{F58D3489-803F-4B3F-9929-1980C3999CBA}">
      <dgm:prSet/>
      <dgm:spPr/>
      <dgm:t>
        <a:bodyPr/>
        <a:lstStyle/>
        <a:p>
          <a:endParaRPr lang="en-US"/>
        </a:p>
      </dgm:t>
    </dgm:pt>
    <dgm:pt modelId="{9BD56592-A960-49D2-BAE0-2242A3263CE1}" type="sibTrans" cxnId="{F58D3489-803F-4B3F-9929-1980C3999CBA}">
      <dgm:prSet/>
      <dgm:spPr/>
      <dgm:t>
        <a:bodyPr/>
        <a:lstStyle/>
        <a:p>
          <a:endParaRPr lang="en-US"/>
        </a:p>
      </dgm:t>
    </dgm:pt>
    <dgm:pt modelId="{484714C6-9B0B-4AE6-B4AB-0FCD28BE75EB}">
      <dgm:prSet phldrT="[Text]"/>
      <dgm:spPr/>
      <dgm:t>
        <a:bodyPr/>
        <a:lstStyle/>
        <a:p>
          <a:r>
            <a:rPr lang="en-US" dirty="0" smtClean="0"/>
            <a:t>DV</a:t>
          </a:r>
          <a:endParaRPr lang="en-US" dirty="0"/>
        </a:p>
      </dgm:t>
    </dgm:pt>
    <dgm:pt modelId="{1CE2AEC1-6B8C-496A-8799-F2A6F4A1CBC3}" type="parTrans" cxnId="{B16DDCD8-C2E9-4CB1-89EC-E1FEF9680051}">
      <dgm:prSet/>
      <dgm:spPr/>
      <dgm:t>
        <a:bodyPr/>
        <a:lstStyle/>
        <a:p>
          <a:endParaRPr lang="en-US"/>
        </a:p>
      </dgm:t>
    </dgm:pt>
    <dgm:pt modelId="{A1FDFAA0-70E0-43C6-BB24-66F8EED24A8C}" type="sibTrans" cxnId="{B16DDCD8-C2E9-4CB1-89EC-E1FEF9680051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Adverse Events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CE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46D8D67E-D441-4DE1-AC56-0F2BA8B9E343}">
      <dgm:prSet phldrT="[Text]"/>
      <dgm:spPr/>
      <dgm:t>
        <a:bodyPr/>
        <a:lstStyle/>
        <a:p>
          <a:r>
            <a:rPr lang="en-US" dirty="0" smtClean="0"/>
            <a:t>HO</a:t>
          </a:r>
          <a:endParaRPr lang="en-US" dirty="0"/>
        </a:p>
      </dgm:t>
    </dgm:pt>
    <dgm:pt modelId="{120B4C41-46FC-49D7-AB47-92C96E5A9247}" type="parTrans" cxnId="{686DE711-4DB1-42B5-BEF4-ED028ADE6BA9}">
      <dgm:prSet/>
      <dgm:spPr/>
      <dgm:t>
        <a:bodyPr/>
        <a:lstStyle/>
        <a:p>
          <a:endParaRPr lang="en-US"/>
        </a:p>
      </dgm:t>
    </dgm:pt>
    <dgm:pt modelId="{389DC16B-3567-464A-88B1-88052E1135EC}" type="sibTrans" cxnId="{686DE711-4DB1-42B5-BEF4-ED028ADE6BA9}">
      <dgm:prSet/>
      <dgm:spPr/>
      <dgm:t>
        <a:bodyPr/>
        <a:lstStyle/>
        <a:p>
          <a:endParaRPr lang="en-US"/>
        </a:p>
      </dgm:t>
    </dgm:pt>
    <dgm:pt modelId="{32786239-7038-425D-A0B7-EBAD555771F1}">
      <dgm:prSet phldrT="[Text]"/>
      <dgm:spPr/>
      <dgm:t>
        <a:bodyPr/>
        <a:lstStyle/>
        <a:p>
          <a:r>
            <a:rPr lang="en-US" dirty="0" smtClean="0"/>
            <a:t>Healthcare Encounters</a:t>
          </a:r>
          <a:endParaRPr lang="en-US" dirty="0"/>
        </a:p>
      </dgm:t>
    </dgm:pt>
    <dgm:pt modelId="{DD0BF7AF-F1D6-490B-8094-85B6583B0EE7}" type="parTrans" cxnId="{EF2D9A5C-01DF-4848-A3A6-BC4A3EC4AA2F}">
      <dgm:prSet/>
      <dgm:spPr/>
      <dgm:t>
        <a:bodyPr/>
        <a:lstStyle/>
        <a:p>
          <a:endParaRPr lang="en-US"/>
        </a:p>
      </dgm:t>
    </dgm:pt>
    <dgm:pt modelId="{8F674C99-7ACC-4ECF-9EA4-67A944E5E6B0}" type="sibTrans" cxnId="{EF2D9A5C-01DF-4848-A3A6-BC4A3EC4AA2F}">
      <dgm:prSet/>
      <dgm:spPr/>
      <dgm:t>
        <a:bodyPr/>
        <a:lstStyle/>
        <a:p>
          <a:endParaRPr lang="en-US"/>
        </a:p>
      </dgm:t>
    </dgm:pt>
    <dgm:pt modelId="{90F4A330-0418-4997-ACAD-A073BCEF047E}">
      <dgm:prSet phldrT="[Text]"/>
      <dgm:spPr/>
      <dgm:t>
        <a:bodyPr/>
        <a:lstStyle/>
        <a:p>
          <a:r>
            <a:rPr lang="en-US" dirty="0" smtClean="0"/>
            <a:t>MH</a:t>
          </a:r>
          <a:endParaRPr lang="en-US" dirty="0"/>
        </a:p>
      </dgm:t>
    </dgm:pt>
    <dgm:pt modelId="{657A5775-DB84-40AD-B194-D0CF8004283F}" type="parTrans" cxnId="{FFA87C0B-C419-40A0-A7A6-EE1A231183D5}">
      <dgm:prSet/>
      <dgm:spPr/>
      <dgm:t>
        <a:bodyPr/>
        <a:lstStyle/>
        <a:p>
          <a:endParaRPr lang="en-US"/>
        </a:p>
      </dgm:t>
    </dgm:pt>
    <dgm:pt modelId="{3287A64F-A15F-41FC-B3ED-5382E4E7A1AE}" type="sibTrans" cxnId="{FFA87C0B-C419-40A0-A7A6-EE1A231183D5}">
      <dgm:prSet/>
      <dgm:spPr/>
      <dgm:t>
        <a:bodyPr/>
        <a:lstStyle/>
        <a:p>
          <a:endParaRPr lang="en-US"/>
        </a:p>
      </dgm:t>
    </dgm:pt>
    <dgm:pt modelId="{E506B018-7DF3-4736-84F4-307215EE3EC3}">
      <dgm:prSet phldrT="[Text]"/>
      <dgm:spPr/>
      <dgm:t>
        <a:bodyPr/>
        <a:lstStyle/>
        <a:p>
          <a:r>
            <a:rPr lang="en-US" dirty="0" smtClean="0"/>
            <a:t>Medical History</a:t>
          </a:r>
          <a:endParaRPr lang="en-US" dirty="0"/>
        </a:p>
      </dgm:t>
    </dgm:pt>
    <dgm:pt modelId="{430502F1-73C3-4F07-B283-7AE90D59AF97}" type="parTrans" cxnId="{B80CEFD6-AF78-4F20-B76B-FCE582D8CAAF}">
      <dgm:prSet/>
      <dgm:spPr/>
      <dgm:t>
        <a:bodyPr/>
        <a:lstStyle/>
        <a:p>
          <a:endParaRPr lang="en-US"/>
        </a:p>
      </dgm:t>
    </dgm:pt>
    <dgm:pt modelId="{2835E6EC-CFC8-4F3C-8EFB-C04687A5D0B6}" type="sibTrans" cxnId="{B80CEFD6-AF78-4F20-B76B-FCE582D8CAAF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6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6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EBF7-126B-4A3E-AC05-004E8E5650FE}" type="pres">
      <dgm:prSet presAssocID="{845A990E-E857-4F4D-BD87-40088267AD0D}" presName="spV" presStyleCnt="0"/>
      <dgm:spPr/>
      <dgm:t>
        <a:bodyPr/>
        <a:lstStyle/>
        <a:p>
          <a:endParaRPr lang="en-US"/>
        </a:p>
      </dgm:t>
    </dgm:pt>
    <dgm:pt modelId="{64CBE70D-ECDA-4CC1-816C-673FEC6CBD1D}" type="pres">
      <dgm:prSet presAssocID="{9D786CE2-A670-4F42-AE9F-C79FD15889EA}" presName="linNode" presStyleCnt="0"/>
      <dgm:spPr/>
      <dgm:t>
        <a:bodyPr/>
        <a:lstStyle/>
        <a:p>
          <a:endParaRPr lang="en-US"/>
        </a:p>
      </dgm:t>
    </dgm:pt>
    <dgm:pt modelId="{15DCFD21-130A-455A-8434-EF7EA5D2837C}" type="pres">
      <dgm:prSet presAssocID="{9D786CE2-A670-4F42-AE9F-C79FD15889EA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EA58-8AA3-4F5E-AFA3-AA5ED9481EEC}" type="pres">
      <dgm:prSet presAssocID="{9D786CE2-A670-4F42-AE9F-C79FD15889EA}" presName="bracket" presStyleLbl="parChTrans1D1" presStyleIdx="2" presStyleCnt="6"/>
      <dgm:spPr/>
      <dgm:t>
        <a:bodyPr/>
        <a:lstStyle/>
        <a:p>
          <a:endParaRPr lang="en-US"/>
        </a:p>
      </dgm:t>
    </dgm:pt>
    <dgm:pt modelId="{BF2D38CC-139B-468E-ADC7-1369EAD0FABD}" type="pres">
      <dgm:prSet presAssocID="{9D786CE2-A670-4F42-AE9F-C79FD15889EA}" presName="spH" presStyleCnt="0"/>
      <dgm:spPr/>
      <dgm:t>
        <a:bodyPr/>
        <a:lstStyle/>
        <a:p>
          <a:endParaRPr lang="en-US"/>
        </a:p>
      </dgm:t>
    </dgm:pt>
    <dgm:pt modelId="{99643145-4106-4404-ACE4-23B0046F885B}" type="pres">
      <dgm:prSet presAssocID="{9D786CE2-A670-4F42-AE9F-C79FD15889EA}" presName="des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AD14-14ED-4560-B5C3-C189611C42FF}" type="pres">
      <dgm:prSet presAssocID="{9BD56592-A960-49D2-BAE0-2242A3263CE1}" presName="spV" presStyleCnt="0"/>
      <dgm:spPr/>
      <dgm:t>
        <a:bodyPr/>
        <a:lstStyle/>
        <a:p>
          <a:endParaRPr lang="en-US"/>
        </a:p>
      </dgm:t>
    </dgm:pt>
    <dgm:pt modelId="{B53C615A-133B-4B4A-AC8F-315D266AE1B3}" type="pres">
      <dgm:prSet presAssocID="{484714C6-9B0B-4AE6-B4AB-0FCD28BE75EB}" presName="linNode" presStyleCnt="0"/>
      <dgm:spPr/>
      <dgm:t>
        <a:bodyPr/>
        <a:lstStyle/>
        <a:p>
          <a:endParaRPr lang="en-US"/>
        </a:p>
      </dgm:t>
    </dgm:pt>
    <dgm:pt modelId="{2EFC68D3-7A53-47E8-B99B-CD6CF948D0F8}" type="pres">
      <dgm:prSet presAssocID="{484714C6-9B0B-4AE6-B4AB-0FCD28BE75EB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E0E5-AC4D-4186-BC9B-69DEA3836960}" type="pres">
      <dgm:prSet presAssocID="{484714C6-9B0B-4AE6-B4AB-0FCD28BE75EB}" presName="bracket" presStyleLbl="parChTrans1D1" presStyleIdx="3" presStyleCnt="6"/>
      <dgm:spPr/>
      <dgm:t>
        <a:bodyPr/>
        <a:lstStyle/>
        <a:p>
          <a:endParaRPr lang="en-US"/>
        </a:p>
      </dgm:t>
    </dgm:pt>
    <dgm:pt modelId="{3D7660E5-44C9-45A7-939C-3B51E8D92096}" type="pres">
      <dgm:prSet presAssocID="{484714C6-9B0B-4AE6-B4AB-0FCD28BE75EB}" presName="spH" presStyleCnt="0"/>
      <dgm:spPr/>
      <dgm:t>
        <a:bodyPr/>
        <a:lstStyle/>
        <a:p>
          <a:endParaRPr lang="en-US"/>
        </a:p>
      </dgm:t>
    </dgm:pt>
    <dgm:pt modelId="{7C374B61-B153-4801-8E3E-910EAA25A8CA}" type="pres">
      <dgm:prSet presAssocID="{484714C6-9B0B-4AE6-B4AB-0FCD28BE75EB}" presName="des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7C8C5-A4C3-4AED-BB37-F1064441953D}" type="pres">
      <dgm:prSet presAssocID="{A1FDFAA0-70E0-43C6-BB24-66F8EED24A8C}" presName="spV" presStyleCnt="0"/>
      <dgm:spPr/>
      <dgm:t>
        <a:bodyPr/>
        <a:lstStyle/>
        <a:p>
          <a:endParaRPr lang="en-US"/>
        </a:p>
      </dgm:t>
    </dgm:pt>
    <dgm:pt modelId="{E1EA8DFF-35E6-4FA1-A2F6-03EC74C7418C}" type="pres">
      <dgm:prSet presAssocID="{46D8D67E-D441-4DE1-AC56-0F2BA8B9E343}" presName="linNode" presStyleCnt="0"/>
      <dgm:spPr/>
      <dgm:t>
        <a:bodyPr/>
        <a:lstStyle/>
        <a:p>
          <a:endParaRPr lang="en-US"/>
        </a:p>
      </dgm:t>
    </dgm:pt>
    <dgm:pt modelId="{F758F177-1BB5-4784-AC7E-CA521B0B80C0}" type="pres">
      <dgm:prSet presAssocID="{46D8D67E-D441-4DE1-AC56-0F2BA8B9E343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3FD8A-F44F-4CE7-8B5F-60400A003AF4}" type="pres">
      <dgm:prSet presAssocID="{46D8D67E-D441-4DE1-AC56-0F2BA8B9E343}" presName="bracket" presStyleLbl="parChTrans1D1" presStyleIdx="4" presStyleCnt="6"/>
      <dgm:spPr/>
      <dgm:t>
        <a:bodyPr/>
        <a:lstStyle/>
        <a:p>
          <a:endParaRPr lang="en-US"/>
        </a:p>
      </dgm:t>
    </dgm:pt>
    <dgm:pt modelId="{478432DD-3F0E-423E-B5C2-564452D228FC}" type="pres">
      <dgm:prSet presAssocID="{46D8D67E-D441-4DE1-AC56-0F2BA8B9E343}" presName="spH" presStyleCnt="0"/>
      <dgm:spPr/>
      <dgm:t>
        <a:bodyPr/>
        <a:lstStyle/>
        <a:p>
          <a:endParaRPr lang="en-US"/>
        </a:p>
      </dgm:t>
    </dgm:pt>
    <dgm:pt modelId="{8E423F4D-AC3F-4B0C-901C-0CE4D8C0AA4D}" type="pres">
      <dgm:prSet presAssocID="{46D8D67E-D441-4DE1-AC56-0F2BA8B9E343}" presName="des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53EB1-DF23-4C25-9284-ECBAF2F588A5}" type="pres">
      <dgm:prSet presAssocID="{389DC16B-3567-464A-88B1-88052E1135EC}" presName="spV" presStyleCnt="0"/>
      <dgm:spPr/>
      <dgm:t>
        <a:bodyPr/>
        <a:lstStyle/>
        <a:p>
          <a:endParaRPr lang="en-US"/>
        </a:p>
      </dgm:t>
    </dgm:pt>
    <dgm:pt modelId="{5A60895C-EB3C-4136-AAD0-E67306CA0F59}" type="pres">
      <dgm:prSet presAssocID="{90F4A330-0418-4997-ACAD-A073BCEF047E}" presName="linNode" presStyleCnt="0"/>
      <dgm:spPr/>
      <dgm:t>
        <a:bodyPr/>
        <a:lstStyle/>
        <a:p>
          <a:endParaRPr lang="en-US"/>
        </a:p>
      </dgm:t>
    </dgm:pt>
    <dgm:pt modelId="{54048976-6A1A-43BF-9652-0E027BF5C19E}" type="pres">
      <dgm:prSet presAssocID="{90F4A330-0418-4997-ACAD-A073BCEF047E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8AA8C-2593-4AAC-B518-FFAAE4DD4462}" type="pres">
      <dgm:prSet presAssocID="{90F4A330-0418-4997-ACAD-A073BCEF047E}" presName="bracket" presStyleLbl="parChTrans1D1" presStyleIdx="5" presStyleCnt="6"/>
      <dgm:spPr/>
      <dgm:t>
        <a:bodyPr/>
        <a:lstStyle/>
        <a:p>
          <a:endParaRPr lang="en-US"/>
        </a:p>
      </dgm:t>
    </dgm:pt>
    <dgm:pt modelId="{8F044102-EF2B-42CC-A6D3-499D0E6F8AA7}" type="pres">
      <dgm:prSet presAssocID="{90F4A330-0418-4997-ACAD-A073BCEF047E}" presName="spH" presStyleCnt="0"/>
      <dgm:spPr/>
      <dgm:t>
        <a:bodyPr/>
        <a:lstStyle/>
        <a:p>
          <a:endParaRPr lang="en-US"/>
        </a:p>
      </dgm:t>
    </dgm:pt>
    <dgm:pt modelId="{B372654C-F135-4674-BA2D-A2FC3653743A}" type="pres">
      <dgm:prSet presAssocID="{90F4A330-0418-4997-ACAD-A073BCEF047E}" presName="des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3666CF-E963-4001-A21B-779E06842A71}" type="presOf" srcId="{A62A4732-D2D6-4C20-9293-32DBBB81078A}" destId="{2AEFD997-ED15-4B83-9E93-F66C5F1A0361}" srcOrd="0" destOrd="0" presId="urn:diagrams.loki3.com/BracketList+Icon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F887C7F4-B71E-4B17-9E07-D48C6E333F17}" srcId="{A62A4732-D2D6-4C20-9293-32DBBB81078A}" destId="{45BF93D5-A70E-4BBE-9D7A-8A6F76DEBE4F}" srcOrd="0" destOrd="0" parTransId="{6D030D2C-EDCB-45BF-9ACA-B423CABB9B45}" sibTransId="{C58AAA11-DAD4-4F73-9C18-DC227B5E1776}"/>
    <dgm:cxn modelId="{AB194C6A-B196-405E-BDE2-4691B306BAB8}" type="presOf" srcId="{32786239-7038-425D-A0B7-EBAD555771F1}" destId="{8E423F4D-AC3F-4B0C-901C-0CE4D8C0AA4D}" srcOrd="0" destOrd="0" presId="urn:diagrams.loki3.com/BracketList+Icon"/>
    <dgm:cxn modelId="{CD5F2947-DD18-49C6-9D92-078AEC6784FC}" type="presOf" srcId="{871D01FC-A17E-4214-8428-E4641992A0C4}" destId="{99643145-4106-4404-ACE4-23B0046F885B}" srcOrd="0" destOrd="0" presId="urn:diagrams.loki3.com/BracketList+Icon"/>
    <dgm:cxn modelId="{89FC09A6-00C6-41A1-8DB3-4B58A78050B8}" type="presOf" srcId="{90F4A330-0418-4997-ACAD-A073BCEF047E}" destId="{54048976-6A1A-43BF-9652-0E027BF5C19E}" srcOrd="0" destOrd="0" presId="urn:diagrams.loki3.com/BracketList+Icon"/>
    <dgm:cxn modelId="{E7126D41-892A-47EE-8BD9-1A7DC131CAF4}" type="presOf" srcId="{9D786CE2-A670-4F42-AE9F-C79FD15889EA}" destId="{15DCFD21-130A-455A-8434-EF7EA5D2837C}" srcOrd="0" destOrd="0" presId="urn:diagrams.loki3.com/BracketList+Icon"/>
    <dgm:cxn modelId="{FA4FFF21-C470-4A8B-BCFE-A8B2F04B03AE}" type="presOf" srcId="{4F8A4B3E-CD69-4D79-9759-7344BD6F830B}" destId="{7C374B61-B153-4801-8E3E-910EAA25A8CA}" srcOrd="0" destOrd="0" presId="urn:diagrams.loki3.com/BracketList+Icon"/>
    <dgm:cxn modelId="{B16DDCD8-C2E9-4CB1-89EC-E1FEF9680051}" srcId="{CAAFB615-AC47-44C0-9D78-CA05DF265F6E}" destId="{484714C6-9B0B-4AE6-B4AB-0FCD28BE75EB}" srcOrd="3" destOrd="0" parTransId="{1CE2AEC1-6B8C-496A-8799-F2A6F4A1CBC3}" sibTransId="{A1FDFAA0-70E0-43C6-BB24-66F8EED24A8C}"/>
    <dgm:cxn modelId="{F58D3489-803F-4B3F-9929-1980C3999CBA}" srcId="{CAAFB615-AC47-44C0-9D78-CA05DF265F6E}" destId="{9D786CE2-A670-4F42-AE9F-C79FD15889EA}" srcOrd="2" destOrd="0" parTransId="{42B93CB3-DA1C-46AB-8443-377ADEDBD454}" sibTransId="{9BD56592-A960-49D2-BAE0-2242A3263CE1}"/>
    <dgm:cxn modelId="{862C642D-9B5D-40C0-AFAE-D79EA6428E29}" srcId="{484714C6-9B0B-4AE6-B4AB-0FCD28BE75EB}" destId="{4F8A4B3E-CD69-4D79-9759-7344BD6F830B}" srcOrd="0" destOrd="0" parTransId="{CC100E16-45F0-4F68-BBAF-3B40D3CF7F06}" sibTransId="{E55108A5-2EF6-474F-996F-19DA7537F38B}"/>
    <dgm:cxn modelId="{B80CEFD6-AF78-4F20-B76B-FCE582D8CAAF}" srcId="{90F4A330-0418-4997-ACAD-A073BCEF047E}" destId="{E506B018-7DF3-4736-84F4-307215EE3EC3}" srcOrd="0" destOrd="0" parTransId="{430502F1-73C3-4F07-B283-7AE90D59AF97}" sibTransId="{2835E6EC-CFC8-4F3C-8EFB-C04687A5D0B6}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47F31E0D-E00A-4581-80A1-04D34DF44C3A}" type="presOf" srcId="{CAAFB615-AC47-44C0-9D78-CA05DF265F6E}" destId="{526CC884-CF08-439D-96D9-0D6FC4D92C18}" srcOrd="0" destOrd="0" presId="urn:diagrams.loki3.com/BracketList+Icon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28E1DCE6-E239-4524-98A0-4A7A15382B4F}" type="presOf" srcId="{45BF93D5-A70E-4BBE-9D7A-8A6F76DEBE4F}" destId="{5BC02914-C4D2-4F86-A9C6-1AF8FD311B31}" srcOrd="0" destOrd="0" presId="urn:diagrams.loki3.com/BracketList+Icon"/>
    <dgm:cxn modelId="{FFA87C0B-C419-40A0-A7A6-EE1A231183D5}" srcId="{CAAFB615-AC47-44C0-9D78-CA05DF265F6E}" destId="{90F4A330-0418-4997-ACAD-A073BCEF047E}" srcOrd="5" destOrd="0" parTransId="{657A5775-DB84-40AD-B194-D0CF8004283F}" sibTransId="{3287A64F-A15F-41FC-B3ED-5382E4E7A1AE}"/>
    <dgm:cxn modelId="{686DE711-4DB1-42B5-BEF4-ED028ADE6BA9}" srcId="{CAAFB615-AC47-44C0-9D78-CA05DF265F6E}" destId="{46D8D67E-D441-4DE1-AC56-0F2BA8B9E343}" srcOrd="4" destOrd="0" parTransId="{120B4C41-46FC-49D7-AB47-92C96E5A9247}" sibTransId="{389DC16B-3567-464A-88B1-88052E1135EC}"/>
    <dgm:cxn modelId="{EF2D9A5C-01DF-4848-A3A6-BC4A3EC4AA2F}" srcId="{46D8D67E-D441-4DE1-AC56-0F2BA8B9E343}" destId="{32786239-7038-425D-A0B7-EBAD555771F1}" srcOrd="0" destOrd="0" parTransId="{DD0BF7AF-F1D6-490B-8094-85B6583B0EE7}" sibTransId="{8F674C99-7ACC-4ECF-9EA4-67A944E5E6B0}"/>
    <dgm:cxn modelId="{84F1C29D-5D94-4B33-B3B8-63E979A67CC2}" type="presOf" srcId="{46D8D67E-D441-4DE1-AC56-0F2BA8B9E343}" destId="{F758F177-1BB5-4784-AC7E-CA521B0B80C0}" srcOrd="0" destOrd="0" presId="urn:diagrams.loki3.com/BracketList+Icon"/>
    <dgm:cxn modelId="{D34A0DA9-8B75-4EAC-8454-C72FA02E995B}" srcId="{9D786CE2-A670-4F42-AE9F-C79FD15889EA}" destId="{871D01FC-A17E-4214-8428-E4641992A0C4}" srcOrd="0" destOrd="0" parTransId="{A9D794E0-3F1B-4164-8483-38492C39625A}" sibTransId="{86F12D6F-5175-4A33-ACB8-5867790033E2}"/>
    <dgm:cxn modelId="{B69ADA28-7C1C-496A-A68F-AB8D0D3D2919}" type="presOf" srcId="{484714C6-9B0B-4AE6-B4AB-0FCD28BE75EB}" destId="{2EFC68D3-7A53-47E8-B99B-CD6CF948D0F8}" srcOrd="0" destOrd="0" presId="urn:diagrams.loki3.com/BracketList+Icon"/>
    <dgm:cxn modelId="{DEDA29F0-762B-4F2F-B05E-FD5785ED915B}" type="presOf" srcId="{E506B018-7DF3-4736-84F4-307215EE3EC3}" destId="{B372654C-F135-4674-BA2D-A2FC3653743A}" srcOrd="0" destOrd="0" presId="urn:diagrams.loki3.com/BracketList+Icon"/>
    <dgm:cxn modelId="{7877708A-BBE2-477B-B302-25D73C2D740D}" type="presOf" srcId="{E119A5A6-467E-4338-8F9A-28DD56F412BA}" destId="{0F259143-485A-4AF3-9154-B973163BF3E2}" srcOrd="0" destOrd="0" presId="urn:diagrams.loki3.com/BracketList+Icon"/>
    <dgm:cxn modelId="{FCA52C22-9D97-47C2-BEE4-89CFC33B0ABA}" type="presOf" srcId="{9DC08C49-E922-49E4-BF09-3633A2339A0D}" destId="{4950BA2F-2A98-43CA-B7D3-4F72531B20A2}" srcOrd="0" destOrd="0" presId="urn:diagrams.loki3.com/BracketList+Icon"/>
    <dgm:cxn modelId="{DA0BB747-2662-4B03-8A5C-9DC8900C9161}" type="presParOf" srcId="{526CC884-CF08-439D-96D9-0D6FC4D92C18}" destId="{0DD02AFD-C319-423F-981C-FC4B2383279A}" srcOrd="0" destOrd="0" presId="urn:diagrams.loki3.com/BracketList+Icon"/>
    <dgm:cxn modelId="{7469603D-2167-4E4B-9381-69A1C66A22F3}" type="presParOf" srcId="{0DD02AFD-C319-423F-981C-FC4B2383279A}" destId="{4950BA2F-2A98-43CA-B7D3-4F72531B20A2}" srcOrd="0" destOrd="0" presId="urn:diagrams.loki3.com/BracketList+Icon"/>
    <dgm:cxn modelId="{16CEB3DE-A451-4420-86A6-AE99684C3817}" type="presParOf" srcId="{0DD02AFD-C319-423F-981C-FC4B2383279A}" destId="{20D2551C-5394-49E5-A997-4B1036CC1A52}" srcOrd="1" destOrd="0" presId="urn:diagrams.loki3.com/BracketList+Icon"/>
    <dgm:cxn modelId="{5D6F363A-62E4-47D5-BD48-3DD09BFE3AA0}" type="presParOf" srcId="{0DD02AFD-C319-423F-981C-FC4B2383279A}" destId="{71DF802D-C179-4E64-8E10-53553A88668F}" srcOrd="2" destOrd="0" presId="urn:diagrams.loki3.com/BracketList+Icon"/>
    <dgm:cxn modelId="{43698953-D4BA-4A98-AD2D-FF4C943A5A55}" type="presParOf" srcId="{0DD02AFD-C319-423F-981C-FC4B2383279A}" destId="{0F259143-485A-4AF3-9154-B973163BF3E2}" srcOrd="3" destOrd="0" presId="urn:diagrams.loki3.com/BracketList+Icon"/>
    <dgm:cxn modelId="{DF06AD6C-2923-491D-9C91-87B3242BB036}" type="presParOf" srcId="{526CC884-CF08-439D-96D9-0D6FC4D92C18}" destId="{717D301B-4466-45D1-9D33-8149F0BF3348}" srcOrd="1" destOrd="0" presId="urn:diagrams.loki3.com/BracketList+Icon"/>
    <dgm:cxn modelId="{69205044-293B-43DD-8C01-DA5D2A27F240}" type="presParOf" srcId="{526CC884-CF08-439D-96D9-0D6FC4D92C18}" destId="{1B75EADE-DC47-43E4-A911-3BCF8573B9E7}" srcOrd="2" destOrd="0" presId="urn:diagrams.loki3.com/BracketList+Icon"/>
    <dgm:cxn modelId="{1B167C7D-957B-4123-A51C-1E3CE401D5B2}" type="presParOf" srcId="{1B75EADE-DC47-43E4-A911-3BCF8573B9E7}" destId="{2AEFD997-ED15-4B83-9E93-F66C5F1A0361}" srcOrd="0" destOrd="0" presId="urn:diagrams.loki3.com/BracketList+Icon"/>
    <dgm:cxn modelId="{FA91BF13-EF9C-4F4E-8262-97EAC5B42E41}" type="presParOf" srcId="{1B75EADE-DC47-43E4-A911-3BCF8573B9E7}" destId="{F4808F2A-C7DF-488F-BB5A-F759250314AB}" srcOrd="1" destOrd="0" presId="urn:diagrams.loki3.com/BracketList+Icon"/>
    <dgm:cxn modelId="{E693762A-B99B-4D2C-8690-C03D8F09EF8F}" type="presParOf" srcId="{1B75EADE-DC47-43E4-A911-3BCF8573B9E7}" destId="{3D3FBA90-07C0-489D-BC81-79A6F6048EFF}" srcOrd="2" destOrd="0" presId="urn:diagrams.loki3.com/BracketList+Icon"/>
    <dgm:cxn modelId="{4D5DEA5C-BA74-4AA1-914D-95D123F01488}" type="presParOf" srcId="{1B75EADE-DC47-43E4-A911-3BCF8573B9E7}" destId="{5BC02914-C4D2-4F86-A9C6-1AF8FD311B31}" srcOrd="3" destOrd="0" presId="urn:diagrams.loki3.com/BracketList+Icon"/>
    <dgm:cxn modelId="{1D18E7B5-2309-426C-A43A-0CF67E113830}" type="presParOf" srcId="{526CC884-CF08-439D-96D9-0D6FC4D92C18}" destId="{9FF6EBF7-126B-4A3E-AC05-004E8E5650FE}" srcOrd="3" destOrd="0" presId="urn:diagrams.loki3.com/BracketList+Icon"/>
    <dgm:cxn modelId="{D75F22C8-AB88-4C47-9673-61CDFC1C610D}" type="presParOf" srcId="{526CC884-CF08-439D-96D9-0D6FC4D92C18}" destId="{64CBE70D-ECDA-4CC1-816C-673FEC6CBD1D}" srcOrd="4" destOrd="0" presId="urn:diagrams.loki3.com/BracketList+Icon"/>
    <dgm:cxn modelId="{41029260-7BC7-451A-94BB-FAA02A19788F}" type="presParOf" srcId="{64CBE70D-ECDA-4CC1-816C-673FEC6CBD1D}" destId="{15DCFD21-130A-455A-8434-EF7EA5D2837C}" srcOrd="0" destOrd="0" presId="urn:diagrams.loki3.com/BracketList+Icon"/>
    <dgm:cxn modelId="{12099F61-15AD-4A3E-AD46-12E1AE03AF44}" type="presParOf" srcId="{64CBE70D-ECDA-4CC1-816C-673FEC6CBD1D}" destId="{1D0BEA58-8AA3-4F5E-AFA3-AA5ED9481EEC}" srcOrd="1" destOrd="0" presId="urn:diagrams.loki3.com/BracketList+Icon"/>
    <dgm:cxn modelId="{C535E548-CD72-436A-880E-B98F32D8BDA1}" type="presParOf" srcId="{64CBE70D-ECDA-4CC1-816C-673FEC6CBD1D}" destId="{BF2D38CC-139B-468E-ADC7-1369EAD0FABD}" srcOrd="2" destOrd="0" presId="urn:diagrams.loki3.com/BracketList+Icon"/>
    <dgm:cxn modelId="{CC052E0B-DB52-4903-808E-6440A3EFE244}" type="presParOf" srcId="{64CBE70D-ECDA-4CC1-816C-673FEC6CBD1D}" destId="{99643145-4106-4404-ACE4-23B0046F885B}" srcOrd="3" destOrd="0" presId="urn:diagrams.loki3.com/BracketList+Icon"/>
    <dgm:cxn modelId="{40172B18-9E59-4951-B6DF-D1A300CE4762}" type="presParOf" srcId="{526CC884-CF08-439D-96D9-0D6FC4D92C18}" destId="{9A22AD14-14ED-4560-B5C3-C189611C42FF}" srcOrd="5" destOrd="0" presId="urn:diagrams.loki3.com/BracketList+Icon"/>
    <dgm:cxn modelId="{2F64775C-4384-409A-B6AC-CB0234EDACEB}" type="presParOf" srcId="{526CC884-CF08-439D-96D9-0D6FC4D92C18}" destId="{B53C615A-133B-4B4A-AC8F-315D266AE1B3}" srcOrd="6" destOrd="0" presId="urn:diagrams.loki3.com/BracketList+Icon"/>
    <dgm:cxn modelId="{810AAFEF-9660-4C04-9B8E-A66506A30C0B}" type="presParOf" srcId="{B53C615A-133B-4B4A-AC8F-315D266AE1B3}" destId="{2EFC68D3-7A53-47E8-B99B-CD6CF948D0F8}" srcOrd="0" destOrd="0" presId="urn:diagrams.loki3.com/BracketList+Icon"/>
    <dgm:cxn modelId="{3379D9EE-12AF-449E-BDE0-10F22C6FA6DA}" type="presParOf" srcId="{B53C615A-133B-4B4A-AC8F-315D266AE1B3}" destId="{FDCEE0E5-AC4D-4186-BC9B-69DEA3836960}" srcOrd="1" destOrd="0" presId="urn:diagrams.loki3.com/BracketList+Icon"/>
    <dgm:cxn modelId="{7E06071F-2CDD-4672-8733-0AD34F3115B2}" type="presParOf" srcId="{B53C615A-133B-4B4A-AC8F-315D266AE1B3}" destId="{3D7660E5-44C9-45A7-939C-3B51E8D92096}" srcOrd="2" destOrd="0" presId="urn:diagrams.loki3.com/BracketList+Icon"/>
    <dgm:cxn modelId="{3DF208D4-91A4-4913-A734-85EF843E2069}" type="presParOf" srcId="{B53C615A-133B-4B4A-AC8F-315D266AE1B3}" destId="{7C374B61-B153-4801-8E3E-910EAA25A8CA}" srcOrd="3" destOrd="0" presId="urn:diagrams.loki3.com/BracketList+Icon"/>
    <dgm:cxn modelId="{3AB201F2-4303-4C47-8932-612065846296}" type="presParOf" srcId="{526CC884-CF08-439D-96D9-0D6FC4D92C18}" destId="{FF67C8C5-A4C3-4AED-BB37-F1064441953D}" srcOrd="7" destOrd="0" presId="urn:diagrams.loki3.com/BracketList+Icon"/>
    <dgm:cxn modelId="{35E76C81-AE36-4C86-942E-8DF9F81D8DFC}" type="presParOf" srcId="{526CC884-CF08-439D-96D9-0D6FC4D92C18}" destId="{E1EA8DFF-35E6-4FA1-A2F6-03EC74C7418C}" srcOrd="8" destOrd="0" presId="urn:diagrams.loki3.com/BracketList+Icon"/>
    <dgm:cxn modelId="{CA159DC0-A385-4102-899A-187A16E5F335}" type="presParOf" srcId="{E1EA8DFF-35E6-4FA1-A2F6-03EC74C7418C}" destId="{F758F177-1BB5-4784-AC7E-CA521B0B80C0}" srcOrd="0" destOrd="0" presId="urn:diagrams.loki3.com/BracketList+Icon"/>
    <dgm:cxn modelId="{914F76AC-6DD8-47F9-9F60-4BD795E59C1B}" type="presParOf" srcId="{E1EA8DFF-35E6-4FA1-A2F6-03EC74C7418C}" destId="{3043FD8A-F44F-4CE7-8B5F-60400A003AF4}" srcOrd="1" destOrd="0" presId="urn:diagrams.loki3.com/BracketList+Icon"/>
    <dgm:cxn modelId="{10F43663-0FF2-45F4-A83D-D14F45DB1522}" type="presParOf" srcId="{E1EA8DFF-35E6-4FA1-A2F6-03EC74C7418C}" destId="{478432DD-3F0E-423E-B5C2-564452D228FC}" srcOrd="2" destOrd="0" presId="urn:diagrams.loki3.com/BracketList+Icon"/>
    <dgm:cxn modelId="{32D1B384-E58E-4D35-BC9C-FE016E975403}" type="presParOf" srcId="{E1EA8DFF-35E6-4FA1-A2F6-03EC74C7418C}" destId="{8E423F4D-AC3F-4B0C-901C-0CE4D8C0AA4D}" srcOrd="3" destOrd="0" presId="urn:diagrams.loki3.com/BracketList+Icon"/>
    <dgm:cxn modelId="{1E13D230-F4FC-4C4F-96F1-9C153D167E36}" type="presParOf" srcId="{526CC884-CF08-439D-96D9-0D6FC4D92C18}" destId="{82A53EB1-DF23-4C25-9284-ECBAF2F588A5}" srcOrd="9" destOrd="0" presId="urn:diagrams.loki3.com/BracketList+Icon"/>
    <dgm:cxn modelId="{EBB4293C-2BEC-424F-B25A-BD424EF986EA}" type="presParOf" srcId="{526CC884-CF08-439D-96D9-0D6FC4D92C18}" destId="{5A60895C-EB3C-4136-AAD0-E67306CA0F59}" srcOrd="10" destOrd="0" presId="urn:diagrams.loki3.com/BracketList+Icon"/>
    <dgm:cxn modelId="{5B19EB73-2FE6-47BF-86C7-5483BBC5E1F9}" type="presParOf" srcId="{5A60895C-EB3C-4136-AAD0-E67306CA0F59}" destId="{54048976-6A1A-43BF-9652-0E027BF5C19E}" srcOrd="0" destOrd="0" presId="urn:diagrams.loki3.com/BracketList+Icon"/>
    <dgm:cxn modelId="{16B4FA98-657B-4C08-8880-E47D569787F5}" type="presParOf" srcId="{5A60895C-EB3C-4136-AAD0-E67306CA0F59}" destId="{C608AA8C-2593-4AAC-B518-FFAAE4DD4462}" srcOrd="1" destOrd="0" presId="urn:diagrams.loki3.com/BracketList+Icon"/>
    <dgm:cxn modelId="{593BCB82-AEE4-4144-AD2F-61FB87455D60}" type="presParOf" srcId="{5A60895C-EB3C-4136-AAD0-E67306CA0F59}" destId="{8F044102-EF2B-42CC-A6D3-499D0E6F8AA7}" srcOrd="2" destOrd="0" presId="urn:diagrams.loki3.com/BracketList+Icon"/>
    <dgm:cxn modelId="{BC61CC27-4577-4381-8A4A-9E3C9AA3609D}" type="presParOf" srcId="{5A60895C-EB3C-4136-AAD0-E67306CA0F59}" destId="{B372654C-F135-4674-BA2D-A2FC3653743A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DA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45BF93D5-A70E-4BBE-9D7A-8A6F76DEBE4F}">
      <dgm:prSet phldrT="[Text]"/>
      <dgm:spPr/>
      <dgm:t>
        <a:bodyPr/>
        <a:lstStyle/>
        <a:p>
          <a:r>
            <a:rPr lang="en-US" dirty="0" smtClean="0"/>
            <a:t>Death Details</a:t>
          </a:r>
          <a:endParaRPr lang="en-US" dirty="0"/>
        </a:p>
      </dgm:t>
    </dgm:pt>
    <dgm:pt modelId="{6D030D2C-EDCB-45BF-9ACA-B423CABB9B45}" type="parTrans" cxnId="{F887C7F4-B71E-4B17-9E07-D48C6E333F17}">
      <dgm:prSet/>
      <dgm:spPr/>
      <dgm:t>
        <a:bodyPr/>
        <a:lstStyle/>
        <a:p>
          <a:endParaRPr lang="en-US"/>
        </a:p>
      </dgm:t>
    </dgm:pt>
    <dgm:pt modelId="{C58AAA11-DAD4-4F73-9C18-DC227B5E1776}" type="sibTrans" cxnId="{F887C7F4-B71E-4B17-9E07-D48C6E333F17}">
      <dgm:prSet/>
      <dgm:spPr/>
      <dgm:t>
        <a:bodyPr/>
        <a:lstStyle/>
        <a:p>
          <a:endParaRPr lang="en-US"/>
        </a:p>
      </dgm:t>
    </dgm:pt>
    <dgm:pt modelId="{871D01FC-A17E-4214-8428-E4641992A0C4}">
      <dgm:prSet phldrT="[Text]"/>
      <dgm:spPr/>
      <dgm:t>
        <a:bodyPr/>
        <a:lstStyle/>
        <a:p>
          <a:r>
            <a:rPr lang="en-US" dirty="0" smtClean="0"/>
            <a:t>ECG Results</a:t>
          </a:r>
          <a:endParaRPr lang="en-US" dirty="0"/>
        </a:p>
      </dgm:t>
    </dgm:pt>
    <dgm:pt modelId="{A9D794E0-3F1B-4164-8483-38492C39625A}" type="parTrans" cxnId="{D34A0DA9-8B75-4EAC-8454-C72FA02E995B}">
      <dgm:prSet/>
      <dgm:spPr/>
      <dgm:t>
        <a:bodyPr/>
        <a:lstStyle/>
        <a:p>
          <a:endParaRPr lang="en-US"/>
        </a:p>
      </dgm:t>
    </dgm:pt>
    <dgm:pt modelId="{86F12D6F-5175-4A33-ACB8-5867790033E2}" type="sibTrans" cxnId="{D34A0DA9-8B75-4EAC-8454-C72FA02E995B}">
      <dgm:prSet/>
      <dgm:spPr/>
      <dgm:t>
        <a:bodyPr/>
        <a:lstStyle/>
        <a:p>
          <a:endParaRPr lang="en-US"/>
        </a:p>
      </dgm:t>
    </dgm:pt>
    <dgm:pt modelId="{9D786CE2-A670-4F42-AE9F-C79FD15889EA}">
      <dgm:prSet phldrT="[Text]"/>
      <dgm:spPr/>
      <dgm:t>
        <a:bodyPr/>
        <a:lstStyle/>
        <a:p>
          <a:r>
            <a:rPr lang="en-US" dirty="0" smtClean="0"/>
            <a:t>EG</a:t>
          </a:r>
          <a:endParaRPr lang="en-US" dirty="0"/>
        </a:p>
      </dgm:t>
    </dgm:pt>
    <dgm:pt modelId="{42B93CB3-DA1C-46AB-8443-377ADEDBD454}" type="parTrans" cxnId="{F58D3489-803F-4B3F-9929-1980C3999CBA}">
      <dgm:prSet/>
      <dgm:spPr/>
      <dgm:t>
        <a:bodyPr/>
        <a:lstStyle/>
        <a:p>
          <a:endParaRPr lang="en-US"/>
        </a:p>
      </dgm:t>
    </dgm:pt>
    <dgm:pt modelId="{9BD56592-A960-49D2-BAE0-2242A3263CE1}" type="sibTrans" cxnId="{F58D3489-803F-4B3F-9929-1980C3999CBA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Drug Accountability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DD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FC408F06-8971-4B68-B1CD-7658B1321AB8}">
      <dgm:prSet phldrT="[Text]"/>
      <dgm:spPr/>
      <dgm:t>
        <a:bodyPr/>
        <a:lstStyle/>
        <a:p>
          <a:r>
            <a:rPr lang="en-US" dirty="0" smtClean="0"/>
            <a:t>All Findings</a:t>
          </a:r>
          <a:endParaRPr lang="en-US" dirty="0"/>
        </a:p>
      </dgm:t>
    </dgm:pt>
    <dgm:pt modelId="{BB622CB1-94EE-454C-8E0D-EFDA76B48CFC}" type="parTrans" cxnId="{F4188760-49B1-46B9-BD36-186DB0AF97DE}">
      <dgm:prSet/>
      <dgm:spPr/>
      <dgm:t>
        <a:bodyPr/>
        <a:lstStyle/>
        <a:p>
          <a:endParaRPr lang="en-US"/>
        </a:p>
      </dgm:t>
    </dgm:pt>
    <dgm:pt modelId="{B6846EC2-F323-43C3-9F5A-1415C982AD87}" type="sibTrans" cxnId="{F4188760-49B1-46B9-BD36-186DB0AF97DE}">
      <dgm:prSet/>
      <dgm:spPr/>
      <dgm:t>
        <a:bodyPr/>
        <a:lstStyle/>
        <a:p>
          <a:endParaRPr lang="en-US"/>
        </a:p>
      </dgm:t>
    </dgm:pt>
    <dgm:pt modelId="{EF58B9E4-B0EC-446A-B10D-A858C9FA720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21 Findings Domains TOTAL</a:t>
          </a:r>
          <a:endParaRPr lang="en-US" b="1" dirty="0">
            <a:solidFill>
              <a:schemeClr val="tx1"/>
            </a:solidFill>
          </a:endParaRPr>
        </a:p>
      </dgm:t>
    </dgm:pt>
    <dgm:pt modelId="{A3BCB830-DC7D-4CF8-B7F8-888FAA4A33A4}" type="parTrans" cxnId="{FAB8D20F-A6D6-4633-B557-0580F640A1ED}">
      <dgm:prSet/>
      <dgm:spPr/>
      <dgm:t>
        <a:bodyPr/>
        <a:lstStyle/>
        <a:p>
          <a:endParaRPr lang="en-US"/>
        </a:p>
      </dgm:t>
    </dgm:pt>
    <dgm:pt modelId="{5BD38D32-FD87-40B8-82B5-FCF61D6E9D2A}" type="sibTrans" cxnId="{FAB8D20F-A6D6-4633-B557-0580F640A1ED}">
      <dgm:prSet/>
      <dgm:spPr/>
      <dgm:t>
        <a:bodyPr/>
        <a:lstStyle/>
        <a:p>
          <a:endParaRPr lang="en-US"/>
        </a:p>
      </dgm:t>
    </dgm:pt>
    <dgm:pt modelId="{A68D6C5F-12DD-45B4-BC11-86DAAB961A4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4303B9CC-B204-4300-B058-8A904985DE27}" type="parTrans" cxnId="{FAB2D86E-88FC-4DD3-8037-565CF1E13E96}">
      <dgm:prSet/>
      <dgm:spPr/>
      <dgm:t>
        <a:bodyPr/>
        <a:lstStyle/>
        <a:p>
          <a:endParaRPr lang="en-US"/>
        </a:p>
      </dgm:t>
    </dgm:pt>
    <dgm:pt modelId="{783E9A67-B3F2-468E-B7A4-FC2084016FC0}" type="sibTrans" cxnId="{FAB2D86E-88FC-4DD3-8037-565CF1E13E96}">
      <dgm:prSet/>
      <dgm:spPr/>
      <dgm:t>
        <a:bodyPr/>
        <a:lstStyle/>
        <a:p>
          <a:endParaRPr lang="en-US"/>
        </a:p>
      </dgm:t>
    </dgm:pt>
    <dgm:pt modelId="{7DFCDF1B-741F-4DBD-AA24-543C3C53C7C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7474A1C-1695-483E-BEAB-D190FE658AC9}" type="parTrans" cxnId="{F3687E47-2239-4556-A5F8-1CDEC7C91F53}">
      <dgm:prSet/>
      <dgm:spPr/>
      <dgm:t>
        <a:bodyPr/>
        <a:lstStyle/>
        <a:p>
          <a:endParaRPr lang="en-US"/>
        </a:p>
      </dgm:t>
    </dgm:pt>
    <dgm:pt modelId="{D9CFC74D-5BAB-47D2-BC7D-7B7690D969D9}" type="sibTrans" cxnId="{F3687E47-2239-4556-A5F8-1CDEC7C91F53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5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5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EBF7-126B-4A3E-AC05-004E8E5650FE}" type="pres">
      <dgm:prSet presAssocID="{845A990E-E857-4F4D-BD87-40088267AD0D}" presName="spV" presStyleCnt="0"/>
      <dgm:spPr/>
      <dgm:t>
        <a:bodyPr/>
        <a:lstStyle/>
        <a:p>
          <a:endParaRPr lang="en-US"/>
        </a:p>
      </dgm:t>
    </dgm:pt>
    <dgm:pt modelId="{64CBE70D-ECDA-4CC1-816C-673FEC6CBD1D}" type="pres">
      <dgm:prSet presAssocID="{9D786CE2-A670-4F42-AE9F-C79FD15889EA}" presName="linNode" presStyleCnt="0"/>
      <dgm:spPr/>
      <dgm:t>
        <a:bodyPr/>
        <a:lstStyle/>
        <a:p>
          <a:endParaRPr lang="en-US"/>
        </a:p>
      </dgm:t>
    </dgm:pt>
    <dgm:pt modelId="{15DCFD21-130A-455A-8434-EF7EA5D2837C}" type="pres">
      <dgm:prSet presAssocID="{9D786CE2-A670-4F42-AE9F-C79FD15889EA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EA58-8AA3-4F5E-AFA3-AA5ED9481EEC}" type="pres">
      <dgm:prSet presAssocID="{9D786CE2-A670-4F42-AE9F-C79FD15889EA}" presName="bracket" presStyleLbl="parChTrans1D1" presStyleIdx="2" presStyleCnt="5"/>
      <dgm:spPr/>
      <dgm:t>
        <a:bodyPr/>
        <a:lstStyle/>
        <a:p>
          <a:endParaRPr lang="en-US"/>
        </a:p>
      </dgm:t>
    </dgm:pt>
    <dgm:pt modelId="{BF2D38CC-139B-468E-ADC7-1369EAD0FABD}" type="pres">
      <dgm:prSet presAssocID="{9D786CE2-A670-4F42-AE9F-C79FD15889EA}" presName="spH" presStyleCnt="0"/>
      <dgm:spPr/>
      <dgm:t>
        <a:bodyPr/>
        <a:lstStyle/>
        <a:p>
          <a:endParaRPr lang="en-US"/>
        </a:p>
      </dgm:t>
    </dgm:pt>
    <dgm:pt modelId="{99643145-4106-4404-ACE4-23B0046F885B}" type="pres">
      <dgm:prSet presAssocID="{9D786CE2-A670-4F42-AE9F-C79FD15889EA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AD14-14ED-4560-B5C3-C189611C42FF}" type="pres">
      <dgm:prSet presAssocID="{9BD56592-A960-49D2-BAE0-2242A3263CE1}" presName="spV" presStyleCnt="0"/>
      <dgm:spPr/>
      <dgm:t>
        <a:bodyPr/>
        <a:lstStyle/>
        <a:p>
          <a:endParaRPr lang="en-US"/>
        </a:p>
      </dgm:t>
    </dgm:pt>
    <dgm:pt modelId="{5BABCC0A-7E00-4696-B3A2-5684418AC9BD}" type="pres">
      <dgm:prSet presAssocID="{A68D6C5F-12DD-45B4-BC11-86DAAB961A4E}" presName="linNode" presStyleCnt="0"/>
      <dgm:spPr/>
      <dgm:t>
        <a:bodyPr/>
        <a:lstStyle/>
        <a:p>
          <a:endParaRPr lang="en-US"/>
        </a:p>
      </dgm:t>
    </dgm:pt>
    <dgm:pt modelId="{272F75A9-9962-4CD6-8CB1-EDFCA6C454A7}" type="pres">
      <dgm:prSet presAssocID="{A68D6C5F-12DD-45B4-BC11-86DAAB961A4E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552DF-8E21-4446-A807-6BA6ADFACEF7}" type="pres">
      <dgm:prSet presAssocID="{A68D6C5F-12DD-45B4-BC11-86DAAB961A4E}" presName="bracket" presStyleLbl="parChTrans1D1" presStyleIdx="3" presStyleCnt="5"/>
      <dgm:spPr/>
      <dgm:t>
        <a:bodyPr/>
        <a:lstStyle/>
        <a:p>
          <a:endParaRPr lang="en-US"/>
        </a:p>
      </dgm:t>
    </dgm:pt>
    <dgm:pt modelId="{CE31F33C-B996-471F-BE61-D95275E20BD0}" type="pres">
      <dgm:prSet presAssocID="{A68D6C5F-12DD-45B4-BC11-86DAAB961A4E}" presName="spH" presStyleCnt="0"/>
      <dgm:spPr/>
      <dgm:t>
        <a:bodyPr/>
        <a:lstStyle/>
        <a:p>
          <a:endParaRPr lang="en-US"/>
        </a:p>
      </dgm:t>
    </dgm:pt>
    <dgm:pt modelId="{CA80EE53-E5C1-420A-A3D1-74CDCDAFE33B}" type="pres">
      <dgm:prSet presAssocID="{A68D6C5F-12DD-45B4-BC11-86DAAB961A4E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72D66-04F8-40C3-A857-92885B03B8EA}" type="pres">
      <dgm:prSet presAssocID="{783E9A67-B3F2-468E-B7A4-FC2084016FC0}" presName="spV" presStyleCnt="0"/>
      <dgm:spPr/>
      <dgm:t>
        <a:bodyPr/>
        <a:lstStyle/>
        <a:p>
          <a:endParaRPr lang="en-US"/>
        </a:p>
      </dgm:t>
    </dgm:pt>
    <dgm:pt modelId="{BFFD065C-7915-4D54-A19F-FFE8143F86C1}" type="pres">
      <dgm:prSet presAssocID="{FC408F06-8971-4B68-B1CD-7658B1321AB8}" presName="linNode" presStyleCnt="0"/>
      <dgm:spPr/>
      <dgm:t>
        <a:bodyPr/>
        <a:lstStyle/>
        <a:p>
          <a:endParaRPr lang="en-US"/>
        </a:p>
      </dgm:t>
    </dgm:pt>
    <dgm:pt modelId="{C0618864-43F2-4E1E-B332-50384F7E19FB}" type="pres">
      <dgm:prSet presAssocID="{FC408F06-8971-4B68-B1CD-7658B1321AB8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14C7E-364D-4353-9209-FD7524A1ECBC}" type="pres">
      <dgm:prSet presAssocID="{FC408F06-8971-4B68-B1CD-7658B1321AB8}" presName="bracket" presStyleLbl="parChTrans1D1" presStyleIdx="4" presStyleCnt="5"/>
      <dgm:spPr/>
      <dgm:t>
        <a:bodyPr/>
        <a:lstStyle/>
        <a:p>
          <a:endParaRPr lang="en-US"/>
        </a:p>
      </dgm:t>
    </dgm:pt>
    <dgm:pt modelId="{88F74454-5BDA-489C-BA46-0FB4B3184451}" type="pres">
      <dgm:prSet presAssocID="{FC408F06-8971-4B68-B1CD-7658B1321AB8}" presName="spH" presStyleCnt="0"/>
      <dgm:spPr/>
      <dgm:t>
        <a:bodyPr/>
        <a:lstStyle/>
        <a:p>
          <a:endParaRPr lang="en-US"/>
        </a:p>
      </dgm:t>
    </dgm:pt>
    <dgm:pt modelId="{7AFBE6A6-2050-43C3-A24A-51BDA5067871}" type="pres">
      <dgm:prSet presAssocID="{FC408F06-8971-4B68-B1CD-7658B1321AB8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46285D-E7F1-46C2-84EF-726AD7EBBB9B}" type="presOf" srcId="{A62A4732-D2D6-4C20-9293-32DBBB81078A}" destId="{2AEFD997-ED15-4B83-9E93-F66C5F1A0361}" srcOrd="0" destOrd="0" presId="urn:diagrams.loki3.com/BracketList+Icon"/>
    <dgm:cxn modelId="{58FD86A2-3564-4CE5-BB3C-02B99DC84F92}" type="presOf" srcId="{A68D6C5F-12DD-45B4-BC11-86DAAB961A4E}" destId="{272F75A9-9962-4CD6-8CB1-EDFCA6C454A7}" srcOrd="0" destOrd="0" presId="urn:diagrams.loki3.com/BracketList+Icon"/>
    <dgm:cxn modelId="{FAB2D86E-88FC-4DD3-8037-565CF1E13E96}" srcId="{CAAFB615-AC47-44C0-9D78-CA05DF265F6E}" destId="{A68D6C5F-12DD-45B4-BC11-86DAAB961A4E}" srcOrd="3" destOrd="0" parTransId="{4303B9CC-B204-4300-B058-8A904985DE27}" sibTransId="{783E9A67-B3F2-468E-B7A4-FC2084016FC0}"/>
    <dgm:cxn modelId="{98F42C47-770D-475B-AD93-781DBCFF6B39}" type="presOf" srcId="{7DFCDF1B-741F-4DBD-AA24-543C3C53C7C8}" destId="{CA80EE53-E5C1-420A-A3D1-74CDCDAFE33B}" srcOrd="0" destOrd="0" presId="urn:diagrams.loki3.com/BracketList+Icon"/>
    <dgm:cxn modelId="{F3687E47-2239-4556-A5F8-1CDEC7C91F53}" srcId="{A68D6C5F-12DD-45B4-BC11-86DAAB961A4E}" destId="{7DFCDF1B-741F-4DBD-AA24-543C3C53C7C8}" srcOrd="0" destOrd="0" parTransId="{E7474A1C-1695-483E-BEAB-D190FE658AC9}" sibTransId="{D9CFC74D-5BAB-47D2-BC7D-7B7690D969D9}"/>
    <dgm:cxn modelId="{F887C7F4-B71E-4B17-9E07-D48C6E333F17}" srcId="{A62A4732-D2D6-4C20-9293-32DBBB81078A}" destId="{45BF93D5-A70E-4BBE-9D7A-8A6F76DEBE4F}" srcOrd="0" destOrd="0" parTransId="{6D030D2C-EDCB-45BF-9ACA-B423CABB9B45}" sibTransId="{C58AAA11-DAD4-4F73-9C18-DC227B5E1776}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570311C8-747F-494F-9D8E-7141C135189D}" type="presOf" srcId="{45BF93D5-A70E-4BBE-9D7A-8A6F76DEBE4F}" destId="{5BC02914-C4D2-4F86-A9C6-1AF8FD311B31}" srcOrd="0" destOrd="0" presId="urn:diagrams.loki3.com/BracketList+Icon"/>
    <dgm:cxn modelId="{FAB8D20F-A6D6-4633-B557-0580F640A1ED}" srcId="{FC408F06-8971-4B68-B1CD-7658B1321AB8}" destId="{EF58B9E4-B0EC-446A-B10D-A858C9FA7205}" srcOrd="0" destOrd="0" parTransId="{A3BCB830-DC7D-4CF8-B7F8-888FAA4A33A4}" sibTransId="{5BD38D32-FD87-40B8-82B5-FCF61D6E9D2A}"/>
    <dgm:cxn modelId="{F4188760-49B1-46B9-BD36-186DB0AF97DE}" srcId="{CAAFB615-AC47-44C0-9D78-CA05DF265F6E}" destId="{FC408F06-8971-4B68-B1CD-7658B1321AB8}" srcOrd="4" destOrd="0" parTransId="{BB622CB1-94EE-454C-8E0D-EFDA76B48CFC}" sibTransId="{B6846EC2-F323-43C3-9F5A-1415C982AD87}"/>
    <dgm:cxn modelId="{0C4BCBFE-D50C-48A6-A79C-198345D5E461}" type="presOf" srcId="{9DC08C49-E922-49E4-BF09-3633A2339A0D}" destId="{4950BA2F-2A98-43CA-B7D3-4F72531B20A2}" srcOrd="0" destOrd="0" presId="urn:diagrams.loki3.com/BracketList+Icon"/>
    <dgm:cxn modelId="{F58D3489-803F-4B3F-9929-1980C3999CBA}" srcId="{CAAFB615-AC47-44C0-9D78-CA05DF265F6E}" destId="{9D786CE2-A670-4F42-AE9F-C79FD15889EA}" srcOrd="2" destOrd="0" parTransId="{42B93CB3-DA1C-46AB-8443-377ADEDBD454}" sibTransId="{9BD56592-A960-49D2-BAE0-2242A3263CE1}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FC413D91-2477-4313-B0B6-1B4324C2C88F}" type="presOf" srcId="{871D01FC-A17E-4214-8428-E4641992A0C4}" destId="{99643145-4106-4404-ACE4-23B0046F885B}" srcOrd="0" destOrd="0" presId="urn:diagrams.loki3.com/BracketList+Icon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617501CC-A19E-4C3E-BEA6-B0626611434D}" type="presOf" srcId="{CAAFB615-AC47-44C0-9D78-CA05DF265F6E}" destId="{526CC884-CF08-439D-96D9-0D6FC4D92C18}" srcOrd="0" destOrd="0" presId="urn:diagrams.loki3.com/BracketList+Icon"/>
    <dgm:cxn modelId="{6B557EEE-31ED-4509-9C98-1850F196E963}" type="presOf" srcId="{FC408F06-8971-4B68-B1CD-7658B1321AB8}" destId="{C0618864-43F2-4E1E-B332-50384F7E19FB}" srcOrd="0" destOrd="0" presId="urn:diagrams.loki3.com/BracketList+Icon"/>
    <dgm:cxn modelId="{8FA64625-A7A4-43EE-877C-3A4F1DB40104}" type="presOf" srcId="{E119A5A6-467E-4338-8F9A-28DD56F412BA}" destId="{0F259143-485A-4AF3-9154-B973163BF3E2}" srcOrd="0" destOrd="0" presId="urn:diagrams.loki3.com/BracketList+Icon"/>
    <dgm:cxn modelId="{D34A0DA9-8B75-4EAC-8454-C72FA02E995B}" srcId="{9D786CE2-A670-4F42-AE9F-C79FD15889EA}" destId="{871D01FC-A17E-4214-8428-E4641992A0C4}" srcOrd="0" destOrd="0" parTransId="{A9D794E0-3F1B-4164-8483-38492C39625A}" sibTransId="{86F12D6F-5175-4A33-ACB8-5867790033E2}"/>
    <dgm:cxn modelId="{0411E1FE-71CD-4155-947F-990B08D74BB2}" type="presOf" srcId="{9D786CE2-A670-4F42-AE9F-C79FD15889EA}" destId="{15DCFD21-130A-455A-8434-EF7EA5D2837C}" srcOrd="0" destOrd="0" presId="urn:diagrams.loki3.com/BracketList+Icon"/>
    <dgm:cxn modelId="{07BBE0FD-1D24-45F4-A8AE-0D55919D9570}" type="presOf" srcId="{EF58B9E4-B0EC-446A-B10D-A858C9FA7205}" destId="{7AFBE6A6-2050-43C3-A24A-51BDA5067871}" srcOrd="0" destOrd="0" presId="urn:diagrams.loki3.com/BracketList+Icon"/>
    <dgm:cxn modelId="{0EB50307-682E-4603-A075-6792B21FDFBC}" type="presParOf" srcId="{526CC884-CF08-439D-96D9-0D6FC4D92C18}" destId="{0DD02AFD-C319-423F-981C-FC4B2383279A}" srcOrd="0" destOrd="0" presId="urn:diagrams.loki3.com/BracketList+Icon"/>
    <dgm:cxn modelId="{83CEF150-4C1C-44F2-9A1D-E243EF471A50}" type="presParOf" srcId="{0DD02AFD-C319-423F-981C-FC4B2383279A}" destId="{4950BA2F-2A98-43CA-B7D3-4F72531B20A2}" srcOrd="0" destOrd="0" presId="urn:diagrams.loki3.com/BracketList+Icon"/>
    <dgm:cxn modelId="{46F3AA9E-0979-4FEA-B866-353B0FD19EFA}" type="presParOf" srcId="{0DD02AFD-C319-423F-981C-FC4B2383279A}" destId="{20D2551C-5394-49E5-A997-4B1036CC1A52}" srcOrd="1" destOrd="0" presId="urn:diagrams.loki3.com/BracketList+Icon"/>
    <dgm:cxn modelId="{941E13C7-BE97-452D-ADD7-C33397F0D4A4}" type="presParOf" srcId="{0DD02AFD-C319-423F-981C-FC4B2383279A}" destId="{71DF802D-C179-4E64-8E10-53553A88668F}" srcOrd="2" destOrd="0" presId="urn:diagrams.loki3.com/BracketList+Icon"/>
    <dgm:cxn modelId="{326DE229-7294-43A7-8A70-DC3C3962515A}" type="presParOf" srcId="{0DD02AFD-C319-423F-981C-FC4B2383279A}" destId="{0F259143-485A-4AF3-9154-B973163BF3E2}" srcOrd="3" destOrd="0" presId="urn:diagrams.loki3.com/BracketList+Icon"/>
    <dgm:cxn modelId="{A1FB641B-9AFC-41B0-BAEF-BE0BB3F6A747}" type="presParOf" srcId="{526CC884-CF08-439D-96D9-0D6FC4D92C18}" destId="{717D301B-4466-45D1-9D33-8149F0BF3348}" srcOrd="1" destOrd="0" presId="urn:diagrams.loki3.com/BracketList+Icon"/>
    <dgm:cxn modelId="{8609D4E5-3535-40E4-A4A2-2C0B9312A928}" type="presParOf" srcId="{526CC884-CF08-439D-96D9-0D6FC4D92C18}" destId="{1B75EADE-DC47-43E4-A911-3BCF8573B9E7}" srcOrd="2" destOrd="0" presId="urn:diagrams.loki3.com/BracketList+Icon"/>
    <dgm:cxn modelId="{8F5B42BA-D1FF-4603-A707-AD07A434285A}" type="presParOf" srcId="{1B75EADE-DC47-43E4-A911-3BCF8573B9E7}" destId="{2AEFD997-ED15-4B83-9E93-F66C5F1A0361}" srcOrd="0" destOrd="0" presId="urn:diagrams.loki3.com/BracketList+Icon"/>
    <dgm:cxn modelId="{1EA22BC6-049A-4248-89CB-7E58A3F4889F}" type="presParOf" srcId="{1B75EADE-DC47-43E4-A911-3BCF8573B9E7}" destId="{F4808F2A-C7DF-488F-BB5A-F759250314AB}" srcOrd="1" destOrd="0" presId="urn:diagrams.loki3.com/BracketList+Icon"/>
    <dgm:cxn modelId="{D6935EC1-7A3E-4F6D-AEDF-15D138C730B0}" type="presParOf" srcId="{1B75EADE-DC47-43E4-A911-3BCF8573B9E7}" destId="{3D3FBA90-07C0-489D-BC81-79A6F6048EFF}" srcOrd="2" destOrd="0" presId="urn:diagrams.loki3.com/BracketList+Icon"/>
    <dgm:cxn modelId="{B5909AE2-6CA9-4A4B-8EE3-DD05AF04C1C9}" type="presParOf" srcId="{1B75EADE-DC47-43E4-A911-3BCF8573B9E7}" destId="{5BC02914-C4D2-4F86-A9C6-1AF8FD311B31}" srcOrd="3" destOrd="0" presId="urn:diagrams.loki3.com/BracketList+Icon"/>
    <dgm:cxn modelId="{B3ED40F5-0D72-4C7D-AAE2-431EA01C10E2}" type="presParOf" srcId="{526CC884-CF08-439D-96D9-0D6FC4D92C18}" destId="{9FF6EBF7-126B-4A3E-AC05-004E8E5650FE}" srcOrd="3" destOrd="0" presId="urn:diagrams.loki3.com/BracketList+Icon"/>
    <dgm:cxn modelId="{04436E52-A349-4171-8918-B9E7F794C856}" type="presParOf" srcId="{526CC884-CF08-439D-96D9-0D6FC4D92C18}" destId="{64CBE70D-ECDA-4CC1-816C-673FEC6CBD1D}" srcOrd="4" destOrd="0" presId="urn:diagrams.loki3.com/BracketList+Icon"/>
    <dgm:cxn modelId="{02B59AE0-3869-4803-9D98-5F7A12E2A5B5}" type="presParOf" srcId="{64CBE70D-ECDA-4CC1-816C-673FEC6CBD1D}" destId="{15DCFD21-130A-455A-8434-EF7EA5D2837C}" srcOrd="0" destOrd="0" presId="urn:diagrams.loki3.com/BracketList+Icon"/>
    <dgm:cxn modelId="{12FC5133-E922-4D3E-A5DE-8D344A01D6D7}" type="presParOf" srcId="{64CBE70D-ECDA-4CC1-816C-673FEC6CBD1D}" destId="{1D0BEA58-8AA3-4F5E-AFA3-AA5ED9481EEC}" srcOrd="1" destOrd="0" presId="urn:diagrams.loki3.com/BracketList+Icon"/>
    <dgm:cxn modelId="{357571C9-8FA5-4F5C-94FD-14EBD345598C}" type="presParOf" srcId="{64CBE70D-ECDA-4CC1-816C-673FEC6CBD1D}" destId="{BF2D38CC-139B-468E-ADC7-1369EAD0FABD}" srcOrd="2" destOrd="0" presId="urn:diagrams.loki3.com/BracketList+Icon"/>
    <dgm:cxn modelId="{3D3B2B15-540F-41F8-A2E0-4419D55DD1C5}" type="presParOf" srcId="{64CBE70D-ECDA-4CC1-816C-673FEC6CBD1D}" destId="{99643145-4106-4404-ACE4-23B0046F885B}" srcOrd="3" destOrd="0" presId="urn:diagrams.loki3.com/BracketList+Icon"/>
    <dgm:cxn modelId="{68E0FA87-7CFF-4D18-8BB7-DB711CBDFEEF}" type="presParOf" srcId="{526CC884-CF08-439D-96D9-0D6FC4D92C18}" destId="{9A22AD14-14ED-4560-B5C3-C189611C42FF}" srcOrd="5" destOrd="0" presId="urn:diagrams.loki3.com/BracketList+Icon"/>
    <dgm:cxn modelId="{6ACE9147-A9E9-402B-B095-4523B0E72453}" type="presParOf" srcId="{526CC884-CF08-439D-96D9-0D6FC4D92C18}" destId="{5BABCC0A-7E00-4696-B3A2-5684418AC9BD}" srcOrd="6" destOrd="0" presId="urn:diagrams.loki3.com/BracketList+Icon"/>
    <dgm:cxn modelId="{6991D8F8-A776-4F60-B4D0-2548FB48FFAB}" type="presParOf" srcId="{5BABCC0A-7E00-4696-B3A2-5684418AC9BD}" destId="{272F75A9-9962-4CD6-8CB1-EDFCA6C454A7}" srcOrd="0" destOrd="0" presId="urn:diagrams.loki3.com/BracketList+Icon"/>
    <dgm:cxn modelId="{EB5415CA-A65F-426E-8AE3-9138480A2A4B}" type="presParOf" srcId="{5BABCC0A-7E00-4696-B3A2-5684418AC9BD}" destId="{926552DF-8E21-4446-A807-6BA6ADFACEF7}" srcOrd="1" destOrd="0" presId="urn:diagrams.loki3.com/BracketList+Icon"/>
    <dgm:cxn modelId="{9EFBAC34-A837-41E0-A03D-ADA53094C50F}" type="presParOf" srcId="{5BABCC0A-7E00-4696-B3A2-5684418AC9BD}" destId="{CE31F33C-B996-471F-BE61-D95275E20BD0}" srcOrd="2" destOrd="0" presId="urn:diagrams.loki3.com/BracketList+Icon"/>
    <dgm:cxn modelId="{65E26E7C-D0E7-47F3-B3B9-1CE1DA6EB5CC}" type="presParOf" srcId="{5BABCC0A-7E00-4696-B3A2-5684418AC9BD}" destId="{CA80EE53-E5C1-420A-A3D1-74CDCDAFE33B}" srcOrd="3" destOrd="0" presId="urn:diagrams.loki3.com/BracketList+Icon"/>
    <dgm:cxn modelId="{B6B2C239-5C94-4ED0-A10B-0698ACFD4484}" type="presParOf" srcId="{526CC884-CF08-439D-96D9-0D6FC4D92C18}" destId="{1C372D66-04F8-40C3-A857-92885B03B8EA}" srcOrd="7" destOrd="0" presId="urn:diagrams.loki3.com/BracketList+Icon"/>
    <dgm:cxn modelId="{1C7FA4A5-67F1-4A97-A6FE-46E6DE5B5ABF}" type="presParOf" srcId="{526CC884-CF08-439D-96D9-0D6FC4D92C18}" destId="{BFFD065C-7915-4D54-A19F-FFE8143F86C1}" srcOrd="8" destOrd="0" presId="urn:diagrams.loki3.com/BracketList+Icon"/>
    <dgm:cxn modelId="{0EC32D17-3C78-40D0-A17C-3503E8E21034}" type="presParOf" srcId="{BFFD065C-7915-4D54-A19F-FFE8143F86C1}" destId="{C0618864-43F2-4E1E-B332-50384F7E19FB}" srcOrd="0" destOrd="0" presId="urn:diagrams.loki3.com/BracketList+Icon"/>
    <dgm:cxn modelId="{1B648D66-17A8-4A2D-89DC-C08C30217D51}" type="presParOf" srcId="{BFFD065C-7915-4D54-A19F-FFE8143F86C1}" destId="{E0B14C7E-364D-4353-9209-FD7524A1ECBC}" srcOrd="1" destOrd="0" presId="urn:diagrams.loki3.com/BracketList+Icon"/>
    <dgm:cxn modelId="{B07D47BF-95FF-44C3-BD79-20896BA7430B}" type="presParOf" srcId="{BFFD065C-7915-4D54-A19F-FFE8143F86C1}" destId="{88F74454-5BDA-489C-BA46-0FB4B3184451}" srcOrd="2" destOrd="0" presId="urn:diagrams.loki3.com/BracketList+Icon"/>
    <dgm:cxn modelId="{8EF3EA21-8579-469C-AF42-51C96EC11D47}" type="presParOf" srcId="{BFFD065C-7915-4D54-A19F-FFE8143F86C1}" destId="{7AFBE6A6-2050-43C3-A24A-51BDA5067871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AFB615-AC47-44C0-9D78-CA05DF265F6E}" type="doc">
      <dgm:prSet loTypeId="urn:diagrams.loki3.com/BracketList+Icon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9DC08C49-E922-49E4-BF09-3633A2339A0D}">
      <dgm:prSet phldrT="[Text]"/>
      <dgm:spPr/>
      <dgm:t>
        <a:bodyPr/>
        <a:lstStyle/>
        <a:p>
          <a:r>
            <a:rPr lang="en-US" dirty="0" smtClean="0"/>
            <a:t>FA</a:t>
          </a:r>
          <a:endParaRPr lang="en-US" dirty="0"/>
        </a:p>
      </dgm:t>
    </dgm:pt>
    <dgm:pt modelId="{5BF84E22-AA04-4BCE-8FAE-FAC8F7E715D5}" type="parTrans" cxnId="{9CD48F12-F72C-4F97-AABB-F0CF9537145D}">
      <dgm:prSet/>
      <dgm:spPr/>
      <dgm:t>
        <a:bodyPr/>
        <a:lstStyle/>
        <a:p>
          <a:endParaRPr lang="en-US"/>
        </a:p>
      </dgm:t>
    </dgm:pt>
    <dgm:pt modelId="{2C5528E6-50F6-4DA6-BCA8-0A8B0E6A8193}" type="sibTrans" cxnId="{9CD48F12-F72C-4F97-AABB-F0CF9537145D}">
      <dgm:prSet/>
      <dgm:spPr/>
      <dgm:t>
        <a:bodyPr/>
        <a:lstStyle/>
        <a:p>
          <a:endParaRPr lang="en-US"/>
        </a:p>
      </dgm:t>
    </dgm:pt>
    <dgm:pt modelId="{E119A5A6-467E-4338-8F9A-28DD56F412BA}">
      <dgm:prSet phldrT="[Text]"/>
      <dgm:spPr/>
      <dgm:t>
        <a:bodyPr/>
        <a:lstStyle/>
        <a:p>
          <a:r>
            <a:rPr lang="en-US" dirty="0" smtClean="0"/>
            <a:t>Findings About</a:t>
          </a:r>
          <a:endParaRPr lang="en-US" dirty="0"/>
        </a:p>
      </dgm:t>
    </dgm:pt>
    <dgm:pt modelId="{36C64F44-4063-429D-A054-C2052E5062EA}" type="parTrans" cxnId="{F197BEE7-66BF-49D2-ACC5-6CA4C5C1101A}">
      <dgm:prSet/>
      <dgm:spPr/>
      <dgm:t>
        <a:bodyPr/>
        <a:lstStyle/>
        <a:p>
          <a:endParaRPr lang="en-US"/>
        </a:p>
      </dgm:t>
    </dgm:pt>
    <dgm:pt modelId="{AA71CDC3-57CD-4A11-93DA-C466FD61D5B8}" type="sibTrans" cxnId="{F197BEE7-66BF-49D2-ACC5-6CA4C5C1101A}">
      <dgm:prSet/>
      <dgm:spPr/>
      <dgm:t>
        <a:bodyPr/>
        <a:lstStyle/>
        <a:p>
          <a:endParaRPr lang="en-US"/>
        </a:p>
      </dgm:t>
    </dgm:pt>
    <dgm:pt modelId="{A62A4732-D2D6-4C20-9293-32DBBB81078A}">
      <dgm:prSet phldrT="[Text]"/>
      <dgm:spPr/>
      <dgm:t>
        <a:bodyPr/>
        <a:lstStyle/>
        <a:p>
          <a:r>
            <a:rPr lang="en-US" dirty="0" smtClean="0"/>
            <a:t>SR</a:t>
          </a:r>
          <a:endParaRPr lang="en-US" dirty="0"/>
        </a:p>
      </dgm:t>
    </dgm:pt>
    <dgm:pt modelId="{6E19A3FE-3A80-41D1-B47E-CC81F1149BE3}" type="parTrans" cxnId="{1351BD11-D15F-498A-9074-51509DEA683C}">
      <dgm:prSet/>
      <dgm:spPr/>
      <dgm:t>
        <a:bodyPr/>
        <a:lstStyle/>
        <a:p>
          <a:endParaRPr lang="en-US"/>
        </a:p>
      </dgm:t>
    </dgm:pt>
    <dgm:pt modelId="{845A990E-E857-4F4D-BD87-40088267AD0D}" type="sibTrans" cxnId="{1351BD11-D15F-498A-9074-51509DEA683C}">
      <dgm:prSet/>
      <dgm:spPr/>
      <dgm:t>
        <a:bodyPr/>
        <a:lstStyle/>
        <a:p>
          <a:endParaRPr lang="en-US"/>
        </a:p>
      </dgm:t>
    </dgm:pt>
    <dgm:pt modelId="{4F4EB8A4-668B-40CD-885C-F44D5F2EC0F7}">
      <dgm:prSet phldrT="[Text]"/>
      <dgm:spPr/>
      <dgm:t>
        <a:bodyPr/>
        <a:lstStyle/>
        <a:p>
          <a:r>
            <a:rPr lang="en-US" dirty="0" smtClean="0"/>
            <a:t>Skin Response</a:t>
          </a:r>
          <a:endParaRPr lang="en-US" dirty="0"/>
        </a:p>
      </dgm:t>
    </dgm:pt>
    <dgm:pt modelId="{3BA42ACF-88B8-4705-8608-48E08F40AAE7}" type="parTrans" cxnId="{CDA4BDD6-096B-48EB-97B2-6BF0E009BC54}">
      <dgm:prSet/>
      <dgm:spPr/>
      <dgm:t>
        <a:bodyPr/>
        <a:lstStyle/>
        <a:p>
          <a:endParaRPr lang="en-US"/>
        </a:p>
      </dgm:t>
    </dgm:pt>
    <dgm:pt modelId="{17F12058-8E01-4E1C-B83E-C1B36C17D6DB}" type="sibTrans" cxnId="{CDA4BDD6-096B-48EB-97B2-6BF0E009BC54}">
      <dgm:prSet/>
      <dgm:spPr/>
      <dgm:t>
        <a:bodyPr/>
        <a:lstStyle/>
        <a:p>
          <a:endParaRPr lang="en-US"/>
        </a:p>
      </dgm:t>
    </dgm:pt>
    <dgm:pt modelId="{526CC884-CF08-439D-96D9-0D6FC4D92C18}" type="pres">
      <dgm:prSet presAssocID="{CAAFB615-AC47-44C0-9D78-CA05DF265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02AFD-C319-423F-981C-FC4B2383279A}" type="pres">
      <dgm:prSet presAssocID="{9DC08C49-E922-49E4-BF09-3633A2339A0D}" presName="linNode" presStyleCnt="0"/>
      <dgm:spPr/>
      <dgm:t>
        <a:bodyPr/>
        <a:lstStyle/>
        <a:p>
          <a:endParaRPr lang="en-US"/>
        </a:p>
      </dgm:t>
    </dgm:pt>
    <dgm:pt modelId="{4950BA2F-2A98-43CA-B7D3-4F72531B20A2}" type="pres">
      <dgm:prSet presAssocID="{9DC08C49-E922-49E4-BF09-3633A2339A0D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2551C-5394-49E5-A997-4B1036CC1A52}" type="pres">
      <dgm:prSet presAssocID="{9DC08C49-E922-49E4-BF09-3633A2339A0D}" presName="bracket" presStyleLbl="parChTrans1D1" presStyleIdx="0" presStyleCnt="2"/>
      <dgm:spPr/>
      <dgm:t>
        <a:bodyPr/>
        <a:lstStyle/>
        <a:p>
          <a:endParaRPr lang="en-US"/>
        </a:p>
      </dgm:t>
    </dgm:pt>
    <dgm:pt modelId="{71DF802D-C179-4E64-8E10-53553A88668F}" type="pres">
      <dgm:prSet presAssocID="{9DC08C49-E922-49E4-BF09-3633A2339A0D}" presName="spH" presStyleCnt="0"/>
      <dgm:spPr/>
      <dgm:t>
        <a:bodyPr/>
        <a:lstStyle/>
        <a:p>
          <a:endParaRPr lang="en-US"/>
        </a:p>
      </dgm:t>
    </dgm:pt>
    <dgm:pt modelId="{0F259143-485A-4AF3-9154-B973163BF3E2}" type="pres">
      <dgm:prSet presAssocID="{9DC08C49-E922-49E4-BF09-3633A2339A0D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301B-4466-45D1-9D33-8149F0BF3348}" type="pres">
      <dgm:prSet presAssocID="{2C5528E6-50F6-4DA6-BCA8-0A8B0E6A8193}" presName="spV" presStyleCnt="0"/>
      <dgm:spPr/>
      <dgm:t>
        <a:bodyPr/>
        <a:lstStyle/>
        <a:p>
          <a:endParaRPr lang="en-US"/>
        </a:p>
      </dgm:t>
    </dgm:pt>
    <dgm:pt modelId="{1B75EADE-DC47-43E4-A911-3BCF8573B9E7}" type="pres">
      <dgm:prSet presAssocID="{A62A4732-D2D6-4C20-9293-32DBBB81078A}" presName="linNode" presStyleCnt="0"/>
      <dgm:spPr/>
      <dgm:t>
        <a:bodyPr/>
        <a:lstStyle/>
        <a:p>
          <a:endParaRPr lang="en-US"/>
        </a:p>
      </dgm:t>
    </dgm:pt>
    <dgm:pt modelId="{2AEFD997-ED15-4B83-9E93-F66C5F1A0361}" type="pres">
      <dgm:prSet presAssocID="{A62A4732-D2D6-4C20-9293-32DBBB81078A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8F2A-C7DF-488F-BB5A-F759250314AB}" type="pres">
      <dgm:prSet presAssocID="{A62A4732-D2D6-4C20-9293-32DBBB81078A}" presName="bracket" presStyleLbl="parChTrans1D1" presStyleIdx="1" presStyleCnt="2"/>
      <dgm:spPr/>
      <dgm:t>
        <a:bodyPr/>
        <a:lstStyle/>
        <a:p>
          <a:endParaRPr lang="en-US"/>
        </a:p>
      </dgm:t>
    </dgm:pt>
    <dgm:pt modelId="{3D3FBA90-07C0-489D-BC81-79A6F6048EFF}" type="pres">
      <dgm:prSet presAssocID="{A62A4732-D2D6-4C20-9293-32DBBB81078A}" presName="spH" presStyleCnt="0"/>
      <dgm:spPr/>
      <dgm:t>
        <a:bodyPr/>
        <a:lstStyle/>
        <a:p>
          <a:endParaRPr lang="en-US"/>
        </a:p>
      </dgm:t>
    </dgm:pt>
    <dgm:pt modelId="{5BC02914-C4D2-4F86-A9C6-1AF8FD311B31}" type="pres">
      <dgm:prSet presAssocID="{A62A4732-D2D6-4C20-9293-32DBBB81078A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273EB-2FC0-49B3-82BE-6F5D1BD5A1A8}" type="presOf" srcId="{4F4EB8A4-668B-40CD-885C-F44D5F2EC0F7}" destId="{5BC02914-C4D2-4F86-A9C6-1AF8FD311B31}" srcOrd="0" destOrd="0" presId="urn:diagrams.loki3.com/BracketList+Icon"/>
    <dgm:cxn modelId="{0DBDB1B7-3A48-47B6-BEBD-6AEBA3D142C9}" type="presOf" srcId="{CAAFB615-AC47-44C0-9D78-CA05DF265F6E}" destId="{526CC884-CF08-439D-96D9-0D6FC4D92C18}" srcOrd="0" destOrd="0" presId="urn:diagrams.loki3.com/BracketList+Icon"/>
    <dgm:cxn modelId="{CDA4BDD6-096B-48EB-97B2-6BF0E009BC54}" srcId="{A62A4732-D2D6-4C20-9293-32DBBB81078A}" destId="{4F4EB8A4-668B-40CD-885C-F44D5F2EC0F7}" srcOrd="0" destOrd="0" parTransId="{3BA42ACF-88B8-4705-8608-48E08F40AAE7}" sibTransId="{17F12058-8E01-4E1C-B83E-C1B36C17D6DB}"/>
    <dgm:cxn modelId="{9CD48F12-F72C-4F97-AABB-F0CF9537145D}" srcId="{CAAFB615-AC47-44C0-9D78-CA05DF265F6E}" destId="{9DC08C49-E922-49E4-BF09-3633A2339A0D}" srcOrd="0" destOrd="0" parTransId="{5BF84E22-AA04-4BCE-8FAE-FAC8F7E715D5}" sibTransId="{2C5528E6-50F6-4DA6-BCA8-0A8B0E6A8193}"/>
    <dgm:cxn modelId="{9B240081-CBCD-429C-AC27-F0575392B680}" type="presOf" srcId="{A62A4732-D2D6-4C20-9293-32DBBB81078A}" destId="{2AEFD997-ED15-4B83-9E93-F66C5F1A0361}" srcOrd="0" destOrd="0" presId="urn:diagrams.loki3.com/BracketList+Icon"/>
    <dgm:cxn modelId="{1351BD11-D15F-498A-9074-51509DEA683C}" srcId="{CAAFB615-AC47-44C0-9D78-CA05DF265F6E}" destId="{A62A4732-D2D6-4C20-9293-32DBBB81078A}" srcOrd="1" destOrd="0" parTransId="{6E19A3FE-3A80-41D1-B47E-CC81F1149BE3}" sibTransId="{845A990E-E857-4F4D-BD87-40088267AD0D}"/>
    <dgm:cxn modelId="{8C21765D-E1E7-4D93-A102-20A29CD2B899}" type="presOf" srcId="{E119A5A6-467E-4338-8F9A-28DD56F412BA}" destId="{0F259143-485A-4AF3-9154-B973163BF3E2}" srcOrd="0" destOrd="0" presId="urn:diagrams.loki3.com/BracketList+Icon"/>
    <dgm:cxn modelId="{F197BEE7-66BF-49D2-ACC5-6CA4C5C1101A}" srcId="{9DC08C49-E922-49E4-BF09-3633A2339A0D}" destId="{E119A5A6-467E-4338-8F9A-28DD56F412BA}" srcOrd="0" destOrd="0" parTransId="{36C64F44-4063-429D-A054-C2052E5062EA}" sibTransId="{AA71CDC3-57CD-4A11-93DA-C466FD61D5B8}"/>
    <dgm:cxn modelId="{1547234B-F209-4116-AE19-2D2125C5943E}" type="presOf" srcId="{9DC08C49-E922-49E4-BF09-3633A2339A0D}" destId="{4950BA2F-2A98-43CA-B7D3-4F72531B20A2}" srcOrd="0" destOrd="0" presId="urn:diagrams.loki3.com/BracketList+Icon"/>
    <dgm:cxn modelId="{5396537B-38C1-4CEA-8BE7-F2E4B8915BC5}" type="presParOf" srcId="{526CC884-CF08-439D-96D9-0D6FC4D92C18}" destId="{0DD02AFD-C319-423F-981C-FC4B2383279A}" srcOrd="0" destOrd="0" presId="urn:diagrams.loki3.com/BracketList+Icon"/>
    <dgm:cxn modelId="{7C56A50A-0917-43C7-955C-3F4855719401}" type="presParOf" srcId="{0DD02AFD-C319-423F-981C-FC4B2383279A}" destId="{4950BA2F-2A98-43CA-B7D3-4F72531B20A2}" srcOrd="0" destOrd="0" presId="urn:diagrams.loki3.com/BracketList+Icon"/>
    <dgm:cxn modelId="{402CBE21-DA85-44A8-9460-7830076C76C0}" type="presParOf" srcId="{0DD02AFD-C319-423F-981C-FC4B2383279A}" destId="{20D2551C-5394-49E5-A997-4B1036CC1A52}" srcOrd="1" destOrd="0" presId="urn:diagrams.loki3.com/BracketList+Icon"/>
    <dgm:cxn modelId="{7FA6B584-67C6-4513-991D-DF4109C5A16C}" type="presParOf" srcId="{0DD02AFD-C319-423F-981C-FC4B2383279A}" destId="{71DF802D-C179-4E64-8E10-53553A88668F}" srcOrd="2" destOrd="0" presId="urn:diagrams.loki3.com/BracketList+Icon"/>
    <dgm:cxn modelId="{6D406495-C5F2-4172-B40F-AF2EEE8825A7}" type="presParOf" srcId="{0DD02AFD-C319-423F-981C-FC4B2383279A}" destId="{0F259143-485A-4AF3-9154-B973163BF3E2}" srcOrd="3" destOrd="0" presId="urn:diagrams.loki3.com/BracketList+Icon"/>
    <dgm:cxn modelId="{F8C0B490-1C03-4168-9DBC-786BC8C1C516}" type="presParOf" srcId="{526CC884-CF08-439D-96D9-0D6FC4D92C18}" destId="{717D301B-4466-45D1-9D33-8149F0BF3348}" srcOrd="1" destOrd="0" presId="urn:diagrams.loki3.com/BracketList+Icon"/>
    <dgm:cxn modelId="{4793CB45-444B-486C-BCB4-41AF0CF9C5DD}" type="presParOf" srcId="{526CC884-CF08-439D-96D9-0D6FC4D92C18}" destId="{1B75EADE-DC47-43E4-A911-3BCF8573B9E7}" srcOrd="2" destOrd="0" presId="urn:diagrams.loki3.com/BracketList+Icon"/>
    <dgm:cxn modelId="{E6228BAE-129E-4CD8-9FB0-08A32A6DACBA}" type="presParOf" srcId="{1B75EADE-DC47-43E4-A911-3BCF8573B9E7}" destId="{2AEFD997-ED15-4B83-9E93-F66C5F1A0361}" srcOrd="0" destOrd="0" presId="urn:diagrams.loki3.com/BracketList+Icon"/>
    <dgm:cxn modelId="{97F17A77-DBCF-4F81-932A-52673835C28B}" type="presParOf" srcId="{1B75EADE-DC47-43E4-A911-3BCF8573B9E7}" destId="{F4808F2A-C7DF-488F-BB5A-F759250314AB}" srcOrd="1" destOrd="0" presId="urn:diagrams.loki3.com/BracketList+Icon"/>
    <dgm:cxn modelId="{2EE411BF-983C-486C-A313-EAF4C98A7D68}" type="presParOf" srcId="{1B75EADE-DC47-43E4-A911-3BCF8573B9E7}" destId="{3D3FBA90-07C0-489D-BC81-79A6F6048EFF}" srcOrd="2" destOrd="0" presId="urn:diagrams.loki3.com/BracketList+Icon"/>
    <dgm:cxn modelId="{FD60AAAA-08A0-4D07-A0D9-591100166290}" type="presParOf" srcId="{1B75EADE-DC47-43E4-A911-3BCF8573B9E7}" destId="{5BC02914-C4D2-4F86-A9C6-1AF8FD311B31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52FB3B-0014-472F-A9FB-E5666E85EBC0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9E24376-87E3-47CF-94E9-1CD8C2BDCB9B}">
      <dgm:prSet phldrT="[Text]" custT="1"/>
      <dgm:spPr/>
      <dgm:t>
        <a:bodyPr/>
        <a:lstStyle/>
        <a:p>
          <a:r>
            <a:rPr lang="en-US" sz="2000" dirty="0" smtClean="0"/>
            <a:t>Results of Tests:  Think Labs, Vital Signs, Questionnaires, etc.</a:t>
          </a:r>
          <a:endParaRPr lang="en-US" sz="2000" dirty="0"/>
        </a:p>
      </dgm:t>
    </dgm:pt>
    <dgm:pt modelId="{5F2DCC56-222F-4C59-B0D7-2CAF9CD1877A}" type="parTrans" cxnId="{E402FD78-5A2D-4D26-BEBB-6B25F57574D9}">
      <dgm:prSet/>
      <dgm:spPr/>
      <dgm:t>
        <a:bodyPr/>
        <a:lstStyle/>
        <a:p>
          <a:endParaRPr lang="en-US"/>
        </a:p>
      </dgm:t>
    </dgm:pt>
    <dgm:pt modelId="{8E10C89D-8B0A-4A2D-8F7A-401E99AC079F}" type="sibTrans" cxnId="{E402FD78-5A2D-4D26-BEBB-6B25F57574D9}">
      <dgm:prSet/>
      <dgm:spPr/>
      <dgm:t>
        <a:bodyPr/>
        <a:lstStyle/>
        <a:p>
          <a:endParaRPr lang="en-US"/>
        </a:p>
      </dgm:t>
    </dgm:pt>
    <dgm:pt modelId="{C11BA128-1163-4D91-AAF7-F930B08E7CA0}">
      <dgm:prSet phldrT="[Text]" custT="1"/>
      <dgm:spPr/>
      <dgm:t>
        <a:bodyPr/>
        <a:lstStyle/>
        <a:p>
          <a:r>
            <a:rPr lang="en-US" sz="3200" dirty="0" smtClean="0"/>
            <a:t>Interventions</a:t>
          </a:r>
          <a:endParaRPr lang="en-US" sz="3200" dirty="0"/>
        </a:p>
      </dgm:t>
    </dgm:pt>
    <dgm:pt modelId="{6A035631-C070-4CF3-8A55-7362B67DD72D}" type="parTrans" cxnId="{ABF49ED9-3163-402E-AC7D-CEF1CA44EFFA}">
      <dgm:prSet/>
      <dgm:spPr/>
      <dgm:t>
        <a:bodyPr/>
        <a:lstStyle/>
        <a:p>
          <a:endParaRPr lang="en-US"/>
        </a:p>
      </dgm:t>
    </dgm:pt>
    <dgm:pt modelId="{FA473003-E101-49BC-ADC1-C5A8A921D4BD}" type="sibTrans" cxnId="{ABF49ED9-3163-402E-AC7D-CEF1CA44EFFA}">
      <dgm:prSet/>
      <dgm:spPr/>
      <dgm:t>
        <a:bodyPr/>
        <a:lstStyle/>
        <a:p>
          <a:endParaRPr lang="en-US"/>
        </a:p>
      </dgm:t>
    </dgm:pt>
    <dgm:pt modelId="{260679EC-D294-4885-8248-AE1F715CF8A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E2231A"/>
              </a:solidFill>
            </a:rPr>
            <a:t>xxTESTCD = Short Name of Measurement, Test or Examination</a:t>
          </a:r>
          <a:endParaRPr lang="en-US" sz="2000" dirty="0">
            <a:solidFill>
              <a:srgbClr val="E2231A"/>
            </a:solidFill>
          </a:endParaRPr>
        </a:p>
      </dgm:t>
    </dgm:pt>
    <dgm:pt modelId="{85B2B90E-8AE8-4B45-A768-11F2E373772E}" type="parTrans" cxnId="{83D25A8B-AE07-42A1-82D9-7D49E1546158}">
      <dgm:prSet/>
      <dgm:spPr/>
      <dgm:t>
        <a:bodyPr/>
        <a:lstStyle/>
        <a:p>
          <a:endParaRPr lang="en-US"/>
        </a:p>
      </dgm:t>
    </dgm:pt>
    <dgm:pt modelId="{C7186C34-8659-46B1-9CB8-2A985A496988}" type="sibTrans" cxnId="{83D25A8B-AE07-42A1-82D9-7D49E1546158}">
      <dgm:prSet/>
      <dgm:spPr/>
      <dgm:t>
        <a:bodyPr/>
        <a:lstStyle/>
        <a:p>
          <a:endParaRPr lang="en-US"/>
        </a:p>
      </dgm:t>
    </dgm:pt>
    <dgm:pt modelId="{490E3194-DBFB-4E0D-BCD2-5E77E420C715}">
      <dgm:prSet phldrT="[Text]" custT="1"/>
      <dgm:spPr/>
      <dgm:t>
        <a:bodyPr/>
        <a:lstStyle/>
        <a:p>
          <a:r>
            <a:rPr lang="en-US" sz="2800" dirty="0" smtClean="0"/>
            <a:t>Findings</a:t>
          </a:r>
          <a:endParaRPr lang="en-US" sz="2800" dirty="0"/>
        </a:p>
      </dgm:t>
    </dgm:pt>
    <dgm:pt modelId="{942FBE5A-22C5-4263-AF80-02C00EC5E2E0}" type="parTrans" cxnId="{17779E75-FD14-4F2F-A7AA-DB36B6D7030B}">
      <dgm:prSet/>
      <dgm:spPr/>
      <dgm:t>
        <a:bodyPr/>
        <a:lstStyle/>
        <a:p>
          <a:endParaRPr lang="en-US"/>
        </a:p>
      </dgm:t>
    </dgm:pt>
    <dgm:pt modelId="{87EBB960-9703-4732-B1E2-A23CD096292F}" type="sibTrans" cxnId="{17779E75-FD14-4F2F-A7AA-DB36B6D7030B}">
      <dgm:prSet/>
      <dgm:spPr/>
      <dgm:t>
        <a:bodyPr/>
        <a:lstStyle/>
        <a:p>
          <a:endParaRPr lang="en-US"/>
        </a:p>
      </dgm:t>
    </dgm:pt>
    <dgm:pt modelId="{57A4EB5D-EE40-41F2-8249-B0ADB6929996}">
      <dgm:prSet phldrT="[Text]" custT="1"/>
      <dgm:spPr/>
      <dgm:t>
        <a:bodyPr/>
        <a:lstStyle/>
        <a:p>
          <a:r>
            <a:rPr lang="en-US" sz="2800" dirty="0" smtClean="0"/>
            <a:t>Events</a:t>
          </a:r>
          <a:endParaRPr lang="en-US" sz="2800" dirty="0"/>
        </a:p>
      </dgm:t>
    </dgm:pt>
    <dgm:pt modelId="{2672E121-BC48-4268-861B-6384B94C2DF1}" type="parTrans" cxnId="{1EC85547-9B15-4346-A4E8-D2D29356A522}">
      <dgm:prSet/>
      <dgm:spPr/>
      <dgm:t>
        <a:bodyPr/>
        <a:lstStyle/>
        <a:p>
          <a:endParaRPr lang="en-US"/>
        </a:p>
      </dgm:t>
    </dgm:pt>
    <dgm:pt modelId="{E0771B3F-A3E6-4E4C-B2DB-CEF5EFB24D17}" type="sibTrans" cxnId="{1EC85547-9B15-4346-A4E8-D2D29356A522}">
      <dgm:prSet/>
      <dgm:spPr/>
      <dgm:t>
        <a:bodyPr/>
        <a:lstStyle/>
        <a:p>
          <a:endParaRPr lang="en-US"/>
        </a:p>
      </dgm:t>
    </dgm:pt>
    <dgm:pt modelId="{9A554BB2-3DB7-4E65-B423-4FFD072A01A0}">
      <dgm:prSet phldrT="[Text]" custT="1"/>
      <dgm:spPr/>
      <dgm:t>
        <a:bodyPr/>
        <a:lstStyle/>
        <a:p>
          <a:r>
            <a:rPr lang="en-US" sz="2000" dirty="0" smtClean="0"/>
            <a:t>Treatments:  Think Con Meds, Exposure, Procedures, etc.</a:t>
          </a:r>
          <a:endParaRPr lang="en-US" sz="2000" dirty="0"/>
        </a:p>
      </dgm:t>
    </dgm:pt>
    <dgm:pt modelId="{0078598D-0D1B-4D05-9C6E-A09171EB068C}" type="parTrans" cxnId="{55507848-9685-4239-B44D-E65FFF736A8F}">
      <dgm:prSet/>
      <dgm:spPr/>
      <dgm:t>
        <a:bodyPr/>
        <a:lstStyle/>
        <a:p>
          <a:endParaRPr lang="en-US"/>
        </a:p>
      </dgm:t>
    </dgm:pt>
    <dgm:pt modelId="{25AE0ADA-1FA7-4A2B-B843-F5E06E8176E8}" type="sibTrans" cxnId="{55507848-9685-4239-B44D-E65FFF736A8F}">
      <dgm:prSet/>
      <dgm:spPr/>
      <dgm:t>
        <a:bodyPr/>
        <a:lstStyle/>
        <a:p>
          <a:endParaRPr lang="en-US"/>
        </a:p>
      </dgm:t>
    </dgm:pt>
    <dgm:pt modelId="{19098F8C-75E9-4BFF-81EB-64A4C71077AC}">
      <dgm:prSet phldrT="[Text]" custT="1"/>
      <dgm:spPr/>
      <dgm:t>
        <a:bodyPr/>
        <a:lstStyle/>
        <a:p>
          <a:r>
            <a:rPr lang="en-US" sz="2000" dirty="0" smtClean="0">
              <a:solidFill>
                <a:srgbClr val="E2231A"/>
              </a:solidFill>
            </a:rPr>
            <a:t>xxTRT = Name of Treatment</a:t>
          </a:r>
          <a:endParaRPr lang="en-US" sz="2000" dirty="0">
            <a:solidFill>
              <a:srgbClr val="E2231A"/>
            </a:solidFill>
          </a:endParaRPr>
        </a:p>
      </dgm:t>
    </dgm:pt>
    <dgm:pt modelId="{C26A1390-B374-4176-80CE-C6245210635B}" type="parTrans" cxnId="{DD881F65-3FDF-45B6-BF38-69CBE182E42E}">
      <dgm:prSet/>
      <dgm:spPr/>
      <dgm:t>
        <a:bodyPr/>
        <a:lstStyle/>
        <a:p>
          <a:endParaRPr lang="en-US"/>
        </a:p>
      </dgm:t>
    </dgm:pt>
    <dgm:pt modelId="{60DF8C9B-5E5C-4E76-8B97-3865D0554ED8}" type="sibTrans" cxnId="{DD881F65-3FDF-45B6-BF38-69CBE182E42E}">
      <dgm:prSet/>
      <dgm:spPr/>
      <dgm:t>
        <a:bodyPr/>
        <a:lstStyle/>
        <a:p>
          <a:endParaRPr lang="en-US"/>
        </a:p>
      </dgm:t>
    </dgm:pt>
    <dgm:pt modelId="{F2E497C6-0E38-448F-B448-8C67B4DCE559}">
      <dgm:prSet phldrT="[Text]" custT="1"/>
      <dgm:spPr/>
      <dgm:t>
        <a:bodyPr/>
        <a:lstStyle/>
        <a:p>
          <a:r>
            <a:rPr lang="en-US" sz="2000" dirty="0" smtClean="0">
              <a:solidFill>
                <a:srgbClr val="E2231A"/>
              </a:solidFill>
            </a:rPr>
            <a:t>xxTERM = Reported Term for the type of Event/Milestone</a:t>
          </a:r>
          <a:endParaRPr lang="en-US" sz="2000" dirty="0">
            <a:solidFill>
              <a:srgbClr val="E2231A"/>
            </a:solidFill>
          </a:endParaRPr>
        </a:p>
      </dgm:t>
    </dgm:pt>
    <dgm:pt modelId="{2F45D920-4C00-4311-96AF-8A09BF1D67B3}" type="parTrans" cxnId="{C63026A0-88A5-4AEB-AEF4-798B35125080}">
      <dgm:prSet/>
      <dgm:spPr/>
      <dgm:t>
        <a:bodyPr/>
        <a:lstStyle/>
        <a:p>
          <a:endParaRPr lang="en-US"/>
        </a:p>
      </dgm:t>
    </dgm:pt>
    <dgm:pt modelId="{172894DE-1822-4778-B7BA-D8A0DE63CDFC}" type="sibTrans" cxnId="{C63026A0-88A5-4AEB-AEF4-798B35125080}">
      <dgm:prSet/>
      <dgm:spPr/>
      <dgm:t>
        <a:bodyPr/>
        <a:lstStyle/>
        <a:p>
          <a:endParaRPr lang="en-US"/>
        </a:p>
      </dgm:t>
    </dgm:pt>
    <dgm:pt modelId="{C0EF7D06-4620-43DF-A0E2-6529E50C7342}">
      <dgm:prSet phldrT="[Text]" custT="1"/>
      <dgm:spPr/>
      <dgm:t>
        <a:bodyPr/>
        <a:lstStyle/>
        <a:p>
          <a:r>
            <a:rPr lang="en-US" sz="2000" dirty="0" smtClean="0"/>
            <a:t>Events that may not happen to all subjects or Planned Protocol Milestones:  Think Adverse Events, Disposition, etc.</a:t>
          </a:r>
          <a:endParaRPr lang="en-US" sz="2000" dirty="0"/>
        </a:p>
      </dgm:t>
    </dgm:pt>
    <dgm:pt modelId="{32D4060E-DAE4-49C0-AAAA-EC6B29890AA1}" type="parTrans" cxnId="{8300DF2B-4A8B-490F-9BE6-77D3AE559DA4}">
      <dgm:prSet/>
      <dgm:spPr/>
      <dgm:t>
        <a:bodyPr/>
        <a:lstStyle/>
        <a:p>
          <a:endParaRPr lang="en-US"/>
        </a:p>
      </dgm:t>
    </dgm:pt>
    <dgm:pt modelId="{1470FC06-C465-4510-8A4E-6FEC2026FC7E}" type="sibTrans" cxnId="{8300DF2B-4A8B-490F-9BE6-77D3AE559DA4}">
      <dgm:prSet/>
      <dgm:spPr/>
      <dgm:t>
        <a:bodyPr/>
        <a:lstStyle/>
        <a:p>
          <a:endParaRPr lang="en-US"/>
        </a:p>
      </dgm:t>
    </dgm:pt>
    <dgm:pt modelId="{7B077655-4F57-4417-9E21-A5A42DB9BF3E}" type="pres">
      <dgm:prSet presAssocID="{9352FB3B-0014-472F-A9FB-E5666E85EB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4C1A9D-E1C4-41C9-8736-9100EC3C07FB}" type="pres">
      <dgm:prSet presAssocID="{C11BA128-1163-4D91-AAF7-F930B08E7CA0}" presName="parentLin" presStyleCnt="0"/>
      <dgm:spPr/>
    </dgm:pt>
    <dgm:pt modelId="{D3F0A108-4EA9-45BA-AAA6-AE77F40D297B}" type="pres">
      <dgm:prSet presAssocID="{C11BA128-1163-4D91-AAF7-F930B08E7CA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E995A6-C7A5-44B9-81F8-392F042992BB}" type="pres">
      <dgm:prSet presAssocID="{C11BA128-1163-4D91-AAF7-F930B08E7C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6D544-F747-4E2C-96DF-196EF655EC88}" type="pres">
      <dgm:prSet presAssocID="{C11BA128-1163-4D91-AAF7-F930B08E7CA0}" presName="negativeSpace" presStyleCnt="0"/>
      <dgm:spPr/>
    </dgm:pt>
    <dgm:pt modelId="{02CC5414-7DFF-4E61-80C2-46B065708383}" type="pres">
      <dgm:prSet presAssocID="{C11BA128-1163-4D91-AAF7-F930B08E7CA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1B7DD-B8A6-45C2-B222-2DBACE4BB45F}" type="pres">
      <dgm:prSet presAssocID="{FA473003-E101-49BC-ADC1-C5A8A921D4BD}" presName="spaceBetweenRectangles" presStyleCnt="0"/>
      <dgm:spPr/>
    </dgm:pt>
    <dgm:pt modelId="{0BB42451-467E-4163-813F-D52920F88452}" type="pres">
      <dgm:prSet presAssocID="{57A4EB5D-EE40-41F2-8249-B0ADB6929996}" presName="parentLin" presStyleCnt="0"/>
      <dgm:spPr/>
    </dgm:pt>
    <dgm:pt modelId="{1F8640FB-B2AC-4D0C-A457-F85D2A7140C4}" type="pres">
      <dgm:prSet presAssocID="{57A4EB5D-EE40-41F2-8249-B0ADB69299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A51F828-A74E-487F-9C56-4466F821F75D}" type="pres">
      <dgm:prSet presAssocID="{57A4EB5D-EE40-41F2-8249-B0ADB692999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3764C-369A-404A-B5A0-AA7B0F4405EF}" type="pres">
      <dgm:prSet presAssocID="{57A4EB5D-EE40-41F2-8249-B0ADB6929996}" presName="negativeSpace" presStyleCnt="0"/>
      <dgm:spPr/>
    </dgm:pt>
    <dgm:pt modelId="{2AC69C9E-EC52-45AB-904F-CED3460E0D9C}" type="pres">
      <dgm:prSet presAssocID="{57A4EB5D-EE40-41F2-8249-B0ADB692999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7F17E-8DF2-4A23-BADF-D3131B5AD40B}" type="pres">
      <dgm:prSet presAssocID="{E0771B3F-A3E6-4E4C-B2DB-CEF5EFB24D17}" presName="spaceBetweenRectangles" presStyleCnt="0"/>
      <dgm:spPr/>
    </dgm:pt>
    <dgm:pt modelId="{CB918E1F-3735-4BC0-82C9-AD25466C9A43}" type="pres">
      <dgm:prSet presAssocID="{490E3194-DBFB-4E0D-BCD2-5E77E420C715}" presName="parentLin" presStyleCnt="0"/>
      <dgm:spPr/>
    </dgm:pt>
    <dgm:pt modelId="{0E2540DB-7965-4F60-943C-16F34107FCBA}" type="pres">
      <dgm:prSet presAssocID="{490E3194-DBFB-4E0D-BCD2-5E77E420C71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DB855EB-F2EF-4A91-9629-E9B7F7B8D401}" type="pres">
      <dgm:prSet presAssocID="{490E3194-DBFB-4E0D-BCD2-5E77E420C7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278E5-4163-493B-9280-74DA90F31AA1}" type="pres">
      <dgm:prSet presAssocID="{490E3194-DBFB-4E0D-BCD2-5E77E420C715}" presName="negativeSpace" presStyleCnt="0"/>
      <dgm:spPr/>
    </dgm:pt>
    <dgm:pt modelId="{896B7460-A634-4B9E-B46C-BD6709531CB2}" type="pres">
      <dgm:prSet presAssocID="{490E3194-DBFB-4E0D-BCD2-5E77E420C71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1BD575-2F3D-4898-BF75-3641DEFAA4B1}" type="presOf" srcId="{490E3194-DBFB-4E0D-BCD2-5E77E420C715}" destId="{0E2540DB-7965-4F60-943C-16F34107FCBA}" srcOrd="0" destOrd="0" presId="urn:microsoft.com/office/officeart/2005/8/layout/list1"/>
    <dgm:cxn modelId="{DDCC64A8-D123-4CFF-BB47-9FF76815B4A6}" type="presOf" srcId="{19098F8C-75E9-4BFF-81EB-64A4C71077AC}" destId="{02CC5414-7DFF-4E61-80C2-46B065708383}" srcOrd="0" destOrd="1" presId="urn:microsoft.com/office/officeart/2005/8/layout/list1"/>
    <dgm:cxn modelId="{17779E75-FD14-4F2F-A7AA-DB36B6D7030B}" srcId="{9352FB3B-0014-472F-A9FB-E5666E85EBC0}" destId="{490E3194-DBFB-4E0D-BCD2-5E77E420C715}" srcOrd="2" destOrd="0" parTransId="{942FBE5A-22C5-4263-AF80-02C00EC5E2E0}" sibTransId="{87EBB960-9703-4732-B1E2-A23CD096292F}"/>
    <dgm:cxn modelId="{BEB3EB4D-39C7-4611-B626-F8C819887B40}" type="presOf" srcId="{E9E24376-87E3-47CF-94E9-1CD8C2BDCB9B}" destId="{896B7460-A634-4B9E-B46C-BD6709531CB2}" srcOrd="0" destOrd="0" presId="urn:microsoft.com/office/officeart/2005/8/layout/list1"/>
    <dgm:cxn modelId="{248D0D3B-40CD-49B1-BAE2-D77B3F659A27}" type="presOf" srcId="{C11BA128-1163-4D91-AAF7-F930B08E7CA0}" destId="{D3F0A108-4EA9-45BA-AAA6-AE77F40D297B}" srcOrd="0" destOrd="0" presId="urn:microsoft.com/office/officeart/2005/8/layout/list1"/>
    <dgm:cxn modelId="{83D25A8B-AE07-42A1-82D9-7D49E1546158}" srcId="{490E3194-DBFB-4E0D-BCD2-5E77E420C715}" destId="{260679EC-D294-4885-8248-AE1F715CF8A6}" srcOrd="1" destOrd="0" parTransId="{85B2B90E-8AE8-4B45-A768-11F2E373772E}" sibTransId="{C7186C34-8659-46B1-9CB8-2A985A496988}"/>
    <dgm:cxn modelId="{D9E1696E-DD2B-4EFB-94ED-78652FE8D4F1}" type="presOf" srcId="{57A4EB5D-EE40-41F2-8249-B0ADB6929996}" destId="{1F8640FB-B2AC-4D0C-A457-F85D2A7140C4}" srcOrd="0" destOrd="0" presId="urn:microsoft.com/office/officeart/2005/8/layout/list1"/>
    <dgm:cxn modelId="{8300DF2B-4A8B-490F-9BE6-77D3AE559DA4}" srcId="{57A4EB5D-EE40-41F2-8249-B0ADB6929996}" destId="{C0EF7D06-4620-43DF-A0E2-6529E50C7342}" srcOrd="0" destOrd="0" parTransId="{32D4060E-DAE4-49C0-AAAA-EC6B29890AA1}" sibTransId="{1470FC06-C465-4510-8A4E-6FEC2026FC7E}"/>
    <dgm:cxn modelId="{4894DD89-B2EA-4930-A31A-F47829FFC917}" type="presOf" srcId="{C0EF7D06-4620-43DF-A0E2-6529E50C7342}" destId="{2AC69C9E-EC52-45AB-904F-CED3460E0D9C}" srcOrd="0" destOrd="0" presId="urn:microsoft.com/office/officeart/2005/8/layout/list1"/>
    <dgm:cxn modelId="{243BE0AC-EBEA-41F6-A87C-FBF6F998EF16}" type="presOf" srcId="{9352FB3B-0014-472F-A9FB-E5666E85EBC0}" destId="{7B077655-4F57-4417-9E21-A5A42DB9BF3E}" srcOrd="0" destOrd="0" presId="urn:microsoft.com/office/officeart/2005/8/layout/list1"/>
    <dgm:cxn modelId="{DD881F65-3FDF-45B6-BF38-69CBE182E42E}" srcId="{C11BA128-1163-4D91-AAF7-F930B08E7CA0}" destId="{19098F8C-75E9-4BFF-81EB-64A4C71077AC}" srcOrd="1" destOrd="0" parTransId="{C26A1390-B374-4176-80CE-C6245210635B}" sibTransId="{60DF8C9B-5E5C-4E76-8B97-3865D0554ED8}"/>
    <dgm:cxn modelId="{FFA7B2F3-E297-4286-9847-4B36D763A11E}" type="presOf" srcId="{260679EC-D294-4885-8248-AE1F715CF8A6}" destId="{896B7460-A634-4B9E-B46C-BD6709531CB2}" srcOrd="0" destOrd="1" presId="urn:microsoft.com/office/officeart/2005/8/layout/list1"/>
    <dgm:cxn modelId="{ABF49ED9-3163-402E-AC7D-CEF1CA44EFFA}" srcId="{9352FB3B-0014-472F-A9FB-E5666E85EBC0}" destId="{C11BA128-1163-4D91-AAF7-F930B08E7CA0}" srcOrd="0" destOrd="0" parTransId="{6A035631-C070-4CF3-8A55-7362B67DD72D}" sibTransId="{FA473003-E101-49BC-ADC1-C5A8A921D4BD}"/>
    <dgm:cxn modelId="{C63026A0-88A5-4AEB-AEF4-798B35125080}" srcId="{57A4EB5D-EE40-41F2-8249-B0ADB6929996}" destId="{F2E497C6-0E38-448F-B448-8C67B4DCE559}" srcOrd="1" destOrd="0" parTransId="{2F45D920-4C00-4311-96AF-8A09BF1D67B3}" sibTransId="{172894DE-1822-4778-B7BA-D8A0DE63CDFC}"/>
    <dgm:cxn modelId="{BDC4F1A3-54DF-417F-A7B8-51557ED793E7}" type="presOf" srcId="{C11BA128-1163-4D91-AAF7-F930B08E7CA0}" destId="{D2E995A6-C7A5-44B9-81F8-392F042992BB}" srcOrd="1" destOrd="0" presId="urn:microsoft.com/office/officeart/2005/8/layout/list1"/>
    <dgm:cxn modelId="{0970D82A-7C6D-48F6-AAEC-FCC95610D837}" type="presOf" srcId="{490E3194-DBFB-4E0D-BCD2-5E77E420C715}" destId="{8DB855EB-F2EF-4A91-9629-E9B7F7B8D401}" srcOrd="1" destOrd="0" presId="urn:microsoft.com/office/officeart/2005/8/layout/list1"/>
    <dgm:cxn modelId="{446CCFA9-D7E1-4128-B3F5-D56064A4E931}" type="presOf" srcId="{9A554BB2-3DB7-4E65-B423-4FFD072A01A0}" destId="{02CC5414-7DFF-4E61-80C2-46B065708383}" srcOrd="0" destOrd="0" presId="urn:microsoft.com/office/officeart/2005/8/layout/list1"/>
    <dgm:cxn modelId="{55507848-9685-4239-B44D-E65FFF736A8F}" srcId="{C11BA128-1163-4D91-AAF7-F930B08E7CA0}" destId="{9A554BB2-3DB7-4E65-B423-4FFD072A01A0}" srcOrd="0" destOrd="0" parTransId="{0078598D-0D1B-4D05-9C6E-A09171EB068C}" sibTransId="{25AE0ADA-1FA7-4A2B-B843-F5E06E8176E8}"/>
    <dgm:cxn modelId="{1EC85547-9B15-4346-A4E8-D2D29356A522}" srcId="{9352FB3B-0014-472F-A9FB-E5666E85EBC0}" destId="{57A4EB5D-EE40-41F2-8249-B0ADB6929996}" srcOrd="1" destOrd="0" parTransId="{2672E121-BC48-4268-861B-6384B94C2DF1}" sibTransId="{E0771B3F-A3E6-4E4C-B2DB-CEF5EFB24D17}"/>
    <dgm:cxn modelId="{E402FD78-5A2D-4D26-BEBB-6B25F57574D9}" srcId="{490E3194-DBFB-4E0D-BCD2-5E77E420C715}" destId="{E9E24376-87E3-47CF-94E9-1CD8C2BDCB9B}" srcOrd="0" destOrd="0" parTransId="{5F2DCC56-222F-4C59-B0D7-2CAF9CD1877A}" sibTransId="{8E10C89D-8B0A-4A2D-8F7A-401E99AC079F}"/>
    <dgm:cxn modelId="{6015F530-842A-47E1-AEB9-A20942ADBFB9}" type="presOf" srcId="{57A4EB5D-EE40-41F2-8249-B0ADB6929996}" destId="{9A51F828-A74E-487F-9C56-4466F821F75D}" srcOrd="1" destOrd="0" presId="urn:microsoft.com/office/officeart/2005/8/layout/list1"/>
    <dgm:cxn modelId="{7CE0A9D6-D6D1-4C34-96CF-9BA1970F4A66}" type="presOf" srcId="{F2E497C6-0E38-448F-B448-8C67B4DCE559}" destId="{2AC69C9E-EC52-45AB-904F-CED3460E0D9C}" srcOrd="0" destOrd="1" presId="urn:microsoft.com/office/officeart/2005/8/layout/list1"/>
    <dgm:cxn modelId="{5E827A3F-55D1-4358-AA68-17AB5F6C1442}" type="presParOf" srcId="{7B077655-4F57-4417-9E21-A5A42DB9BF3E}" destId="{344C1A9D-E1C4-41C9-8736-9100EC3C07FB}" srcOrd="0" destOrd="0" presId="urn:microsoft.com/office/officeart/2005/8/layout/list1"/>
    <dgm:cxn modelId="{7F3B4459-EEB9-4DB7-B6CA-82E5BBAA95EB}" type="presParOf" srcId="{344C1A9D-E1C4-41C9-8736-9100EC3C07FB}" destId="{D3F0A108-4EA9-45BA-AAA6-AE77F40D297B}" srcOrd="0" destOrd="0" presId="urn:microsoft.com/office/officeart/2005/8/layout/list1"/>
    <dgm:cxn modelId="{850E7A11-62C2-4BF7-BC29-AFEF0A17D8D2}" type="presParOf" srcId="{344C1A9D-E1C4-41C9-8736-9100EC3C07FB}" destId="{D2E995A6-C7A5-44B9-81F8-392F042992BB}" srcOrd="1" destOrd="0" presId="urn:microsoft.com/office/officeart/2005/8/layout/list1"/>
    <dgm:cxn modelId="{E048E04A-7915-4DD5-8AC0-6E214F86A6E2}" type="presParOf" srcId="{7B077655-4F57-4417-9E21-A5A42DB9BF3E}" destId="{35A6D544-F747-4E2C-96DF-196EF655EC88}" srcOrd="1" destOrd="0" presId="urn:microsoft.com/office/officeart/2005/8/layout/list1"/>
    <dgm:cxn modelId="{CB5C0F41-834A-4C65-8F53-9A64E10A26E1}" type="presParOf" srcId="{7B077655-4F57-4417-9E21-A5A42DB9BF3E}" destId="{02CC5414-7DFF-4E61-80C2-46B065708383}" srcOrd="2" destOrd="0" presId="urn:microsoft.com/office/officeart/2005/8/layout/list1"/>
    <dgm:cxn modelId="{87D9C491-C36D-450D-B2CB-6C9F706AFA39}" type="presParOf" srcId="{7B077655-4F57-4417-9E21-A5A42DB9BF3E}" destId="{7541B7DD-B8A6-45C2-B222-2DBACE4BB45F}" srcOrd="3" destOrd="0" presId="urn:microsoft.com/office/officeart/2005/8/layout/list1"/>
    <dgm:cxn modelId="{B3F690E9-B4C7-4C52-81D5-EFC1A95ADD4D}" type="presParOf" srcId="{7B077655-4F57-4417-9E21-A5A42DB9BF3E}" destId="{0BB42451-467E-4163-813F-D52920F88452}" srcOrd="4" destOrd="0" presId="urn:microsoft.com/office/officeart/2005/8/layout/list1"/>
    <dgm:cxn modelId="{42C02590-8CCC-4322-ABFE-CCE016267C80}" type="presParOf" srcId="{0BB42451-467E-4163-813F-D52920F88452}" destId="{1F8640FB-B2AC-4D0C-A457-F85D2A7140C4}" srcOrd="0" destOrd="0" presId="urn:microsoft.com/office/officeart/2005/8/layout/list1"/>
    <dgm:cxn modelId="{F2F9C23D-0C73-4D48-854C-6B323098937B}" type="presParOf" srcId="{0BB42451-467E-4163-813F-D52920F88452}" destId="{9A51F828-A74E-487F-9C56-4466F821F75D}" srcOrd="1" destOrd="0" presId="urn:microsoft.com/office/officeart/2005/8/layout/list1"/>
    <dgm:cxn modelId="{62CBCD63-BDCE-4F55-8D32-CF967561DB80}" type="presParOf" srcId="{7B077655-4F57-4417-9E21-A5A42DB9BF3E}" destId="{8C63764C-369A-404A-B5A0-AA7B0F4405EF}" srcOrd="5" destOrd="0" presId="urn:microsoft.com/office/officeart/2005/8/layout/list1"/>
    <dgm:cxn modelId="{16FE8224-8CB1-465E-BCB4-8FEEC64CD7B9}" type="presParOf" srcId="{7B077655-4F57-4417-9E21-A5A42DB9BF3E}" destId="{2AC69C9E-EC52-45AB-904F-CED3460E0D9C}" srcOrd="6" destOrd="0" presId="urn:microsoft.com/office/officeart/2005/8/layout/list1"/>
    <dgm:cxn modelId="{3FCBC46D-955B-44D4-BC7D-7409CD55D622}" type="presParOf" srcId="{7B077655-4F57-4417-9E21-A5A42DB9BF3E}" destId="{0727F17E-8DF2-4A23-BADF-D3131B5AD40B}" srcOrd="7" destOrd="0" presId="urn:microsoft.com/office/officeart/2005/8/layout/list1"/>
    <dgm:cxn modelId="{57033C22-96C8-42DA-A81A-B8F2054908EC}" type="presParOf" srcId="{7B077655-4F57-4417-9E21-A5A42DB9BF3E}" destId="{CB918E1F-3735-4BC0-82C9-AD25466C9A43}" srcOrd="8" destOrd="0" presId="urn:microsoft.com/office/officeart/2005/8/layout/list1"/>
    <dgm:cxn modelId="{9012F1E7-DB58-45C9-81B0-F5CDFC6ABCD7}" type="presParOf" srcId="{CB918E1F-3735-4BC0-82C9-AD25466C9A43}" destId="{0E2540DB-7965-4F60-943C-16F34107FCBA}" srcOrd="0" destOrd="0" presId="urn:microsoft.com/office/officeart/2005/8/layout/list1"/>
    <dgm:cxn modelId="{789A3FE0-2461-4849-961D-A5C4B45AD7FC}" type="presParOf" srcId="{CB918E1F-3735-4BC0-82C9-AD25466C9A43}" destId="{8DB855EB-F2EF-4A91-9629-E9B7F7B8D401}" srcOrd="1" destOrd="0" presId="urn:microsoft.com/office/officeart/2005/8/layout/list1"/>
    <dgm:cxn modelId="{49FB421E-1385-4966-B9C9-958C360C4762}" type="presParOf" srcId="{7B077655-4F57-4417-9E21-A5A42DB9BF3E}" destId="{E7F278E5-4163-493B-9280-74DA90F31AA1}" srcOrd="9" destOrd="0" presId="urn:microsoft.com/office/officeart/2005/8/layout/list1"/>
    <dgm:cxn modelId="{780043FA-99A3-47FE-814E-9A7CDE2ED063}" type="presParOf" srcId="{7B077655-4F57-4417-9E21-A5A42DB9BF3E}" destId="{896B7460-A634-4B9E-B46C-BD6709531C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BA3A-A2F9-2242-B760-7D43E414986C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CA6A6-B3A7-1D4C-B504-759EFE177D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24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B3993-9AEE-F044-890A-4ABC643069DC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03AD-7BE0-C14A-AD8F-20F052A5AD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1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6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build ahead</a:t>
            </a:r>
            <a:r>
              <a:rPr lang="en-US" baseline="0" dirty="0" smtClean="0"/>
              <a:t> of time.  Or can be built within a study and then promoted to a library.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is in the Document Library:  </a:t>
            </a:r>
            <a:r>
              <a:rPr lang="en-US" dirty="0" smtClean="0"/>
              <a:t>Picture of the DED and not arranged how it would be arranged on the CRF.  Not the same as in</a:t>
            </a:r>
            <a:r>
              <a:rPr lang="en-US" baseline="0" dirty="0" smtClean="0"/>
              <a:t> the InForm system.  Shows every possible collection field available.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2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779048"/>
            <a:ext cx="9144000" cy="11676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306" y="2779048"/>
            <a:ext cx="6740650" cy="1162802"/>
          </a:xfrm>
        </p:spPr>
        <p:txBody>
          <a:bodyPr bIns="91440"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illy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9" y="3065127"/>
            <a:ext cx="1230284" cy="6705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014169" y="2826845"/>
            <a:ext cx="0" cy="1051531"/>
          </a:xfrm>
          <a:prstGeom prst="line">
            <a:avLst/>
          </a:prstGeom>
          <a:ln w="6350">
            <a:solidFill>
              <a:srgbClr val="E223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9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4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949750"/>
            <a:ext cx="9144000" cy="116760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9750"/>
            <a:ext cx="7772400" cy="1167609"/>
          </a:xfrm>
        </p:spPr>
        <p:txBody>
          <a:bodyPr anchor="ctr" anchorCtr="0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0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14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14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B3F-78FC-2747-B528-78983EAFC25E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©2014 Eli Lilly and Company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377699"/>
          </a:xfrm>
          <a:prstGeom prst="rect">
            <a:avLst/>
          </a:prstGeom>
          <a:solidFill>
            <a:srgbClr val="E223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1" y="117594"/>
            <a:ext cx="84918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1" y="1488532"/>
            <a:ext cx="8491835" cy="463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1151-A80F-1E43-83FD-99842F626044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DIN-Bold"/>
          <a:ea typeface="+mj-ea"/>
          <a:cs typeface="DIN-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6786F"/>
          </a:solidFill>
          <a:latin typeface="DIN-Regular"/>
          <a:ea typeface="+mn-ea"/>
          <a:cs typeface="DIN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6786F"/>
          </a:solidFill>
          <a:latin typeface="DIN-Regular"/>
          <a:ea typeface="+mn-ea"/>
          <a:cs typeface="DIN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786F"/>
          </a:solidFill>
          <a:latin typeface="DIN-Regular"/>
          <a:ea typeface="+mn-ea"/>
          <a:cs typeface="DIN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da.gov/Drugs/GuidanceComplianceRegulatoryInformation/Guidances/default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da.go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cancer.gov/cancertopics/cancerlibrary/terminologyresources/cdis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to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Material Needed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ard </a:t>
            </a:r>
            <a:r>
              <a:rPr lang="en-US" dirty="0"/>
              <a:t>copies of the SDTM IG V3.2 printed out and bound for each </a:t>
            </a:r>
            <a:r>
              <a:rPr lang="en-US" dirty="0" smtClean="0"/>
              <a:t>participant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Post-it Note Flags (rectangular and colored on one end) – each participant will need about 2-3 packs of these (~50 or so flags per person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participant will need to bring their laptop to access workshop templates needed to complete workshop </a:t>
            </a:r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Excel file Exercise </a:t>
            </a:r>
            <a:r>
              <a:rPr lang="en-US" dirty="0"/>
              <a:t>Templates </a:t>
            </a:r>
            <a:r>
              <a:rPr lang="en-US" dirty="0" smtClean="0"/>
              <a:t>and additional </a:t>
            </a:r>
            <a:r>
              <a:rPr lang="en-US" dirty="0"/>
              <a:t>electronic </a:t>
            </a:r>
            <a:r>
              <a:rPr lang="en-US" dirty="0" smtClean="0"/>
              <a:t>resources (can be e-mailed ahead of time)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075" name="Picture 8" descr="image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95511" y="3177594"/>
            <a:ext cx="624143" cy="12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6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Product:  Example aCRF.pdf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0" y="1672682"/>
            <a:ext cx="8430817" cy="3445727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CDA Module </a:t>
            </a:r>
            <a:r>
              <a:rPr lang="en-US" dirty="0" smtClean="0"/>
              <a:t>2 </a:t>
            </a:r>
            <a:r>
              <a:rPr lang="en-US" dirty="0"/>
              <a:t>Exercise </a:t>
            </a:r>
            <a:r>
              <a:rPr lang="en-US" dirty="0" smtClean="0"/>
              <a:t>#1</a:t>
            </a:r>
            <a:br>
              <a:rPr lang="en-US" dirty="0" smtClean="0"/>
            </a:br>
            <a:r>
              <a:rPr lang="en-US" dirty="0" smtClean="0"/>
              <a:t>Find Mistakes on an aCRF.pdf for 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CDA Mod 2 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4644638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600" dirty="0" smtClean="0"/>
              <a:t>Review the annotated CRF on the next slide and compare the annotations to the “</a:t>
            </a:r>
            <a:r>
              <a:rPr lang="en-US" sz="2600" dirty="0" smtClean="0"/>
              <a:t>Core_DED_DM1001_V8” </a:t>
            </a:r>
            <a:r>
              <a:rPr lang="en-US" sz="2600" dirty="0" smtClean="0"/>
              <a:t>standard (on SDTM Workshop Wave 1 </a:t>
            </a:r>
            <a:r>
              <a:rPr lang="en-US" sz="2600" dirty="0" err="1" smtClean="0"/>
              <a:t>collab</a:t>
            </a:r>
            <a:r>
              <a:rPr lang="en-US" sz="2600" dirty="0" smtClean="0"/>
              <a:t> site)</a:t>
            </a:r>
          </a:p>
          <a:p>
            <a:r>
              <a:rPr lang="en-US" sz="2600" dirty="0" smtClean="0"/>
              <a:t>Record any issues that are discovered</a:t>
            </a:r>
          </a:p>
          <a:p>
            <a:pPr lvl="1"/>
            <a:r>
              <a:rPr lang="en-US" sz="2200" dirty="0" smtClean="0"/>
              <a:t>Issues can include variable names, color, font</a:t>
            </a:r>
          </a:p>
          <a:p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1" y="6356350"/>
            <a:ext cx="191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Jump to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aCRF</a:t>
            </a:r>
            <a:r>
              <a:rPr lang="en-US" dirty="0" smtClean="0"/>
              <a:t> for Mistakes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79" y="1460868"/>
            <a:ext cx="6822427" cy="4895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38121" y="2213882"/>
            <a:ext cx="149059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BRTHDATYY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8121" y="2685448"/>
            <a:ext cx="149059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0000"/>
                </a:solidFill>
              </a:rPr>
              <a:t>SEX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8121" y="3238681"/>
            <a:ext cx="1490597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0000"/>
                </a:solidFill>
              </a:rPr>
              <a:t>ETHNIC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0579" y="4654596"/>
            <a:ext cx="2955954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RACE, when more than one selected, RACE=first response (ex. RACE1) and the remaining responses (ex. RACE2, RACE58, etc.) go to SUPPDM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0209" y="4040344"/>
            <a:ext cx="157336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RACE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90579" y="1489025"/>
            <a:ext cx="209085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DM=Demographics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04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79" y="1460868"/>
            <a:ext cx="6822427" cy="4895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38121" y="2685448"/>
            <a:ext cx="149059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0000"/>
                </a:solidFill>
              </a:rPr>
              <a:t>SEX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8121" y="3238681"/>
            <a:ext cx="1490597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0000"/>
                </a:solidFill>
              </a:rPr>
              <a:t>ETHNIC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0579" y="4654596"/>
            <a:ext cx="2955954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RACE, when more than one selected, RACE=first response (ex. RACE1) and the remaining responses (ex. RACE2, RACE58, etc.) go to SUPPDM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27316" y="1991638"/>
            <a:ext cx="2002077" cy="6938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Should be </a:t>
            </a:r>
            <a:r>
              <a:rPr lang="en-US" sz="1600" b="1" i="1" dirty="0" smtClean="0">
                <a:solidFill>
                  <a:srgbClr val="FF0000"/>
                </a:solidFill>
              </a:rPr>
              <a:t>BRTHDTC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5731702" y="2338543"/>
            <a:ext cx="395614" cy="33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56649" y="2839337"/>
            <a:ext cx="2460843" cy="1181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Background color must match “DM= Demographics” annotation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5758843" y="3351416"/>
            <a:ext cx="197806" cy="78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19495" y="4808007"/>
            <a:ext cx="3093511" cy="1181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RACE=MULTIPLE and individual responses (RACE1, RACE2, etc.) go to SUPPDM annotation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2"/>
            <a:endCxn id="13" idx="3"/>
          </p:cNvCxnSpPr>
          <p:nvPr/>
        </p:nvCxnSpPr>
        <p:spPr>
          <a:xfrm flipH="1" flipV="1">
            <a:off x="4346533" y="5131650"/>
            <a:ext cx="772962" cy="267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5-Point Star 24"/>
          <p:cNvSpPr/>
          <p:nvPr/>
        </p:nvSpPr>
        <p:spPr>
          <a:xfrm>
            <a:off x="175364" y="3768591"/>
            <a:ext cx="1678488" cy="1427479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Extra credit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27316" y="4020855"/>
            <a:ext cx="2002077" cy="7871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</a:rPr>
              <a:t>RACE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should be red &amp; in italics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 flipV="1">
            <a:off x="5728718" y="4255515"/>
            <a:ext cx="398598" cy="158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0579" y="1489025"/>
            <a:ext cx="209085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DM=Demographics</a:t>
            </a:r>
            <a:endParaRPr lang="en-US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38121" y="2213882"/>
            <a:ext cx="149059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BRTHDATYY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0209" y="4040344"/>
            <a:ext cx="157336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2674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2" grpId="0" animBg="1"/>
      <p:bldP spid="25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5029200"/>
            <a:ext cx="8491835" cy="951723"/>
          </a:xfrm>
          <a:ln>
            <a:solidFill>
              <a:srgbClr val="E2231A"/>
            </a:solidFill>
          </a:ln>
        </p:spPr>
        <p:txBody>
          <a:bodyPr/>
          <a:lstStyle/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://www.fda.gov/Drugs/GuidanceComplianceRegulatoryInformation/Guidances/default.htm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82" y="1648563"/>
            <a:ext cx="5871571" cy="3138041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Standards Timeline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5" name="Rectangle 135"/>
          <p:cNvSpPr>
            <a:spLocks noChangeArrowheads="1"/>
          </p:cNvSpPr>
          <p:nvPr/>
        </p:nvSpPr>
        <p:spPr bwMode="auto">
          <a:xfrm>
            <a:off x="276225" y="3502025"/>
            <a:ext cx="8366125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 dirty="0">
              <a:latin typeface="Calibri" pitchFamily="-111" charset="0"/>
            </a:endParaRPr>
          </a:p>
        </p:txBody>
      </p:sp>
      <p:grpSp>
        <p:nvGrpSpPr>
          <p:cNvPr id="36" name="Gruppe 107"/>
          <p:cNvGrpSpPr>
            <a:grpSpLocks/>
          </p:cNvGrpSpPr>
          <p:nvPr/>
        </p:nvGrpSpPr>
        <p:grpSpPr bwMode="auto">
          <a:xfrm>
            <a:off x="266700" y="3201988"/>
            <a:ext cx="8545513" cy="457200"/>
            <a:chOff x="282575" y="3461036"/>
            <a:chExt cx="8545642" cy="457200"/>
          </a:xfrm>
          <a:solidFill>
            <a:srgbClr val="E2231A"/>
          </a:solidFill>
        </p:grpSpPr>
        <p:sp>
          <p:nvSpPr>
            <p:cNvPr id="37" name="Pentagon 104"/>
            <p:cNvSpPr>
              <a:spLocks noChangeArrowheads="1"/>
            </p:cNvSpPr>
            <p:nvPr/>
          </p:nvSpPr>
          <p:spPr bwMode="auto">
            <a:xfrm>
              <a:off x="7370870" y="3461036"/>
              <a:ext cx="1457347" cy="457200"/>
            </a:xfrm>
            <a:prstGeom prst="homePlate">
              <a:avLst>
                <a:gd name="adj" fmla="val 40317"/>
              </a:avLst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anchor="ctr"/>
            <a:lstStyle/>
            <a:p>
              <a:pPr indent="-342900" algn="ctr" defTabSz="914400">
                <a:buFont typeface="Calibri" pitchFamily="-111" charset="0"/>
                <a:buAutoNum type="arabicPeriod"/>
              </a:pPr>
              <a:endParaRPr lang="en-US" sz="1600" noProof="1">
                <a:solidFill>
                  <a:schemeClr val="bg1"/>
                </a:solidFill>
                <a:latin typeface="Calibri" pitchFamily="-111" charset="0"/>
              </a:endParaRPr>
            </a:p>
          </p:txBody>
        </p:sp>
        <p:grpSp>
          <p:nvGrpSpPr>
            <p:cNvPr id="38" name="Gruppe 62"/>
            <p:cNvGrpSpPr>
              <a:grpSpLocks/>
            </p:cNvGrpSpPr>
            <p:nvPr/>
          </p:nvGrpSpPr>
          <p:grpSpPr bwMode="auto">
            <a:xfrm>
              <a:off x="282575" y="3461036"/>
              <a:ext cx="7213730" cy="457200"/>
              <a:chOff x="282575" y="3462341"/>
              <a:chExt cx="7213730" cy="457200"/>
            </a:xfrm>
            <a:grpFill/>
          </p:grpSpPr>
          <p:grpSp>
            <p:nvGrpSpPr>
              <p:cNvPr id="40" name="Gruppe 75"/>
              <p:cNvGrpSpPr>
                <a:grpSpLocks/>
              </p:cNvGrpSpPr>
              <p:nvPr/>
            </p:nvGrpSpPr>
            <p:grpSpPr bwMode="auto">
              <a:xfrm>
                <a:off x="282575" y="3462341"/>
                <a:ext cx="7080380" cy="457200"/>
                <a:chOff x="272143" y="2949958"/>
                <a:chExt cx="8556211" cy="457921"/>
              </a:xfrm>
              <a:grpFill/>
            </p:grpSpPr>
            <p:sp>
              <p:nvSpPr>
                <p:cNvPr id="46" name="Rectangle 445"/>
                <p:cNvSpPr>
                  <a:spLocks noChangeArrowheads="1"/>
                </p:cNvSpPr>
                <p:nvPr/>
              </p:nvSpPr>
              <p:spPr bwMode="auto">
                <a:xfrm>
                  <a:off x="1985299" y="2949958"/>
                  <a:ext cx="1707400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  <p:sp>
              <p:nvSpPr>
                <p:cNvPr id="47" name="Rectangle 446"/>
                <p:cNvSpPr>
                  <a:spLocks noChangeArrowheads="1"/>
                </p:cNvSpPr>
                <p:nvPr/>
              </p:nvSpPr>
              <p:spPr bwMode="auto">
                <a:xfrm>
                  <a:off x="3694616" y="2949958"/>
                  <a:ext cx="1709319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  <p:sp>
              <p:nvSpPr>
                <p:cNvPr id="48" name="Rectangle 447"/>
                <p:cNvSpPr>
                  <a:spLocks noChangeArrowheads="1"/>
                </p:cNvSpPr>
                <p:nvPr/>
              </p:nvSpPr>
              <p:spPr bwMode="auto">
                <a:xfrm>
                  <a:off x="5405853" y="2949958"/>
                  <a:ext cx="1709319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  <p:sp>
              <p:nvSpPr>
                <p:cNvPr id="49" name="Rectangle 448"/>
                <p:cNvSpPr>
                  <a:spLocks noChangeArrowheads="1"/>
                </p:cNvSpPr>
                <p:nvPr/>
              </p:nvSpPr>
              <p:spPr bwMode="auto">
                <a:xfrm>
                  <a:off x="7119009" y="2949958"/>
                  <a:ext cx="1709318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  <p:sp>
              <p:nvSpPr>
                <p:cNvPr id="50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2143" y="2949958"/>
                  <a:ext cx="1707400" cy="457921"/>
                </a:xfrm>
                <a:prstGeom prst="rect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/>
                  <a:endParaRPr lang="en-US" sz="1600" noProof="1">
                    <a:solidFill>
                      <a:schemeClr val="bg1"/>
                    </a:solidFill>
                    <a:latin typeface="Calibri" pitchFamily="-111" charset="0"/>
                  </a:endParaRPr>
                </a:p>
              </p:txBody>
            </p:sp>
          </p:grpSp>
          <p:sp>
            <p:nvSpPr>
              <p:cNvPr id="41" name="Rectangle 445"/>
              <p:cNvSpPr>
                <a:spLocks noChangeArrowheads="1"/>
              </p:cNvSpPr>
              <p:nvPr/>
            </p:nvSpPr>
            <p:spPr bwMode="auto">
              <a:xfrm>
                <a:off x="1833586" y="3556003"/>
                <a:ext cx="1412896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2009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sp>
            <p:nvSpPr>
              <p:cNvPr id="42" name="Rectangle 446"/>
              <p:cNvSpPr>
                <a:spLocks noChangeArrowheads="1"/>
              </p:cNvSpPr>
              <p:nvPr/>
            </p:nvSpPr>
            <p:spPr bwMode="auto">
              <a:xfrm>
                <a:off x="3248070" y="3556003"/>
                <a:ext cx="1414484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2010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sp>
            <p:nvSpPr>
              <p:cNvPr id="43" name="Rectangle 447"/>
              <p:cNvSpPr>
                <a:spLocks noChangeArrowheads="1"/>
              </p:cNvSpPr>
              <p:nvPr/>
            </p:nvSpPr>
            <p:spPr bwMode="auto">
              <a:xfrm>
                <a:off x="4664141" y="3556003"/>
                <a:ext cx="1414484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2012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sp>
            <p:nvSpPr>
              <p:cNvPr id="44" name="Rectangle 448"/>
              <p:cNvSpPr>
                <a:spLocks noChangeArrowheads="1"/>
              </p:cNvSpPr>
              <p:nvPr/>
            </p:nvSpPr>
            <p:spPr bwMode="auto">
              <a:xfrm>
                <a:off x="6081801" y="3556003"/>
                <a:ext cx="1414483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2014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sp>
            <p:nvSpPr>
              <p:cNvPr id="45" name="Rectangle 445"/>
              <p:cNvSpPr>
                <a:spLocks noChangeArrowheads="1"/>
              </p:cNvSpPr>
              <p:nvPr/>
            </p:nvSpPr>
            <p:spPr bwMode="auto">
              <a:xfrm>
                <a:off x="409577" y="3556003"/>
                <a:ext cx="1412896" cy="300038"/>
              </a:xfrm>
              <a:prstGeom prst="rect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/>
                <a:r>
                  <a:rPr lang="en-US" sz="1600" noProof="1" smtClean="0">
                    <a:solidFill>
                      <a:schemeClr val="bg1"/>
                    </a:solidFill>
                    <a:latin typeface="Calibri" pitchFamily="-111" charset="0"/>
                  </a:rPr>
                  <a:t>2004</a:t>
                </a:r>
                <a:endParaRPr lang="en-US" sz="1600" noProof="1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</p:grpSp>
        <p:sp>
          <p:nvSpPr>
            <p:cNvPr id="39" name="Rectangle 448"/>
            <p:cNvSpPr>
              <a:spLocks noChangeArrowheads="1"/>
            </p:cNvSpPr>
            <p:nvPr/>
          </p:nvSpPr>
          <p:spPr bwMode="auto">
            <a:xfrm>
              <a:off x="7450247" y="3556286"/>
              <a:ext cx="1216043" cy="300037"/>
            </a:xfrm>
            <a:prstGeom prst="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indent="-342900" algn="ctr" defTabSz="914400"/>
              <a:r>
                <a:rPr lang="en-US" sz="1600" noProof="1" smtClean="0">
                  <a:solidFill>
                    <a:schemeClr val="bg1"/>
                  </a:solidFill>
                  <a:latin typeface="Calibri" pitchFamily="-111" charset="0"/>
                </a:rPr>
                <a:t>2016</a:t>
              </a:r>
              <a:endParaRPr lang="en-US" sz="1600" noProof="1">
                <a:solidFill>
                  <a:schemeClr val="bg1"/>
                </a:solidFill>
                <a:latin typeface="Calibri" pitchFamily="-111" charset="0"/>
              </a:endParaRPr>
            </a:p>
          </p:txBody>
        </p:sp>
      </p:grpSp>
      <p:sp>
        <p:nvSpPr>
          <p:cNvPr id="51" name="Rektangel 82"/>
          <p:cNvSpPr>
            <a:spLocks noChangeArrowheads="1"/>
          </p:cNvSpPr>
          <p:nvPr/>
        </p:nvSpPr>
        <p:spPr bwMode="auto">
          <a:xfrm>
            <a:off x="121916" y="1638030"/>
            <a:ext cx="2286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SDTM Reference</a:t>
            </a:r>
            <a:endParaRPr lang="en-US" sz="1600" b="1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SDTM recommended for regulatory submissions – first study data specs</a:t>
            </a:r>
            <a:endParaRPr lang="en-US" sz="1600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2" name="Nedadgående pil 90"/>
          <p:cNvSpPr>
            <a:spLocks noChangeArrowheads="1"/>
          </p:cNvSpPr>
          <p:nvPr/>
        </p:nvSpPr>
        <p:spPr bwMode="auto">
          <a:xfrm>
            <a:off x="898525" y="2746375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3" name="Rektangel 91"/>
          <p:cNvSpPr>
            <a:spLocks noChangeArrowheads="1"/>
          </p:cNvSpPr>
          <p:nvPr/>
        </p:nvSpPr>
        <p:spPr bwMode="auto">
          <a:xfrm>
            <a:off x="2752725" y="1402987"/>
            <a:ext cx="2216149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Common Issues Document*</a:t>
            </a: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Created help guide to address common issues with SDTM submissions</a:t>
            </a:r>
            <a:endParaRPr lang="en-US" sz="1600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4" name="Nedadgående pil 92"/>
          <p:cNvSpPr>
            <a:spLocks noChangeArrowheads="1"/>
          </p:cNvSpPr>
          <p:nvPr/>
        </p:nvSpPr>
        <p:spPr bwMode="auto">
          <a:xfrm>
            <a:off x="3522663" y="2746375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6" name="Nedadgående pil 94"/>
          <p:cNvSpPr>
            <a:spLocks noChangeArrowheads="1"/>
          </p:cNvSpPr>
          <p:nvPr/>
        </p:nvSpPr>
        <p:spPr bwMode="auto">
          <a:xfrm>
            <a:off x="6215652" y="2743354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7" name="Rektangel 95"/>
          <p:cNvSpPr>
            <a:spLocks noChangeArrowheads="1"/>
          </p:cNvSpPr>
          <p:nvPr/>
        </p:nvSpPr>
        <p:spPr bwMode="auto">
          <a:xfrm>
            <a:off x="1370013" y="4175125"/>
            <a:ext cx="1954212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Computational Science Center</a:t>
            </a:r>
          </a:p>
          <a:p>
            <a:pPr defTabSz="801688">
              <a:spcBef>
                <a:spcPct val="20000"/>
              </a:spcBef>
            </a:pPr>
            <a:r>
              <a:rPr lang="en-US" sz="1600" noProof="1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Created new office at FDA to support tools and standards</a:t>
            </a:r>
          </a:p>
        </p:txBody>
      </p:sp>
      <p:sp>
        <p:nvSpPr>
          <p:cNvPr id="58" name="Nedadgående pil 96"/>
          <p:cNvSpPr>
            <a:spLocks noChangeArrowheads="1"/>
          </p:cNvSpPr>
          <p:nvPr/>
        </p:nvSpPr>
        <p:spPr bwMode="auto">
          <a:xfrm rot="10800000">
            <a:off x="2149475" y="3567113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9" name="Rektangel 98"/>
          <p:cNvSpPr>
            <a:spLocks noChangeArrowheads="1"/>
          </p:cNvSpPr>
          <p:nvPr/>
        </p:nvSpPr>
        <p:spPr bwMode="auto">
          <a:xfrm>
            <a:off x="4189413" y="4197350"/>
            <a:ext cx="1954212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Study Data Specs V2.0</a:t>
            </a:r>
            <a:r>
              <a:rPr lang="en-US" sz="1600" b="1" noProof="1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*</a:t>
            </a: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Rewrite referencing SDTM, ADaM and Define.xml</a:t>
            </a:r>
            <a:endParaRPr lang="en-US" sz="1600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60" name="Nedadgående pil 99"/>
          <p:cNvSpPr>
            <a:spLocks noChangeArrowheads="1"/>
          </p:cNvSpPr>
          <p:nvPr/>
        </p:nvSpPr>
        <p:spPr bwMode="auto">
          <a:xfrm rot="10800000">
            <a:off x="4968875" y="3587750"/>
            <a:ext cx="249238" cy="538163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sz="1600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61" name="Rektangel 100"/>
          <p:cNvSpPr>
            <a:spLocks noChangeArrowheads="1"/>
          </p:cNvSpPr>
          <p:nvPr/>
        </p:nvSpPr>
        <p:spPr bwMode="auto">
          <a:xfrm>
            <a:off x="7095569" y="4179888"/>
            <a:ext cx="195421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MUST COMPLY</a:t>
            </a:r>
            <a:endParaRPr lang="en-US" sz="1600" b="1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Companies must comply within 2 years of approval </a:t>
            </a:r>
            <a:endParaRPr lang="en-US" sz="1600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62" name="Nedadgående pil 40"/>
          <p:cNvSpPr>
            <a:spLocks noChangeArrowheads="1"/>
          </p:cNvSpPr>
          <p:nvPr/>
        </p:nvSpPr>
        <p:spPr bwMode="auto">
          <a:xfrm rot="10800000">
            <a:off x="7635875" y="3570288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</a:pPr>
            <a:endParaRPr lang="en-US" sz="1600" noProof="1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6795" y="6356350"/>
            <a:ext cx="1912575" cy="338554"/>
          </a:xfrm>
          <a:prstGeom prst="rect">
            <a:avLst/>
          </a:prstGeom>
          <a:ln>
            <a:solidFill>
              <a:srgbClr val="86786F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http://www.fda.gov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</p:txBody>
      </p:sp>
      <p:sp>
        <p:nvSpPr>
          <p:cNvPr id="64" name="Rektangel 93"/>
          <p:cNvSpPr>
            <a:spLocks noChangeArrowheads="1"/>
          </p:cNvSpPr>
          <p:nvPr/>
        </p:nvSpPr>
        <p:spPr bwMode="auto">
          <a:xfrm>
            <a:off x="5282269" y="1414251"/>
            <a:ext cx="224631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600" b="1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Guidance Approved</a:t>
            </a:r>
            <a:endParaRPr lang="en-US" sz="1600" b="1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  <a:p>
            <a:pPr defTabSz="801688">
              <a:spcBef>
                <a:spcPct val="20000"/>
              </a:spcBef>
            </a:pPr>
            <a:r>
              <a:rPr lang="en-US" sz="1600" noProof="1" smtClean="0">
                <a:solidFill>
                  <a:srgbClr val="080808"/>
                </a:solidFill>
                <a:latin typeface="Calibri" pitchFamily="-111" charset="0"/>
                <a:cs typeface="Arial" charset="0"/>
              </a:rPr>
              <a:t>Guidance that allows FDA to require data standards</a:t>
            </a:r>
            <a:endParaRPr lang="en-US" sz="1600" noProof="1">
              <a:solidFill>
                <a:srgbClr val="080808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956" y="5905850"/>
            <a:ext cx="776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Superseded </a:t>
            </a:r>
            <a:r>
              <a:rPr lang="en-US" dirty="0"/>
              <a:t>by Study Data Technical </a:t>
            </a:r>
            <a:r>
              <a:rPr lang="en-US" dirty="0" smtClean="0"/>
              <a:t>Conformance Guide v2.2 in Jun ‘15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FDA and PDUFA V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4165818"/>
          </a:xfrm>
          <a:ln>
            <a:solidFill>
              <a:srgbClr val="E2231A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The Prescription Drug User Fee Act (PDUFA) was enacted in 1992 and renewed in 1997 (PDUFA II), 2002 (PDUFA III), 2007 (PDUFA IV), and 2012 (PDUFA V</a:t>
            </a:r>
            <a:r>
              <a:rPr lang="en-US" sz="3000" dirty="0" smtClean="0"/>
              <a:t>)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It authorizes FDA to collect fees from companies that produce certain human drug and biological </a:t>
            </a:r>
            <a:r>
              <a:rPr lang="en-US" sz="3000" dirty="0" smtClean="0"/>
              <a:t>products 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PDUFA V: Fiscal Years 2013 – </a:t>
            </a:r>
            <a:r>
              <a:rPr lang="en-US" sz="3000" b="1" dirty="0" smtClean="0"/>
              <a:t>2017:  </a:t>
            </a:r>
            <a:r>
              <a:rPr lang="en-US" sz="3000" dirty="0" smtClean="0"/>
              <a:t>Requires </a:t>
            </a:r>
            <a:r>
              <a:rPr lang="en-US" sz="3000" dirty="0"/>
              <a:t>Electronic Submissions and Standardization of Electronic Application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20" y="5238313"/>
            <a:ext cx="2020764" cy="998943"/>
          </a:xfrm>
          <a:prstGeom prst="rect">
            <a:avLst/>
          </a:prstGeom>
          <a:ln>
            <a:solidFill>
              <a:srgbClr val="E2231A"/>
            </a:solidFill>
          </a:ln>
        </p:spPr>
      </p:pic>
    </p:spTree>
    <p:extLst>
      <p:ext uri="{BB962C8B-B14F-4D97-AF65-F5344CB8AC3E}">
        <p14:creationId xmlns:p14="http://schemas.microsoft.com/office/powerpoint/2010/main" val="19377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Documents – Dec 17, 2014*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Providing Regulatory Submissions In Electronic Format – </a:t>
            </a:r>
            <a:r>
              <a:rPr lang="en-US" sz="3000" b="1" dirty="0" smtClean="0">
                <a:solidFill>
                  <a:srgbClr val="E2231A"/>
                </a:solidFill>
              </a:rPr>
              <a:t>Standardized Study Data*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FINAL word on FDA Submissions must be “electronic” and must use “CDISC Standards</a:t>
            </a:r>
            <a:r>
              <a:rPr lang="en-US" sz="2600" dirty="0" smtClean="0"/>
              <a:t>”</a:t>
            </a:r>
          </a:p>
          <a:p>
            <a:r>
              <a:rPr lang="en-US" sz="3000" dirty="0" smtClean="0"/>
              <a:t>Data </a:t>
            </a:r>
            <a:r>
              <a:rPr lang="en-US" sz="3000" b="1" dirty="0" smtClean="0">
                <a:solidFill>
                  <a:srgbClr val="E2231A"/>
                </a:solidFill>
              </a:rPr>
              <a:t>Standards Catalog </a:t>
            </a:r>
            <a:r>
              <a:rPr lang="en-US" sz="3000" dirty="0" smtClean="0"/>
              <a:t>(Ongoing Updates)</a:t>
            </a:r>
          </a:p>
          <a:p>
            <a:pPr lvl="1"/>
            <a:r>
              <a:rPr lang="en-US" sz="2600" dirty="0"/>
              <a:t>Gives list of Standards the FDA will accept and dates they will accept </a:t>
            </a:r>
            <a:r>
              <a:rPr lang="en-US" sz="2600" dirty="0" smtClean="0"/>
              <a:t>them</a:t>
            </a:r>
          </a:p>
          <a:p>
            <a:pPr lvl="1"/>
            <a:endParaRPr lang="en-US" sz="2600" dirty="0"/>
          </a:p>
          <a:p>
            <a:r>
              <a:rPr lang="en-US" sz="3000" dirty="0" smtClean="0"/>
              <a:t>Study </a:t>
            </a:r>
            <a:r>
              <a:rPr lang="en-US" sz="3000" dirty="0"/>
              <a:t>Data </a:t>
            </a:r>
            <a:r>
              <a:rPr lang="en-US" sz="3000" b="1" dirty="0"/>
              <a:t>Technical Conformance </a:t>
            </a:r>
            <a:r>
              <a:rPr lang="en-US" sz="3000" b="1" dirty="0" smtClean="0"/>
              <a:t>Guide* </a:t>
            </a:r>
            <a:r>
              <a:rPr lang="en-US" sz="3000" dirty="0"/>
              <a:t>(Technical Specifications Document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/>
              <a:t>Non-binding reference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 Documents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Lilly CDA Workshop Mod2.pptx (this power point)</a:t>
            </a:r>
          </a:p>
          <a:p>
            <a:endParaRPr lang="en-US" sz="2000" dirty="0"/>
          </a:p>
          <a:p>
            <a:r>
              <a:rPr lang="en-US" sz="2000" dirty="0" smtClean="0"/>
              <a:t>Participants will need the following for exercises:</a:t>
            </a:r>
          </a:p>
          <a:p>
            <a:pPr lvl="1"/>
            <a:r>
              <a:rPr lang="en-US" sz="1600" dirty="0" smtClean="0"/>
              <a:t>CRF.docx</a:t>
            </a:r>
          </a:p>
          <a:p>
            <a:pPr lvl="1"/>
            <a:r>
              <a:rPr lang="en-US" sz="1600" dirty="0" smtClean="0"/>
              <a:t>CDA Mod 2 Exercise.xlsx</a:t>
            </a:r>
          </a:p>
          <a:p>
            <a:endParaRPr lang="en-US" sz="2000" dirty="0" smtClean="0"/>
          </a:p>
          <a:p>
            <a:r>
              <a:rPr lang="en-US" sz="2000" dirty="0" smtClean="0"/>
              <a:t>For Reference (also on SharePoint):</a:t>
            </a:r>
          </a:p>
          <a:p>
            <a:pPr lvl="1"/>
            <a:r>
              <a:rPr lang="en-US" sz="1600" dirty="0" smtClean="0"/>
              <a:t>Core_SDTM_DM_V1.xlsx</a:t>
            </a:r>
          </a:p>
          <a:p>
            <a:pPr lvl="1"/>
            <a:r>
              <a:rPr lang="en-US" sz="1600" dirty="0"/>
              <a:t>DCS_DM1001_LF2_CORE_v1 </a:t>
            </a:r>
            <a:r>
              <a:rPr lang="en-US" sz="1600" dirty="0" smtClean="0"/>
              <a:t>0.xlsx</a:t>
            </a:r>
          </a:p>
          <a:p>
            <a:pPr lvl="1"/>
            <a:r>
              <a:rPr lang="en-US" sz="1600" dirty="0"/>
              <a:t>CORE_DED_DM1001_V8 0.xml</a:t>
            </a:r>
          </a:p>
          <a:p>
            <a:pPr lvl="1"/>
            <a:r>
              <a:rPr lang="en-US" sz="1600" dirty="0" smtClean="0"/>
              <a:t>CRF_DM1001_LF2_Core_v1 0.pdf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Catalog Screen Shot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02" y="1730829"/>
            <a:ext cx="7766723" cy="4312557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CDISC SDTM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SDTM Basics:  Domains &amp;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4" y="1488532"/>
            <a:ext cx="4365204" cy="4637631"/>
          </a:xfrm>
          <a:ln>
            <a:solidFill>
              <a:srgbClr val="E2231A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Domains:</a:t>
            </a:r>
          </a:p>
          <a:p>
            <a:pPr lvl="1"/>
            <a:r>
              <a:rPr lang="en-US" sz="2000" dirty="0" smtClean="0"/>
              <a:t>Observations </a:t>
            </a:r>
            <a:r>
              <a:rPr lang="en-US" sz="2000" dirty="0"/>
              <a:t>about study </a:t>
            </a:r>
            <a:r>
              <a:rPr lang="en-US" sz="2000" dirty="0" smtClean="0"/>
              <a:t>subjects are collected in a series of domains</a:t>
            </a:r>
          </a:p>
          <a:p>
            <a:pPr lvl="1"/>
            <a:r>
              <a:rPr lang="en-US" sz="2000" dirty="0" smtClean="0"/>
              <a:t>Domains are a collection of logically related observations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ingle </a:t>
            </a:r>
            <a:r>
              <a:rPr lang="en-US" sz="2000" dirty="0"/>
              <a:t>dataset and </a:t>
            </a:r>
            <a:r>
              <a:rPr lang="en-US" sz="2000" dirty="0" smtClean="0"/>
              <a:t>two-     character code </a:t>
            </a:r>
            <a:r>
              <a:rPr lang="en-US" sz="2000" dirty="0"/>
              <a:t>(e.g., </a:t>
            </a:r>
            <a:r>
              <a:rPr lang="en-US" sz="2000" dirty="0" smtClean="0">
                <a:solidFill>
                  <a:srgbClr val="E2231A"/>
                </a:solidFill>
              </a:rPr>
              <a:t>AE</a:t>
            </a:r>
            <a:r>
              <a:rPr lang="en-US" sz="2000" dirty="0" smtClean="0"/>
              <a:t>)</a:t>
            </a:r>
          </a:p>
          <a:p>
            <a:r>
              <a:rPr lang="en-US" sz="2800" dirty="0" smtClean="0"/>
              <a:t>Observation Classes:</a:t>
            </a:r>
          </a:p>
          <a:p>
            <a:pPr lvl="1"/>
            <a:r>
              <a:rPr lang="en-US" sz="2000" dirty="0" smtClean="0"/>
              <a:t>Categories of domains</a:t>
            </a:r>
          </a:p>
          <a:p>
            <a:pPr lvl="1"/>
            <a:r>
              <a:rPr lang="en-US" sz="2000" dirty="0" smtClean="0"/>
              <a:t>Most domains are part of three main classes: </a:t>
            </a:r>
            <a:r>
              <a:rPr lang="en-US" sz="2000" dirty="0" smtClean="0">
                <a:solidFill>
                  <a:srgbClr val="E2231A"/>
                </a:solidFill>
              </a:rPr>
              <a:t>Events</a:t>
            </a:r>
            <a:r>
              <a:rPr lang="en-US" sz="2000" dirty="0" smtClean="0"/>
              <a:t>, Interventions, or Findings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59248807"/>
              </p:ext>
            </p:extLst>
          </p:nvPr>
        </p:nvGraphicFramePr>
        <p:xfrm>
          <a:off x="4873452" y="1818752"/>
          <a:ext cx="4059534" cy="4079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8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</a:t>
            </a:r>
            <a:r>
              <a:rPr lang="en-US" dirty="0"/>
              <a:t> </a:t>
            </a:r>
            <a:r>
              <a:rPr lang="en-US" dirty="0" smtClean="0"/>
              <a:t> Special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447707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pPr lvl="0"/>
            <a:r>
              <a:rPr lang="en-US" sz="2800" dirty="0"/>
              <a:t>Special </a:t>
            </a:r>
            <a:r>
              <a:rPr lang="en-US" sz="2800" dirty="0" smtClean="0"/>
              <a:t>purpose domains </a:t>
            </a:r>
            <a:r>
              <a:rPr lang="en-US" sz="2800" dirty="0"/>
              <a:t>are domains that do not conform to one of the three general observation classes (Interventions, Events, Findings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84643932"/>
              </p:ext>
            </p:extLst>
          </p:nvPr>
        </p:nvGraphicFramePr>
        <p:xfrm>
          <a:off x="2682240" y="3332480"/>
          <a:ext cx="6157066" cy="295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1" y="3738880"/>
            <a:ext cx="2380064" cy="1917383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  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696101"/>
          </a:xfrm>
          <a:ln>
            <a:solidFill>
              <a:srgbClr val="E2231A"/>
            </a:solidFill>
          </a:ln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/>
              <a:t>Intervention domains capture </a:t>
            </a:r>
            <a:r>
              <a:rPr lang="en-US" sz="2800" dirty="0"/>
              <a:t>investigational, therapeutic, and other treatments administered to </a:t>
            </a:r>
            <a:r>
              <a:rPr lang="en-US" sz="2800" dirty="0" smtClean="0"/>
              <a:t>patient</a:t>
            </a:r>
          </a:p>
          <a:p>
            <a:pPr lvl="0"/>
            <a:r>
              <a:rPr lang="en-US" sz="2800" dirty="0" smtClean="0"/>
              <a:t>Think…“Did something happen to your body”?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59250119"/>
              </p:ext>
            </p:extLst>
          </p:nvPr>
        </p:nvGraphicFramePr>
        <p:xfrm>
          <a:off x="1875453" y="3332480"/>
          <a:ext cx="6963853" cy="295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9" y="3806889"/>
            <a:ext cx="2200485" cy="19800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 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447707"/>
          </a:xfrm>
          <a:ln>
            <a:solidFill>
              <a:srgbClr val="E2231A"/>
            </a:solidFill>
          </a:ln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Captures </a:t>
            </a:r>
            <a:r>
              <a:rPr lang="en-US" sz="2800" dirty="0">
                <a:solidFill>
                  <a:srgbClr val="E2231A"/>
                </a:solidFill>
              </a:rPr>
              <a:t>planned protocol milestones </a:t>
            </a:r>
            <a:r>
              <a:rPr lang="en-US" sz="2800" dirty="0"/>
              <a:t>such as randomization, </a:t>
            </a:r>
            <a:r>
              <a:rPr lang="en-US" sz="2800" dirty="0">
                <a:solidFill>
                  <a:srgbClr val="E2231A"/>
                </a:solidFill>
              </a:rPr>
              <a:t>study completion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E2231A"/>
                </a:solidFill>
              </a:rPr>
              <a:t>occurrences</a:t>
            </a:r>
            <a:r>
              <a:rPr lang="en-US" sz="2800" dirty="0" smtClean="0"/>
              <a:t>,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E2231A"/>
                </a:solidFill>
              </a:rPr>
              <a:t>incidents </a:t>
            </a:r>
            <a:r>
              <a:rPr lang="en-US" sz="2800" dirty="0"/>
              <a:t>independent of study evaluations or prior to trial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08378772"/>
              </p:ext>
            </p:extLst>
          </p:nvPr>
        </p:nvGraphicFramePr>
        <p:xfrm>
          <a:off x="1875453" y="3332480"/>
          <a:ext cx="6963853" cy="295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67" y="4843305"/>
            <a:ext cx="1631734" cy="1594817"/>
          </a:xfrm>
          <a:prstGeom prst="rect">
            <a:avLst/>
          </a:prstGeom>
          <a:noFill/>
          <a:ln w="9525">
            <a:solidFill>
              <a:srgbClr val="86786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1" y="3064747"/>
            <a:ext cx="1640878" cy="1636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1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 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447707"/>
          </a:xfrm>
          <a:ln>
            <a:solidFill>
              <a:srgbClr val="E2231A"/>
            </a:solidFill>
          </a:ln>
        </p:spPr>
        <p:txBody>
          <a:bodyPr>
            <a:normAutofit fontScale="92500"/>
          </a:bodyPr>
          <a:lstStyle/>
          <a:p>
            <a:pPr lvl="0"/>
            <a:r>
              <a:rPr lang="en-US" sz="2800" dirty="0"/>
              <a:t>Captures the observations resulting from planned evaluations to address specific tests or questions such as labs, ECG, and questions on a questionnaire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33595842"/>
              </p:ext>
            </p:extLst>
          </p:nvPr>
        </p:nvGraphicFramePr>
        <p:xfrm>
          <a:off x="1875453" y="3332480"/>
          <a:ext cx="6963853" cy="295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88226"/>
            <a:ext cx="2311934" cy="1782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Class:  Findings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447707"/>
          </a:xfrm>
          <a:ln>
            <a:solidFill>
              <a:srgbClr val="E2231A"/>
            </a:solidFill>
          </a:ln>
        </p:spPr>
        <p:txBody>
          <a:bodyPr>
            <a:normAutofit fontScale="92500"/>
          </a:bodyPr>
          <a:lstStyle/>
          <a:p>
            <a:pPr lvl="0"/>
            <a:r>
              <a:rPr lang="en-US" sz="2800" dirty="0" smtClean="0"/>
              <a:t>Intended to be used when collected data represents “findings about” and Event or Intervention that cannot be represented within an Event or Intervention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67145388"/>
              </p:ext>
            </p:extLst>
          </p:nvPr>
        </p:nvGraphicFramePr>
        <p:xfrm>
          <a:off x="1875453" y="3901647"/>
          <a:ext cx="6963853" cy="172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" y="3707649"/>
            <a:ext cx="2312617" cy="1918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0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Types of Classes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478101"/>
              </p:ext>
            </p:extLst>
          </p:nvPr>
        </p:nvGraphicFramePr>
        <p:xfrm>
          <a:off x="347663" y="1489075"/>
          <a:ext cx="84915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SDTM Implementation Guide (SDTM IG)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CDA Workshop Module </a:t>
            </a:r>
            <a:r>
              <a:rPr lang="en-US" sz="3200" dirty="0" smtClean="0"/>
              <a:t>2 </a:t>
            </a:r>
            <a:br>
              <a:rPr lang="en-US" sz="3200" dirty="0" smtClean="0"/>
            </a:br>
            <a:r>
              <a:rPr lang="en-US" sz="3200" dirty="0" smtClean="0"/>
              <a:t>Breaking it Down: SDTM and the CDA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7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 with SDTM 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926471"/>
          </a:xfrm>
          <a:ln>
            <a:solidFill>
              <a:srgbClr val="E2231A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Print out the SDTM IG (current version)</a:t>
            </a:r>
          </a:p>
          <a:p>
            <a:r>
              <a:rPr lang="en-US" sz="2800" dirty="0" smtClean="0"/>
              <a:t>Add Sticky Notes to </a:t>
            </a:r>
            <a:r>
              <a:rPr lang="en-US" sz="2800" u="sng" dirty="0" smtClean="0"/>
              <a:t>every domain</a:t>
            </a:r>
          </a:p>
          <a:p>
            <a:r>
              <a:rPr lang="en-US" sz="2800" dirty="0" smtClean="0"/>
              <a:t>This will be HOMEWORK prior to next workshop; but, you can start now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32" y="3713582"/>
            <a:ext cx="4200331" cy="2530799"/>
          </a:xfrm>
          <a:prstGeom prst="rect">
            <a:avLst/>
          </a:prstGeom>
          <a:ln>
            <a:solidFill>
              <a:srgbClr val="E2231A"/>
            </a:solidFill>
          </a:ln>
        </p:spPr>
      </p:pic>
      <p:pic>
        <p:nvPicPr>
          <p:cNvPr id="8" name="Picture 8" descr="image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56" y="4118725"/>
            <a:ext cx="1003264" cy="1978658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987420" y="5108054"/>
            <a:ext cx="2659225" cy="760901"/>
          </a:xfrm>
          <a:prstGeom prst="straightConnector1">
            <a:avLst/>
          </a:prstGeom>
          <a:ln>
            <a:solidFill>
              <a:srgbClr val="E2231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CDISC Demographics (SDTM.DM)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2"/>
            <a:ext cx="8491835" cy="722823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This is only a partial screen shot of the SDTM DM domain from the SDTM IG.  Please refer to the SDTM IG for the entire DM domain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2346902"/>
            <a:ext cx="8770776" cy="4009448"/>
          </a:xfrm>
          <a:prstGeom prst="rect">
            <a:avLst/>
          </a:prstGeom>
          <a:noFill/>
          <a:ln w="9525">
            <a:solidFill>
              <a:srgbClr val="86786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605" y="2892489"/>
            <a:ext cx="8770775" cy="429209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SDTM Variable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0" y="1488532"/>
            <a:ext cx="5073615" cy="4781639"/>
          </a:xfrm>
          <a:ln>
            <a:solidFill>
              <a:srgbClr val="E2231A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/>
              <a:t>Variable Name (limited to 8 characters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E2231A"/>
                </a:solidFill>
              </a:rPr>
              <a:t>Variables</a:t>
            </a:r>
            <a:r>
              <a:rPr lang="en-US" sz="2800" dirty="0"/>
              <a:t> used in multiple </a:t>
            </a:r>
            <a:r>
              <a:rPr lang="en-US" sz="2800" dirty="0" smtClean="0"/>
              <a:t>domains or in just one domain will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begin with </a:t>
            </a:r>
            <a:r>
              <a:rPr lang="en-US" sz="2800" dirty="0"/>
              <a:t>the two-letter </a:t>
            </a:r>
            <a:r>
              <a:rPr lang="en-US" sz="2800" dirty="0" smtClean="0"/>
              <a:t>domain name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00B0F0"/>
                </a:solidFill>
              </a:rPr>
              <a:t>Variables</a:t>
            </a:r>
            <a:r>
              <a:rPr lang="en-US" sz="2800" dirty="0"/>
              <a:t> only used in a given domain will </a:t>
            </a:r>
            <a:r>
              <a:rPr lang="en-US" sz="2800" dirty="0" smtClean="0"/>
              <a:t>begin </a:t>
            </a:r>
            <a:r>
              <a:rPr lang="en-US" sz="2800" dirty="0"/>
              <a:t>with the </a:t>
            </a:r>
            <a:r>
              <a:rPr lang="en-US" sz="2800" dirty="0" smtClean="0"/>
              <a:t>two-letter domain name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94310" y="5772728"/>
            <a:ext cx="3044996" cy="51880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86786F"/>
                </a:solidFill>
                <a:latin typeface="DIN-Regular"/>
                <a:ea typeface="+mn-ea"/>
                <a:cs typeface="DIN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86786F"/>
                </a:solidFill>
                <a:latin typeface="DIN-Regular"/>
                <a:ea typeface="+mn-ea"/>
                <a:cs typeface="DIN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86786F"/>
                </a:solidFill>
                <a:latin typeface="DIN-Regular"/>
                <a:ea typeface="+mn-ea"/>
                <a:cs typeface="DIN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86786F"/>
                </a:solidFill>
                <a:latin typeface="DIN-Regular"/>
                <a:ea typeface="+mn-ea"/>
                <a:cs typeface="DIN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86786F"/>
                </a:solidFill>
                <a:latin typeface="DIN-Regular"/>
                <a:ea typeface="+mn-ea"/>
                <a:cs typeface="DIN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What domain is this?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35561" y="2570885"/>
            <a:ext cx="3856300" cy="396552"/>
          </a:xfrm>
          <a:prstGeom prst="straightConnector1">
            <a:avLst/>
          </a:prstGeom>
          <a:ln>
            <a:solidFill>
              <a:srgbClr val="E2231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03580" y="4739780"/>
            <a:ext cx="4081587" cy="32537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8177"/>
              </p:ext>
            </p:extLst>
          </p:nvPr>
        </p:nvGraphicFramePr>
        <p:xfrm>
          <a:off x="6285167" y="1716835"/>
          <a:ext cx="1813804" cy="3967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804"/>
              </a:tblGrid>
              <a:tr h="47586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</a:tr>
              <a:tr h="581956">
                <a:tc>
                  <a:txBody>
                    <a:bodyPr/>
                    <a:lstStyle/>
                    <a:p>
                      <a:r>
                        <a:rPr lang="en-US" dirty="0" smtClean="0"/>
                        <a:t>USUBJID</a:t>
                      </a:r>
                      <a:endParaRPr lang="en-US" dirty="0"/>
                    </a:p>
                  </a:txBody>
                  <a:tcPr/>
                </a:tc>
              </a:tr>
              <a:tr h="5819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ACTARMCD</a:t>
                      </a:r>
                    </a:p>
                  </a:txBody>
                  <a:tcPr/>
                </a:tc>
              </a:tr>
              <a:tr h="581956">
                <a:tc>
                  <a:txBody>
                    <a:bodyPr/>
                    <a:lstStyle/>
                    <a:p>
                      <a:r>
                        <a:rPr lang="en-US" dirty="0" smtClean="0"/>
                        <a:t>ACTARM</a:t>
                      </a:r>
                      <a:endParaRPr lang="en-US" dirty="0"/>
                    </a:p>
                  </a:txBody>
                  <a:tcPr/>
                </a:tc>
              </a:tr>
              <a:tr h="581956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  <a:tr h="581956">
                <a:tc>
                  <a:txBody>
                    <a:bodyPr/>
                    <a:lstStyle/>
                    <a:p>
                      <a:r>
                        <a:rPr lang="en-US" dirty="0" smtClean="0"/>
                        <a:t>DMDTC</a:t>
                      </a:r>
                      <a:endParaRPr lang="en-US" dirty="0"/>
                    </a:p>
                  </a:txBody>
                  <a:tcPr/>
                </a:tc>
              </a:tr>
              <a:tr h="581956">
                <a:tc>
                  <a:txBody>
                    <a:bodyPr/>
                    <a:lstStyle/>
                    <a:p>
                      <a:r>
                        <a:rPr lang="en-US" dirty="0" smtClean="0"/>
                        <a:t>DMDY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0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SDTM Variable Label &amp;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0" y="1637821"/>
            <a:ext cx="8491835" cy="1571909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Variable Label (up to 40 characters, must be unique)</a:t>
            </a:r>
          </a:p>
          <a:p>
            <a:r>
              <a:rPr lang="en-US" sz="2800" dirty="0"/>
              <a:t>Type (e.g., character or numeric)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72355"/>
              </p:ext>
            </p:extLst>
          </p:nvPr>
        </p:nvGraphicFramePr>
        <p:xfrm>
          <a:off x="581608" y="3592286"/>
          <a:ext cx="8105192" cy="189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37"/>
                <a:gridCol w="3237722"/>
                <a:gridCol w="998376"/>
                <a:gridCol w="2547257"/>
              </a:tblGrid>
              <a:tr h="41241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VARIABLE LABEL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2231A"/>
                          </a:solidFill>
                        </a:rPr>
                        <a:t>Example Data</a:t>
                      </a:r>
                      <a:endParaRPr lang="en-US" b="1" dirty="0">
                        <a:solidFill>
                          <a:srgbClr val="E2231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USUBJID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Subject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2231A"/>
                          </a:solidFill>
                        </a:rPr>
                        <a:t>ABC-1001</a:t>
                      </a:r>
                      <a:endParaRPr lang="en-US" dirty="0">
                        <a:solidFill>
                          <a:srgbClr val="E2231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Subject Identifier</a:t>
                      </a:r>
                      <a:r>
                        <a:rPr lang="en-US" baseline="0" dirty="0" smtClean="0"/>
                        <a:t> for the Study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2231A"/>
                          </a:solidFill>
                        </a:rPr>
                        <a:t>1001</a:t>
                      </a:r>
                      <a:endParaRPr lang="en-US" dirty="0">
                        <a:solidFill>
                          <a:srgbClr val="E2231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BRTHDTC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Date/Time</a:t>
                      </a:r>
                      <a:r>
                        <a:rPr lang="en-US" baseline="0" dirty="0" smtClean="0"/>
                        <a:t> of 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2231A"/>
                          </a:solidFill>
                        </a:rPr>
                        <a:t>1975-MAY-10</a:t>
                      </a:r>
                      <a:endParaRPr lang="en-US" dirty="0">
                        <a:solidFill>
                          <a:srgbClr val="E2231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2231A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E2231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3445" y="3592286"/>
            <a:ext cx="4245428" cy="1895773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SDTM Controlled Terminology (CT)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879818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All possible values of a variable </a:t>
            </a:r>
          </a:p>
          <a:p>
            <a:r>
              <a:rPr lang="en-US" sz="2800" dirty="0" smtClean="0"/>
              <a:t>CDISC Terminology is based </a:t>
            </a:r>
            <a:r>
              <a:rPr lang="en-US" sz="2800" dirty="0"/>
              <a:t>on </a:t>
            </a:r>
            <a:r>
              <a:rPr lang="en-US" sz="2800" dirty="0" smtClean="0"/>
              <a:t>National Cancer Institute (NCI) 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www.cancer.gov/cancertopics/cancerlibrary/terminologyresources/cdisc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94" y="3536950"/>
            <a:ext cx="70104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362200" y="3834883"/>
            <a:ext cx="457200" cy="438538"/>
          </a:xfrm>
          <a:prstGeom prst="ellipse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0278" y="3937518"/>
            <a:ext cx="4363616" cy="2418832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SDTM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2"/>
            <a:ext cx="8491835" cy="3008823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Required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E2231A"/>
                </a:solidFill>
              </a:rPr>
              <a:t>Req</a:t>
            </a:r>
            <a:r>
              <a:rPr lang="en-US" sz="2400" dirty="0"/>
              <a:t>) – </a:t>
            </a:r>
            <a:r>
              <a:rPr lang="en-US" sz="2400" dirty="0" smtClean="0"/>
              <a:t>Variable MUST </a:t>
            </a:r>
            <a:r>
              <a:rPr lang="en-US" sz="2400" dirty="0"/>
              <a:t>be included in </a:t>
            </a:r>
            <a:r>
              <a:rPr lang="en-US" sz="2400" dirty="0" smtClean="0"/>
              <a:t>domain </a:t>
            </a:r>
            <a:r>
              <a:rPr lang="en-US" sz="2400" dirty="0"/>
              <a:t>and cannot have a missing </a:t>
            </a:r>
            <a:r>
              <a:rPr lang="en-US" sz="2400" dirty="0" smtClean="0"/>
              <a:t>value</a:t>
            </a:r>
            <a:endParaRPr lang="en-US" sz="2400" dirty="0"/>
          </a:p>
          <a:p>
            <a:r>
              <a:rPr lang="en-US" sz="2400" dirty="0"/>
              <a:t>Expected (</a:t>
            </a:r>
            <a:r>
              <a:rPr lang="en-US" sz="2400" b="1" dirty="0">
                <a:solidFill>
                  <a:srgbClr val="E2231A"/>
                </a:solidFill>
              </a:rPr>
              <a:t>Exp</a:t>
            </a:r>
            <a:r>
              <a:rPr lang="en-US" sz="2400" dirty="0"/>
              <a:t>) – </a:t>
            </a:r>
            <a:r>
              <a:rPr lang="en-US" sz="2400" dirty="0" smtClean="0"/>
              <a:t>Variable MUST </a:t>
            </a:r>
            <a:r>
              <a:rPr lang="en-US" sz="2400" dirty="0"/>
              <a:t>be included in </a:t>
            </a:r>
            <a:r>
              <a:rPr lang="en-US" sz="2400" dirty="0" smtClean="0"/>
              <a:t>domain </a:t>
            </a:r>
            <a:r>
              <a:rPr lang="en-US" sz="2400" dirty="0"/>
              <a:t>but can have missing </a:t>
            </a:r>
            <a:r>
              <a:rPr lang="en-US" sz="2400" dirty="0" smtClean="0"/>
              <a:t>values</a:t>
            </a:r>
            <a:endParaRPr lang="en-US" sz="2400" dirty="0"/>
          </a:p>
          <a:p>
            <a:r>
              <a:rPr lang="en-US" sz="2400" dirty="0"/>
              <a:t>Permissible (</a:t>
            </a:r>
            <a:r>
              <a:rPr lang="en-US" sz="2400" b="1" dirty="0">
                <a:solidFill>
                  <a:srgbClr val="E2231A"/>
                </a:solidFill>
              </a:rPr>
              <a:t>Perm</a:t>
            </a:r>
            <a:r>
              <a:rPr lang="en-US" sz="2400" dirty="0"/>
              <a:t>) – Sponsor determines </a:t>
            </a:r>
            <a:r>
              <a:rPr lang="en-US" sz="2400" dirty="0" smtClean="0"/>
              <a:t>if permissible </a:t>
            </a:r>
            <a:r>
              <a:rPr lang="en-US" sz="2400" dirty="0"/>
              <a:t>variables are included in </a:t>
            </a:r>
            <a:r>
              <a:rPr lang="en-US" sz="2400" dirty="0" smtClean="0"/>
              <a:t>a domain. These </a:t>
            </a:r>
            <a:r>
              <a:rPr lang="en-US" sz="2400" dirty="0"/>
              <a:t>variables can have missing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30661"/>
              </p:ext>
            </p:extLst>
          </p:nvPr>
        </p:nvGraphicFramePr>
        <p:xfrm>
          <a:off x="2590800" y="4737359"/>
          <a:ext cx="367004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021"/>
                <a:gridCol w="1835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CDA Module </a:t>
            </a:r>
            <a:r>
              <a:rPr lang="en-US" dirty="0" smtClean="0"/>
              <a:t>2 </a:t>
            </a:r>
            <a:r>
              <a:rPr lang="en-US" dirty="0"/>
              <a:t>Exercise </a:t>
            </a:r>
            <a:r>
              <a:rPr lang="en-US" dirty="0" smtClean="0"/>
              <a:t>#2</a:t>
            </a:r>
            <a:br>
              <a:rPr lang="en-US" dirty="0" smtClean="0"/>
            </a:br>
            <a:r>
              <a:rPr lang="en-US" dirty="0" smtClean="0"/>
              <a:t>Compare SDTM.DM to Lilly DM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CDA Mod 2 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3000" dirty="0" smtClean="0"/>
              <a:t>Use “CDA Mod 2 Exercise” template (a portion of the Lilly DM Standard)</a:t>
            </a:r>
          </a:p>
          <a:p>
            <a:r>
              <a:rPr lang="en-US" sz="3000" dirty="0" smtClean="0"/>
              <a:t>Use SDTM.DM (hard copy) as a resource</a:t>
            </a:r>
          </a:p>
          <a:p>
            <a:endParaRPr lang="en-US" sz="3000" dirty="0" smtClean="0"/>
          </a:p>
          <a:p>
            <a:r>
              <a:rPr lang="en-US" sz="3000" dirty="0" smtClean="0"/>
              <a:t>First complete the column “Core” in “CDA Mod 2 Exercise” template</a:t>
            </a:r>
          </a:p>
          <a:p>
            <a:endParaRPr lang="en-US" sz="3000" dirty="0" smtClean="0"/>
          </a:p>
          <a:p>
            <a:r>
              <a:rPr lang="en-US" sz="3000" dirty="0" smtClean="0"/>
              <a:t>Then compare </a:t>
            </a:r>
            <a:r>
              <a:rPr lang="en-US" sz="3000" b="1" dirty="0" smtClean="0">
                <a:solidFill>
                  <a:srgbClr val="349C83"/>
                </a:solidFill>
              </a:rPr>
              <a:t>C</a:t>
            </a:r>
            <a:r>
              <a:rPr lang="en-US" sz="3000" b="1" dirty="0" smtClean="0">
                <a:solidFill>
                  <a:srgbClr val="002060"/>
                </a:solidFill>
              </a:rPr>
              <a:t>DISC</a:t>
            </a:r>
            <a:r>
              <a:rPr lang="en-US" sz="3000" dirty="0" smtClean="0"/>
              <a:t> SDTM.DM to </a:t>
            </a:r>
            <a:r>
              <a:rPr lang="en-US" sz="3000" b="1" dirty="0" smtClean="0">
                <a:solidFill>
                  <a:srgbClr val="FF0000"/>
                </a:solidFill>
              </a:rPr>
              <a:t>Lilly</a:t>
            </a:r>
            <a:r>
              <a:rPr lang="en-US" sz="3000" b="1" dirty="0" smtClean="0"/>
              <a:t> </a:t>
            </a:r>
            <a:r>
              <a:rPr lang="en-US" sz="3000" dirty="0" smtClean="0"/>
              <a:t>DM Standard:</a:t>
            </a:r>
            <a:endParaRPr lang="en-US" sz="3000" dirty="0"/>
          </a:p>
          <a:p>
            <a:pPr lvl="1"/>
            <a:r>
              <a:rPr lang="en-US" sz="2600" dirty="0"/>
              <a:t>VARIABLE</a:t>
            </a:r>
          </a:p>
          <a:p>
            <a:pPr lvl="1"/>
            <a:r>
              <a:rPr lang="en-US" sz="2600" dirty="0"/>
              <a:t>VARIABLE LABEL</a:t>
            </a:r>
          </a:p>
          <a:p>
            <a:pPr lvl="1"/>
            <a:r>
              <a:rPr lang="en-US" sz="2600" dirty="0"/>
              <a:t>TYPE</a:t>
            </a:r>
          </a:p>
          <a:p>
            <a:pPr lvl="1"/>
            <a:r>
              <a:rPr lang="en-US" sz="2600" dirty="0"/>
              <a:t>CONTROLLED TERMINOLOGY</a:t>
            </a:r>
          </a:p>
          <a:p>
            <a:pPr lvl="1"/>
            <a:r>
              <a:rPr lang="en-US" sz="2600" dirty="0" smtClean="0"/>
              <a:t>CORE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07" y="4093869"/>
            <a:ext cx="1414365" cy="8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08" y="4131953"/>
            <a:ext cx="1769925" cy="62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3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Complete “CORE”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2"/>
            <a:ext cx="8491835" cy="2868863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Open Exercise Template</a:t>
            </a:r>
          </a:p>
          <a:p>
            <a:r>
              <a:rPr lang="en-US" sz="2800" dirty="0" smtClean="0"/>
              <a:t>Values in CORE column are to be based on the Lilly Standard columns:</a:t>
            </a:r>
          </a:p>
          <a:p>
            <a:pPr lvl="1"/>
            <a:r>
              <a:rPr lang="en-US" sz="2400" dirty="0"/>
              <a:t>VARIABLE_REQUIRED</a:t>
            </a:r>
          </a:p>
          <a:p>
            <a:pPr lvl="1"/>
            <a:r>
              <a:rPr lang="en-US" sz="2400" dirty="0" smtClean="0"/>
              <a:t>VALUE_REQUIRED</a:t>
            </a:r>
          </a:p>
          <a:p>
            <a:r>
              <a:rPr lang="en-US" sz="2800" dirty="0" smtClean="0"/>
              <a:t>Value of CORE can be “</a:t>
            </a:r>
            <a:r>
              <a:rPr lang="en-US" sz="2800" dirty="0" err="1" smtClean="0"/>
              <a:t>Req</a:t>
            </a:r>
            <a:r>
              <a:rPr lang="en-US" sz="2800" dirty="0" smtClean="0"/>
              <a:t>” “</a:t>
            </a:r>
            <a:r>
              <a:rPr lang="en-US" sz="2800" dirty="0" err="1" smtClean="0"/>
              <a:t>Exp</a:t>
            </a:r>
            <a:r>
              <a:rPr lang="en-US" sz="2800" dirty="0" smtClean="0"/>
              <a:t>” or “Perm”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859"/>
              </p:ext>
            </p:extLst>
          </p:nvPr>
        </p:nvGraphicFramePr>
        <p:xfrm>
          <a:off x="839754" y="4603750"/>
          <a:ext cx="73152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VARIABLE_REQUIRED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VALUE_REQUIRED</a:t>
                      </a:r>
                      <a:endParaRPr lang="en-US" sz="2800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the First One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sz="3800" dirty="0" smtClean="0"/>
              <a:t>What is the value of CORE?</a:t>
            </a:r>
          </a:p>
          <a:p>
            <a:endParaRPr lang="en-US" sz="34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3800" dirty="0" smtClean="0"/>
          </a:p>
          <a:p>
            <a:r>
              <a:rPr lang="en-US" sz="3800" dirty="0" smtClean="0"/>
              <a:t>Compare hard copy SDTM IG to above Lilly Standard.  Any differences?</a:t>
            </a:r>
          </a:p>
          <a:p>
            <a:pPr lvl="1"/>
            <a:r>
              <a:rPr lang="en-US" sz="3200" dirty="0" smtClean="0"/>
              <a:t>No, SDTM IG and Lilly DM Standard match for STUDYID</a:t>
            </a:r>
          </a:p>
          <a:p>
            <a:pPr lvl="1"/>
            <a:r>
              <a:rPr lang="en-US" sz="3200" dirty="0" smtClean="0"/>
              <a:t>See SASTYPE: “C” and “Char” mean the same thing</a:t>
            </a:r>
          </a:p>
          <a:p>
            <a:endParaRPr lang="en-US" sz="2800" dirty="0"/>
          </a:p>
          <a:p>
            <a:r>
              <a:rPr lang="en-US" sz="3800" dirty="0" smtClean="0"/>
              <a:t>Remember:</a:t>
            </a:r>
          </a:p>
          <a:p>
            <a:pPr lvl="1"/>
            <a:r>
              <a:rPr lang="en-US" sz="3200" b="1" dirty="0" err="1"/>
              <a:t>Req</a:t>
            </a:r>
            <a:r>
              <a:rPr lang="en-US" sz="3200" dirty="0"/>
              <a:t> – MUST be included in domain and cannot have a missing value</a:t>
            </a:r>
          </a:p>
          <a:p>
            <a:pPr lvl="1"/>
            <a:r>
              <a:rPr lang="en-US" sz="3200" b="1" dirty="0" err="1"/>
              <a:t>Exp</a:t>
            </a:r>
            <a:r>
              <a:rPr lang="en-US" sz="3200" dirty="0"/>
              <a:t> – MUST be included in domain but can have missing values</a:t>
            </a:r>
          </a:p>
          <a:p>
            <a:pPr lvl="1"/>
            <a:r>
              <a:rPr lang="en-US" sz="3200" b="1" dirty="0"/>
              <a:t>Perm</a:t>
            </a:r>
            <a:r>
              <a:rPr lang="en-US" sz="3200" dirty="0"/>
              <a:t> – Sponsor determines if permissible variables are included in a domain. These variables can have missing values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" y="1980037"/>
            <a:ext cx="8491835" cy="1045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01812" y="2689164"/>
            <a:ext cx="8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5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Encourage participation to enhance learning in this hands-on workshop</a:t>
            </a:r>
          </a:p>
          <a:p>
            <a:r>
              <a:rPr lang="en-US" dirty="0" smtClean="0"/>
              <a:t>Provide context of Data Collections Specs, and CRF Build </a:t>
            </a:r>
            <a:r>
              <a:rPr lang="en-US" dirty="0"/>
              <a:t>L</a:t>
            </a:r>
            <a:r>
              <a:rPr lang="en-US" dirty="0" smtClean="0"/>
              <a:t>ibrary to introduce SDTM concepts</a:t>
            </a:r>
          </a:p>
          <a:p>
            <a:r>
              <a:rPr lang="en-US" dirty="0" smtClean="0"/>
              <a:t>Present a high level overview of SDTM domain classes </a:t>
            </a:r>
          </a:p>
          <a:p>
            <a:r>
              <a:rPr lang="en-US" dirty="0"/>
              <a:t>Participants will </a:t>
            </a:r>
            <a:r>
              <a:rPr lang="en-US" dirty="0" smtClean="0"/>
              <a:t>understand annotated </a:t>
            </a:r>
            <a:r>
              <a:rPr lang="en-US" dirty="0"/>
              <a:t>CRF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 smtClean="0"/>
              <a:t>Participants will be able to identify similarities and difference between CDISC SDTM.DM and Lilly’s DM Standard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3813-FB93-2A44-AC08-324D96C9FA92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1614" y="65584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the Next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rgbClr val="E2231A"/>
            </a:solidFill>
          </a:ln>
        </p:spPr>
        <p:txBody>
          <a:bodyPr/>
          <a:lstStyle/>
          <a:p>
            <a:r>
              <a:rPr lang="en-US" sz="2400" dirty="0" smtClean="0"/>
              <a:t>What is the value of CORE?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Compare </a:t>
            </a:r>
            <a:r>
              <a:rPr lang="en-US" sz="2400" dirty="0"/>
              <a:t>hard copy SDTM IG to above Lilly Standard.  </a:t>
            </a:r>
            <a:r>
              <a:rPr lang="en-US" sz="2400" dirty="0" smtClean="0"/>
              <a:t>Any </a:t>
            </a:r>
            <a:r>
              <a:rPr lang="en-US" sz="2400" dirty="0"/>
              <a:t>differences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Yes, see CTLIST</a:t>
            </a:r>
          </a:p>
          <a:p>
            <a:pPr lvl="1"/>
            <a:r>
              <a:rPr lang="en-US" sz="2000" dirty="0" smtClean="0"/>
              <a:t>SDTM IG = “DM”</a:t>
            </a:r>
          </a:p>
          <a:p>
            <a:pPr lvl="1"/>
            <a:r>
              <a:rPr lang="en-US" sz="2000" dirty="0" smtClean="0"/>
              <a:t>Lilly DM Standard is missing</a:t>
            </a:r>
          </a:p>
          <a:p>
            <a:pPr lvl="1"/>
            <a:r>
              <a:rPr lang="en-US" sz="2000" dirty="0" smtClean="0"/>
              <a:t>Although they are different, Lilly accounts for the names of the domains when it comes time to the FDA Submission</a:t>
            </a:r>
          </a:p>
          <a:p>
            <a:pPr lvl="1"/>
            <a:endParaRPr lang="en-US" sz="2000" dirty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4" y="1998697"/>
            <a:ext cx="8284366" cy="1212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18310" y="2657679"/>
            <a:ext cx="8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8310" y="2952366"/>
            <a:ext cx="8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1290" y="2952366"/>
            <a:ext cx="886408" cy="259311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91469" y="6356350"/>
            <a:ext cx="159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0" y="1497212"/>
            <a:ext cx="8352559" cy="4891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90484"/>
            <a:ext cx="4133850" cy="107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E2231A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CDA processes and tools (</a:t>
            </a:r>
            <a:r>
              <a:rPr lang="en-US" sz="2800" dirty="0"/>
              <a:t>CRF Reuse Listing, Data Collections Specs, and CRF Build </a:t>
            </a:r>
            <a:r>
              <a:rPr lang="en-US" sz="2800" dirty="0" smtClean="0"/>
              <a:t>Library) can be used to 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ap to SDTM variables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nnotate a CRF with SDTM variables (aCRF.pdf)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FDA regulations require electronic standard submissions within 2 years of Dec. 17, 2014 </a:t>
            </a:r>
          </a:p>
          <a:p>
            <a:endParaRPr lang="en-US" sz="2800" dirty="0" smtClean="0"/>
          </a:p>
          <a:p>
            <a:r>
              <a:rPr lang="en-US" sz="2800" dirty="0"/>
              <a:t>SDTM </a:t>
            </a:r>
            <a:r>
              <a:rPr lang="en-US" sz="2800" dirty="0" smtClean="0"/>
              <a:t>data sets are defined by Classes </a:t>
            </a:r>
            <a:r>
              <a:rPr lang="en-US" sz="2800" dirty="0"/>
              <a:t>and </a:t>
            </a:r>
            <a:r>
              <a:rPr lang="en-US" sz="2800" dirty="0" smtClean="0"/>
              <a:t>Domains</a:t>
            </a:r>
          </a:p>
          <a:p>
            <a:endParaRPr lang="en-US" sz="2800" dirty="0"/>
          </a:p>
          <a:p>
            <a:r>
              <a:rPr lang="en-US" sz="2800" dirty="0" smtClean="0"/>
              <a:t>Lilly uses the SDTM IG plus add sponsor defined requirements and controlled terminology 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CDA Module 2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CDA Processes &amp; CDA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Collection Specifications (DCS)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05801"/>
            <a:ext cx="6316509" cy="5141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5" y="1819469"/>
            <a:ext cx="2146085" cy="1779288"/>
          </a:xfrm>
          <a:prstGeom prst="rect">
            <a:avLst/>
          </a:prstGeom>
          <a:noFill/>
          <a:ln w="9525">
            <a:solidFill>
              <a:srgbClr val="E223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90800" y="1505801"/>
            <a:ext cx="1016558" cy="5141030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010" y="4320073"/>
            <a:ext cx="2031134" cy="461665"/>
          </a:xfrm>
          <a:prstGeom prst="rect">
            <a:avLst/>
          </a:prstGeom>
          <a:noFill/>
          <a:ln>
            <a:solidFill>
              <a:srgbClr val="E223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Look familiar?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7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SDTM Alias and Domain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2" y="1454239"/>
            <a:ext cx="8570621" cy="4902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09936" y="1454239"/>
            <a:ext cx="2696546" cy="4902111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63067" y="1454239"/>
            <a:ext cx="1022156" cy="4902112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590800" y="1044261"/>
            <a:ext cx="311020" cy="378439"/>
          </a:xfrm>
          <a:prstGeom prst="downArrow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963127" y="1041984"/>
            <a:ext cx="311020" cy="378439"/>
          </a:xfrm>
          <a:prstGeom prst="downArrow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CRF Variables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SDTM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2"/>
            <a:ext cx="4224529" cy="4637631"/>
          </a:xfrm>
          <a:ln>
            <a:solidFill>
              <a:srgbClr val="E2231A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BRTHDATDD, BRTHDATMO, BRTHDATYY, BRTHDAT, BRTHYR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BRTHDTC</a:t>
            </a:r>
          </a:p>
          <a:p>
            <a:endParaRPr lang="en-US" sz="2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RACE_84, RACE_58, RACE_2, RACE_79, RACE_1, RACE 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RACE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54167" y="1552510"/>
            <a:ext cx="3583912" cy="4837414"/>
            <a:chOff x="4954167" y="1552510"/>
            <a:chExt cx="3583912" cy="483741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167" y="1552510"/>
              <a:ext cx="704850" cy="4819650"/>
            </a:xfrm>
            <a:prstGeom prst="rect">
              <a:avLst/>
            </a:prstGeom>
            <a:noFill/>
            <a:ln w="19050">
              <a:solidFill>
                <a:srgbClr val="8678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129" y="1557574"/>
              <a:ext cx="2647950" cy="4832350"/>
            </a:xfrm>
            <a:prstGeom prst="rect">
              <a:avLst/>
            </a:prstGeom>
            <a:noFill/>
            <a:ln w="19050">
              <a:solidFill>
                <a:srgbClr val="8678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4954167" y="1794510"/>
            <a:ext cx="3583912" cy="834390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4167" y="3234690"/>
            <a:ext cx="3583912" cy="1120140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4167" y="6126163"/>
            <a:ext cx="3583912" cy="263761"/>
          </a:xfrm>
          <a:prstGeom prst="rect">
            <a:avLst/>
          </a:prstGeom>
          <a:noFill/>
          <a:ln w="19050">
            <a:solidFill>
              <a:srgbClr val="E22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CRF Build Library Form [DM1001_LF2]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55" y="1515565"/>
            <a:ext cx="7162800" cy="4708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05061" y="2052734"/>
            <a:ext cx="2248678" cy="369332"/>
          </a:xfrm>
          <a:prstGeom prst="rect">
            <a:avLst/>
          </a:prstGeom>
          <a:noFill/>
          <a:ln>
            <a:solidFill>
              <a:srgbClr val="E223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BRTHYR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BRTHDTC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4723" y="4145901"/>
            <a:ext cx="1576872" cy="1754326"/>
          </a:xfrm>
          <a:prstGeom prst="rect">
            <a:avLst/>
          </a:prstGeom>
          <a:noFill/>
          <a:ln>
            <a:solidFill>
              <a:srgbClr val="E223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RACE_84, RACE_58, RACE_2, RACE_79, RACE_1 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RACE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Corporate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2C653D58248C43B8F117013E72C10E" ma:contentTypeVersion="5" ma:contentTypeDescription="Create a new document." ma:contentTypeScope="" ma:versionID="d328f150be7c7834dfab44d3a9d930ee">
  <xsd:schema xmlns:xsd="http://www.w3.org/2001/XMLSchema" xmlns:xs="http://www.w3.org/2001/XMLSchema" xmlns:p="http://schemas.microsoft.com/office/2006/metadata/properties" xmlns:ns2="33648e8c-5399-4ce0-994e-2f4ddb1c4614" xmlns:ns3="4176cc89-a4ed-4dd3-b4fe-4298d5d82366" targetNamespace="http://schemas.microsoft.com/office/2006/metadata/properties" ma:root="true" ma:fieldsID="6ea70d0414b5a40c5d637f96a41cb06d" ns2:_="" ns3:_="">
    <xsd:import namespace="33648e8c-5399-4ce0-994e-2f4ddb1c4614"/>
    <xsd:import namespace="4176cc89-a4ed-4dd3-b4fe-4298d5d8236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3:Audience" minOccurs="0"/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9e2544b8-8d1d-46e8-9928-48fb20a64101}" ma:internalName="TaxCatchAll" ma:showField="CatchAllData" ma:web="98184e42-8508-4a03-b6bc-f984b22282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9e2544b8-8d1d-46e8-9928-48fb20a64101}" ma:internalName="TaxCatchAllLabel" ma:readOnly="true" ma:showField="CatchAllDataLabel" ma:web="98184e42-8508-4a03-b6bc-f984b22282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6cc89-a4ed-4dd3-b4fe-4298d5d82366" elementFormDefault="qualified">
    <xsd:import namespace="http://schemas.microsoft.com/office/2006/documentManagement/types"/>
    <xsd:import namespace="http://schemas.microsoft.com/office/infopath/2007/PartnerControls"/>
    <xsd:element name="Audience" ma:index="14" nillable="true" ma:displayName="Audience" ma:format="Dropdown" ma:internalName="Audience">
      <xsd:simpleType>
        <xsd:restriction base="dms:Choice">
          <xsd:enumeration value="CDA"/>
          <xsd:enumeration value="SA"/>
          <xsd:enumeration value="All"/>
        </xsd:restriction>
      </xsd:simpleType>
    </xsd:element>
    <xsd:element name="Module" ma:index="15" nillable="true" ma:displayName="Module" ma:format="Dropdown" ma:internalName="Module">
      <xsd:simpleType>
        <xsd:restriction base="dms:Choice">
          <xsd:enumeration value="Mod 1"/>
          <xsd:enumeration value="Mod 2"/>
          <xsd:enumeration value="Mod 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dc7d05db-9a88-43f7-9979-b3027636d983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  <TaxCatchAll xmlns="33648e8c-5399-4ce0-994e-2f4ddb1c4614">
      <Value>4</Value>
      <Value>2</Value>
    </TaxCatchAll>
    <Module xmlns="4176cc89-a4ed-4dd3-b4fe-4298d5d82366">Mod 2</Module>
    <Audience xmlns="4176cc89-a4ed-4dd3-b4fe-4298d5d82366">CDA</Audience>
  </documentManagement>
</p:properties>
</file>

<file path=customXml/itemProps1.xml><?xml version="1.0" encoding="utf-8"?>
<ds:datastoreItem xmlns:ds="http://schemas.openxmlformats.org/officeDocument/2006/customXml" ds:itemID="{29033CD5-81B9-4619-ACF1-CBC540D1E934}"/>
</file>

<file path=customXml/itemProps2.xml><?xml version="1.0" encoding="utf-8"?>
<ds:datastoreItem xmlns:ds="http://schemas.openxmlformats.org/officeDocument/2006/customXml" ds:itemID="{8324C485-403B-41FF-BAF3-B6BC02CC29EF}"/>
</file>

<file path=customXml/itemProps3.xml><?xml version="1.0" encoding="utf-8"?>
<ds:datastoreItem xmlns:ds="http://schemas.openxmlformats.org/officeDocument/2006/customXml" ds:itemID="{7275F84F-35CC-4A75-B838-893AF206A057}"/>
</file>

<file path=customXml/itemProps4.xml><?xml version="1.0" encoding="utf-8"?>
<ds:datastoreItem xmlns:ds="http://schemas.openxmlformats.org/officeDocument/2006/customXml" ds:itemID="{94A53384-59FE-46DD-A266-F5738D83A6F5}"/>
</file>

<file path=docProps/app.xml><?xml version="1.0" encoding="utf-8"?>
<Properties xmlns="http://schemas.openxmlformats.org/officeDocument/2006/extended-properties" xmlns:vt="http://schemas.openxmlformats.org/officeDocument/2006/docPropsVTypes">
  <Template>CorporatePresentation1</Template>
  <TotalTime>3564</TotalTime>
  <Words>2036</Words>
  <Application>Microsoft Office PowerPoint</Application>
  <PresentationFormat>On-screen Show (4:3)</PresentationFormat>
  <Paragraphs>427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CorporatePresentation1</vt:lpstr>
      <vt:lpstr>Notes to Instructor</vt:lpstr>
      <vt:lpstr>Electronic Documents Required</vt:lpstr>
      <vt:lpstr>CDA Workshop Module 2  Breaking it Down: SDTM and the CDA</vt:lpstr>
      <vt:lpstr>Objectives</vt:lpstr>
      <vt:lpstr>CDA Processes &amp; CDA Tools</vt:lpstr>
      <vt:lpstr>Data Collection Specifications (DCS)</vt:lpstr>
      <vt:lpstr>SDTM Alias and Domain</vt:lpstr>
      <vt:lpstr>CRF Variables  SDTM Variables</vt:lpstr>
      <vt:lpstr>CRF Build Library Form [DM1001_LF2]</vt:lpstr>
      <vt:lpstr>End Product:  Example aCRF.pdf</vt:lpstr>
      <vt:lpstr>CDA Module 2 Exercise #1 Find Mistakes on an aCRF.pdf for DM</vt:lpstr>
      <vt:lpstr>CDA Mod 2 Exercise #1</vt:lpstr>
      <vt:lpstr>Check aCRF for Mistakes</vt:lpstr>
      <vt:lpstr>Answer</vt:lpstr>
      <vt:lpstr>FDA Resources</vt:lpstr>
      <vt:lpstr>FDA Web Site</vt:lpstr>
      <vt:lpstr>FDA Standards Timeline</vt:lpstr>
      <vt:lpstr>FDA and PDUFA V </vt:lpstr>
      <vt:lpstr>FDA Documents – Dec 17, 2014*</vt:lpstr>
      <vt:lpstr>Standards Catalog Screen Shot</vt:lpstr>
      <vt:lpstr>CDISC SDTM Overview</vt:lpstr>
      <vt:lpstr>SDTM Basics:  Domains &amp; Classes</vt:lpstr>
      <vt:lpstr>Class:  Special Purpose</vt:lpstr>
      <vt:lpstr>Class:  Interventions</vt:lpstr>
      <vt:lpstr>Class:  Events</vt:lpstr>
      <vt:lpstr>Class:  Findings</vt:lpstr>
      <vt:lpstr>Class:  Findings About</vt:lpstr>
      <vt:lpstr>Three Main Types of Classes</vt:lpstr>
      <vt:lpstr>SDTM Implementation Guide (SDTM IG)</vt:lpstr>
      <vt:lpstr>Where to Start with SDTM IG</vt:lpstr>
      <vt:lpstr>CDISC Demographics (SDTM.DM)</vt:lpstr>
      <vt:lpstr>SDTM Variable Name</vt:lpstr>
      <vt:lpstr>SDTM Variable Label &amp; Type</vt:lpstr>
      <vt:lpstr>SDTM Controlled Terminology (CT)</vt:lpstr>
      <vt:lpstr>SDTM Core</vt:lpstr>
      <vt:lpstr>CDA Module 2 Exercise #2 Compare SDTM.DM to Lilly DM Standard</vt:lpstr>
      <vt:lpstr>CDA Mod 2 Exercise #2</vt:lpstr>
      <vt:lpstr>How to Complete “CORE” Column</vt:lpstr>
      <vt:lpstr>Let’s Try the First One Together</vt:lpstr>
      <vt:lpstr>Let’s Try the Next One</vt:lpstr>
      <vt:lpstr>Answer</vt:lpstr>
      <vt:lpstr>Summary</vt:lpstr>
      <vt:lpstr>End of CDA Module 2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Lilly CDA Workshop Mod 2</dc:title>
  <dc:creator>Shelley Dunn</dc:creator>
  <cp:lastModifiedBy>Scott L</cp:lastModifiedBy>
  <cp:revision>203</cp:revision>
  <dcterms:created xsi:type="dcterms:W3CDTF">2014-11-26T22:50:11Z</dcterms:created>
  <dcterms:modified xsi:type="dcterms:W3CDTF">2015-08-13T13:53:51Z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600</vt:r8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4;#ADM140|fdc85ba1-0671-407c-9ace-d011131f3a70</vt:lpwstr>
  </property>
  <property fmtid="{D5CDD505-2E9C-101B-9397-08002B2CF9AE}" pid="5" name="ContentTypeId">
    <vt:lpwstr>0x010100312C653D58248C43B8F117013E72C10E</vt:lpwstr>
  </property>
  <property fmtid="{D5CDD505-2E9C-101B-9397-08002B2CF9AE}" pid="6" name="EnterpriseSensitivityClassification">
    <vt:lpwstr>3;#GREEN|ec74153f-63be-46a4-ae5f-1b86c809897d</vt:lpwstr>
  </property>
  <property fmtid="{D5CDD505-2E9C-101B-9397-08002B2CF9AE}" pid="7" name="EnterpriseSensitivityClassificationTaxHTField0">
    <vt:lpwstr>GREEN|ec74153f-63be-46a4-ae5f-1b86c809897d</vt:lpwstr>
  </property>
</Properties>
</file>