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52"/>
  </p:notesMasterIdLst>
  <p:handoutMasterIdLst>
    <p:handoutMasterId r:id="rId53"/>
  </p:handoutMasterIdLst>
  <p:sldIdLst>
    <p:sldId id="259" r:id="rId6"/>
    <p:sldId id="260" r:id="rId7"/>
    <p:sldId id="256" r:id="rId8"/>
    <p:sldId id="261" r:id="rId9"/>
    <p:sldId id="327" r:id="rId10"/>
    <p:sldId id="316" r:id="rId11"/>
    <p:sldId id="317" r:id="rId12"/>
    <p:sldId id="328" r:id="rId13"/>
    <p:sldId id="329" r:id="rId14"/>
    <p:sldId id="318" r:id="rId15"/>
    <p:sldId id="266" r:id="rId16"/>
    <p:sldId id="267" r:id="rId17"/>
    <p:sldId id="305" r:id="rId18"/>
    <p:sldId id="306" r:id="rId19"/>
    <p:sldId id="270" r:id="rId20"/>
    <p:sldId id="271" r:id="rId21"/>
    <p:sldId id="326" r:id="rId22"/>
    <p:sldId id="299" r:id="rId23"/>
    <p:sldId id="301" r:id="rId24"/>
    <p:sldId id="283" r:id="rId25"/>
    <p:sldId id="284" r:id="rId26"/>
    <p:sldId id="296" r:id="rId27"/>
    <p:sldId id="290" r:id="rId28"/>
    <p:sldId id="320" r:id="rId29"/>
    <p:sldId id="288" r:id="rId30"/>
    <p:sldId id="294" r:id="rId31"/>
    <p:sldId id="291" r:id="rId32"/>
    <p:sldId id="295" r:id="rId33"/>
    <p:sldId id="281" r:id="rId34"/>
    <p:sldId id="304" r:id="rId35"/>
    <p:sldId id="323" r:id="rId36"/>
    <p:sldId id="325" r:id="rId37"/>
    <p:sldId id="313" r:id="rId38"/>
    <p:sldId id="322" r:id="rId39"/>
    <p:sldId id="273" r:id="rId40"/>
    <p:sldId id="321" r:id="rId41"/>
    <p:sldId id="298" r:id="rId42"/>
    <p:sldId id="310" r:id="rId43"/>
    <p:sldId id="311" r:id="rId44"/>
    <p:sldId id="312" r:id="rId45"/>
    <p:sldId id="324" r:id="rId46"/>
    <p:sldId id="331" r:id="rId47"/>
    <p:sldId id="332" r:id="rId48"/>
    <p:sldId id="315" r:id="rId49"/>
    <p:sldId id="330" r:id="rId50"/>
    <p:sldId id="258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31A"/>
    <a:srgbClr val="867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6" autoAdjust="0"/>
    <p:restoredTop sz="93103" autoAdjust="0"/>
  </p:normalViewPr>
  <p:slideViewPr>
    <p:cSldViewPr snapToGrid="0" snapToObjects="1">
      <p:cViewPr>
        <p:scale>
          <a:sx n="90" d="100"/>
          <a:sy n="90" d="100"/>
        </p:scale>
        <p:origin x="-162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-416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34567-09A4-47D9-833B-12597557BB71}" type="doc">
      <dgm:prSet loTypeId="urn:microsoft.com/office/officeart/2005/8/layout/hierarchy3" loCatId="hierarchy" qsTypeId="urn:microsoft.com/office/officeart/2005/8/quickstyle/simple1" qsCatId="simple" csTypeId="urn:microsoft.com/office/officeart/2005/8/colors/accent2_1" csCatId="accent2" phldr="1"/>
      <dgm:spPr/>
    </dgm:pt>
    <dgm:pt modelId="{ACE64F76-B565-4016-BC4D-629BCDD9DF21}">
      <dgm:prSet phldrT="[Text]" custT="1"/>
      <dgm:spPr/>
      <dgm:t>
        <a:bodyPr/>
        <a:lstStyle/>
        <a:p>
          <a:r>
            <a:rPr lang="en-US" sz="2400" dirty="0" smtClean="0"/>
            <a:t>Class</a:t>
          </a:r>
          <a:r>
            <a:rPr lang="en-US" sz="2000" dirty="0" smtClean="0"/>
            <a:t> </a:t>
          </a:r>
        </a:p>
        <a:p>
          <a:r>
            <a:rPr lang="en-US" sz="2000" dirty="0" smtClean="0"/>
            <a:t>(e.g., </a:t>
          </a:r>
          <a:r>
            <a:rPr lang="en-US" sz="2000" dirty="0" smtClean="0">
              <a:solidFill>
                <a:srgbClr val="E2231A"/>
              </a:solidFill>
            </a:rPr>
            <a:t>Events</a:t>
          </a:r>
          <a:r>
            <a:rPr lang="en-US" sz="2000" dirty="0" smtClean="0"/>
            <a:t>)</a:t>
          </a:r>
          <a:endParaRPr lang="en-US" sz="2000" dirty="0"/>
        </a:p>
      </dgm:t>
    </dgm:pt>
    <dgm:pt modelId="{5E9D3F1D-E0DB-4FE6-9744-059955549AF6}" type="parTrans" cxnId="{DD61E26F-5195-43FB-8601-F5DBC86400B8}">
      <dgm:prSet/>
      <dgm:spPr/>
      <dgm:t>
        <a:bodyPr/>
        <a:lstStyle/>
        <a:p>
          <a:endParaRPr lang="en-US"/>
        </a:p>
      </dgm:t>
    </dgm:pt>
    <dgm:pt modelId="{A8E6A62B-299F-4281-A256-0BDE444733E0}" type="sibTrans" cxnId="{DD61E26F-5195-43FB-8601-F5DBC86400B8}">
      <dgm:prSet/>
      <dgm:spPr/>
      <dgm:t>
        <a:bodyPr/>
        <a:lstStyle/>
        <a:p>
          <a:endParaRPr lang="en-US"/>
        </a:p>
      </dgm:t>
    </dgm:pt>
    <dgm:pt modelId="{0EE7866F-CD76-48A3-9EF2-1AE689A0F593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Domain       (e.g., </a:t>
          </a:r>
          <a:r>
            <a:rPr lang="en-US" sz="1800" dirty="0" smtClean="0">
              <a:solidFill>
                <a:srgbClr val="E2231A"/>
              </a:solidFill>
            </a:rPr>
            <a:t>AE</a:t>
          </a:r>
          <a:r>
            <a:rPr lang="en-US" sz="1800" dirty="0" smtClean="0"/>
            <a:t>)</a:t>
          </a:r>
          <a:endParaRPr lang="en-US" sz="1800" dirty="0"/>
        </a:p>
      </dgm:t>
    </dgm:pt>
    <dgm:pt modelId="{9B3C06AC-F3D1-4075-B858-9221AE633DCE}" type="parTrans" cxnId="{4BE2B1C8-F10A-4034-8E66-F7056E3574E9}">
      <dgm:prSet/>
      <dgm:spPr/>
      <dgm:t>
        <a:bodyPr/>
        <a:lstStyle/>
        <a:p>
          <a:endParaRPr lang="en-US"/>
        </a:p>
      </dgm:t>
    </dgm:pt>
    <dgm:pt modelId="{C9C2A97B-E888-4749-AF8C-7D9BC90BCD74}" type="sibTrans" cxnId="{4BE2B1C8-F10A-4034-8E66-F7056E3574E9}">
      <dgm:prSet/>
      <dgm:spPr/>
      <dgm:t>
        <a:bodyPr/>
        <a:lstStyle/>
        <a:p>
          <a:endParaRPr lang="en-US"/>
        </a:p>
      </dgm:t>
    </dgm:pt>
    <dgm:pt modelId="{EC577C94-FCE7-46FD-87F5-8F1AA2DEDE42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Domain       (e.g., DS)</a:t>
          </a:r>
          <a:endParaRPr lang="en-US" sz="1800" dirty="0"/>
        </a:p>
      </dgm:t>
    </dgm:pt>
    <dgm:pt modelId="{CC93B930-85C3-4225-9FEC-8FDADE41D182}" type="parTrans" cxnId="{67FB13F5-6867-44DC-B723-941C2FAA3171}">
      <dgm:prSet/>
      <dgm:spPr/>
      <dgm:t>
        <a:bodyPr/>
        <a:lstStyle/>
        <a:p>
          <a:endParaRPr lang="en-US"/>
        </a:p>
      </dgm:t>
    </dgm:pt>
    <dgm:pt modelId="{2FD4AAE3-F118-490A-B111-3104B0542D38}" type="sibTrans" cxnId="{67FB13F5-6867-44DC-B723-941C2FAA3171}">
      <dgm:prSet/>
      <dgm:spPr/>
      <dgm:t>
        <a:bodyPr/>
        <a:lstStyle/>
        <a:p>
          <a:endParaRPr lang="en-US"/>
        </a:p>
      </dgm:t>
    </dgm:pt>
    <dgm:pt modelId="{369FF290-58A9-48F7-AA5D-0245F99D2726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Domain       (e.g., MH)</a:t>
          </a:r>
          <a:endParaRPr lang="en-US" sz="1800" dirty="0"/>
        </a:p>
      </dgm:t>
    </dgm:pt>
    <dgm:pt modelId="{8B9BCB5A-4DE5-4508-BE39-E290537B92DA}" type="parTrans" cxnId="{65770270-68E9-4FA6-8B0E-F7AB0AA46C65}">
      <dgm:prSet/>
      <dgm:spPr/>
      <dgm:t>
        <a:bodyPr/>
        <a:lstStyle/>
        <a:p>
          <a:endParaRPr lang="en-US"/>
        </a:p>
      </dgm:t>
    </dgm:pt>
    <dgm:pt modelId="{BDB28DEA-260D-4B51-8D98-4F5D2AC8D84F}" type="sibTrans" cxnId="{65770270-68E9-4FA6-8B0E-F7AB0AA46C65}">
      <dgm:prSet/>
      <dgm:spPr/>
      <dgm:t>
        <a:bodyPr/>
        <a:lstStyle/>
        <a:p>
          <a:endParaRPr lang="en-US"/>
        </a:p>
      </dgm:t>
    </dgm:pt>
    <dgm:pt modelId="{8BB2C796-0A87-4CA5-947E-F02C9A861F25}" type="pres">
      <dgm:prSet presAssocID="{E6D34567-09A4-47D9-833B-12597557BB7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A27662-9C07-44B1-9FF7-A9E3A4A7CBB6}" type="pres">
      <dgm:prSet presAssocID="{ACE64F76-B565-4016-BC4D-629BCDD9DF21}" presName="root" presStyleCnt="0"/>
      <dgm:spPr/>
    </dgm:pt>
    <dgm:pt modelId="{1C4E2711-153F-4AE3-A479-724B79FE6BA3}" type="pres">
      <dgm:prSet presAssocID="{ACE64F76-B565-4016-BC4D-629BCDD9DF21}" presName="rootComposite" presStyleCnt="0"/>
      <dgm:spPr/>
    </dgm:pt>
    <dgm:pt modelId="{4160E6BA-2E87-4375-A5F0-B23511F2AFD7}" type="pres">
      <dgm:prSet presAssocID="{ACE64F76-B565-4016-BC4D-629BCDD9DF21}" presName="rootText" presStyleLbl="node1" presStyleIdx="0" presStyleCnt="1"/>
      <dgm:spPr/>
      <dgm:t>
        <a:bodyPr/>
        <a:lstStyle/>
        <a:p>
          <a:endParaRPr lang="en-US"/>
        </a:p>
      </dgm:t>
    </dgm:pt>
    <dgm:pt modelId="{3BF7DC1F-41C0-4AB8-9997-7EF782384A67}" type="pres">
      <dgm:prSet presAssocID="{ACE64F76-B565-4016-BC4D-629BCDD9DF21}" presName="rootConnector" presStyleLbl="node1" presStyleIdx="0" presStyleCnt="1"/>
      <dgm:spPr/>
      <dgm:t>
        <a:bodyPr/>
        <a:lstStyle/>
        <a:p>
          <a:endParaRPr lang="en-US"/>
        </a:p>
      </dgm:t>
    </dgm:pt>
    <dgm:pt modelId="{56AA43FA-E67C-45FD-A304-AD1D831DB58F}" type="pres">
      <dgm:prSet presAssocID="{ACE64F76-B565-4016-BC4D-629BCDD9DF21}" presName="childShape" presStyleCnt="0"/>
      <dgm:spPr/>
    </dgm:pt>
    <dgm:pt modelId="{2D005D2E-FE5D-48F2-95D4-AB2D3F381288}" type="pres">
      <dgm:prSet presAssocID="{9B3C06AC-F3D1-4075-B858-9221AE633DCE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28391BA-2812-48C0-BD41-7428D8CB90BC}" type="pres">
      <dgm:prSet presAssocID="{0EE7866F-CD76-48A3-9EF2-1AE689A0F593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A553C-4BD1-4C13-8FC0-A56A346C2BD7}" type="pres">
      <dgm:prSet presAssocID="{CC93B930-85C3-4225-9FEC-8FDADE41D182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24434E2-15B7-4851-AA6E-B798A5EAD362}" type="pres">
      <dgm:prSet presAssocID="{EC577C94-FCE7-46FD-87F5-8F1AA2DEDE42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BEF8C-87B6-4456-8743-DDEFCC27034A}" type="pres">
      <dgm:prSet presAssocID="{8B9BCB5A-4DE5-4508-BE39-E290537B92DA}" presName="Name13" presStyleLbl="parChTrans1D2" presStyleIdx="2" presStyleCnt="3"/>
      <dgm:spPr/>
      <dgm:t>
        <a:bodyPr/>
        <a:lstStyle/>
        <a:p>
          <a:endParaRPr lang="en-US"/>
        </a:p>
      </dgm:t>
    </dgm:pt>
    <dgm:pt modelId="{7DC7D273-6657-4C7A-AF79-88203D321023}" type="pres">
      <dgm:prSet presAssocID="{369FF290-58A9-48F7-AA5D-0245F99D2726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FB13F5-6867-44DC-B723-941C2FAA3171}" srcId="{ACE64F76-B565-4016-BC4D-629BCDD9DF21}" destId="{EC577C94-FCE7-46FD-87F5-8F1AA2DEDE42}" srcOrd="1" destOrd="0" parTransId="{CC93B930-85C3-4225-9FEC-8FDADE41D182}" sibTransId="{2FD4AAE3-F118-490A-B111-3104B0542D38}"/>
    <dgm:cxn modelId="{87FB6CCE-1ACE-4274-B8AC-40757E6642F5}" type="presOf" srcId="{369FF290-58A9-48F7-AA5D-0245F99D2726}" destId="{7DC7D273-6657-4C7A-AF79-88203D321023}" srcOrd="0" destOrd="0" presId="urn:microsoft.com/office/officeart/2005/8/layout/hierarchy3"/>
    <dgm:cxn modelId="{919D91B8-44E6-46D6-B714-50E286BB20E6}" type="presOf" srcId="{E6D34567-09A4-47D9-833B-12597557BB71}" destId="{8BB2C796-0A87-4CA5-947E-F02C9A861F25}" srcOrd="0" destOrd="0" presId="urn:microsoft.com/office/officeart/2005/8/layout/hierarchy3"/>
    <dgm:cxn modelId="{86894214-A6B1-4003-B73A-6CD2B0ABB763}" type="presOf" srcId="{CC93B930-85C3-4225-9FEC-8FDADE41D182}" destId="{2AAA553C-4BD1-4C13-8FC0-A56A346C2BD7}" srcOrd="0" destOrd="0" presId="urn:microsoft.com/office/officeart/2005/8/layout/hierarchy3"/>
    <dgm:cxn modelId="{3D2F0F29-589D-4BEF-8811-F4243793D899}" type="presOf" srcId="{ACE64F76-B565-4016-BC4D-629BCDD9DF21}" destId="{3BF7DC1F-41C0-4AB8-9997-7EF782384A67}" srcOrd="1" destOrd="0" presId="urn:microsoft.com/office/officeart/2005/8/layout/hierarchy3"/>
    <dgm:cxn modelId="{52D18615-A85C-427E-8022-6DB5F1E8E3D4}" type="presOf" srcId="{9B3C06AC-F3D1-4075-B858-9221AE633DCE}" destId="{2D005D2E-FE5D-48F2-95D4-AB2D3F381288}" srcOrd="0" destOrd="0" presId="urn:microsoft.com/office/officeart/2005/8/layout/hierarchy3"/>
    <dgm:cxn modelId="{4BE2B1C8-F10A-4034-8E66-F7056E3574E9}" srcId="{ACE64F76-B565-4016-BC4D-629BCDD9DF21}" destId="{0EE7866F-CD76-48A3-9EF2-1AE689A0F593}" srcOrd="0" destOrd="0" parTransId="{9B3C06AC-F3D1-4075-B858-9221AE633DCE}" sibTransId="{C9C2A97B-E888-4749-AF8C-7D9BC90BCD74}"/>
    <dgm:cxn modelId="{65770270-68E9-4FA6-8B0E-F7AB0AA46C65}" srcId="{ACE64F76-B565-4016-BC4D-629BCDD9DF21}" destId="{369FF290-58A9-48F7-AA5D-0245F99D2726}" srcOrd="2" destOrd="0" parTransId="{8B9BCB5A-4DE5-4508-BE39-E290537B92DA}" sibTransId="{BDB28DEA-260D-4B51-8D98-4F5D2AC8D84F}"/>
    <dgm:cxn modelId="{1E1AA87A-99EA-4CC8-8D9A-89152D27B6CE}" type="presOf" srcId="{ACE64F76-B565-4016-BC4D-629BCDD9DF21}" destId="{4160E6BA-2E87-4375-A5F0-B23511F2AFD7}" srcOrd="0" destOrd="0" presId="urn:microsoft.com/office/officeart/2005/8/layout/hierarchy3"/>
    <dgm:cxn modelId="{D8C99308-31F0-40D5-8AA1-5C76D43B106B}" type="presOf" srcId="{0EE7866F-CD76-48A3-9EF2-1AE689A0F593}" destId="{E28391BA-2812-48C0-BD41-7428D8CB90BC}" srcOrd="0" destOrd="0" presId="urn:microsoft.com/office/officeart/2005/8/layout/hierarchy3"/>
    <dgm:cxn modelId="{F1CDEEA3-F486-47B0-AF0C-428D13D152CC}" type="presOf" srcId="{8B9BCB5A-4DE5-4508-BE39-E290537B92DA}" destId="{198BEF8C-87B6-4456-8743-DDEFCC27034A}" srcOrd="0" destOrd="0" presId="urn:microsoft.com/office/officeart/2005/8/layout/hierarchy3"/>
    <dgm:cxn modelId="{C9DE4B5F-9E06-4CD0-866F-A23A3B8F0782}" type="presOf" srcId="{EC577C94-FCE7-46FD-87F5-8F1AA2DEDE42}" destId="{724434E2-15B7-4851-AA6E-B798A5EAD362}" srcOrd="0" destOrd="0" presId="urn:microsoft.com/office/officeart/2005/8/layout/hierarchy3"/>
    <dgm:cxn modelId="{DD61E26F-5195-43FB-8601-F5DBC86400B8}" srcId="{E6D34567-09A4-47D9-833B-12597557BB71}" destId="{ACE64F76-B565-4016-BC4D-629BCDD9DF21}" srcOrd="0" destOrd="0" parTransId="{5E9D3F1D-E0DB-4FE6-9744-059955549AF6}" sibTransId="{A8E6A62B-299F-4281-A256-0BDE444733E0}"/>
    <dgm:cxn modelId="{C1454E55-3291-4B42-938A-698E06D12734}" type="presParOf" srcId="{8BB2C796-0A87-4CA5-947E-F02C9A861F25}" destId="{E7A27662-9C07-44B1-9FF7-A9E3A4A7CBB6}" srcOrd="0" destOrd="0" presId="urn:microsoft.com/office/officeart/2005/8/layout/hierarchy3"/>
    <dgm:cxn modelId="{CD2EA5BD-5ED5-4E05-8FB1-4200D52658EF}" type="presParOf" srcId="{E7A27662-9C07-44B1-9FF7-A9E3A4A7CBB6}" destId="{1C4E2711-153F-4AE3-A479-724B79FE6BA3}" srcOrd="0" destOrd="0" presId="urn:microsoft.com/office/officeart/2005/8/layout/hierarchy3"/>
    <dgm:cxn modelId="{FA9EAAEA-184E-44F5-A29E-5008974E8218}" type="presParOf" srcId="{1C4E2711-153F-4AE3-A479-724B79FE6BA3}" destId="{4160E6BA-2E87-4375-A5F0-B23511F2AFD7}" srcOrd="0" destOrd="0" presId="urn:microsoft.com/office/officeart/2005/8/layout/hierarchy3"/>
    <dgm:cxn modelId="{B5F2D28E-C530-4043-87BE-ED50AC7ECD7D}" type="presParOf" srcId="{1C4E2711-153F-4AE3-A479-724B79FE6BA3}" destId="{3BF7DC1F-41C0-4AB8-9997-7EF782384A67}" srcOrd="1" destOrd="0" presId="urn:microsoft.com/office/officeart/2005/8/layout/hierarchy3"/>
    <dgm:cxn modelId="{505CFB02-1660-43E7-917A-E35C069E93E1}" type="presParOf" srcId="{E7A27662-9C07-44B1-9FF7-A9E3A4A7CBB6}" destId="{56AA43FA-E67C-45FD-A304-AD1D831DB58F}" srcOrd="1" destOrd="0" presId="urn:microsoft.com/office/officeart/2005/8/layout/hierarchy3"/>
    <dgm:cxn modelId="{8DB4F35F-6AA6-47AD-B9D1-26C2B780E7D7}" type="presParOf" srcId="{56AA43FA-E67C-45FD-A304-AD1D831DB58F}" destId="{2D005D2E-FE5D-48F2-95D4-AB2D3F381288}" srcOrd="0" destOrd="0" presId="urn:microsoft.com/office/officeart/2005/8/layout/hierarchy3"/>
    <dgm:cxn modelId="{4F08D730-1AD5-4AC5-9AF4-683352DB377F}" type="presParOf" srcId="{56AA43FA-E67C-45FD-A304-AD1D831DB58F}" destId="{E28391BA-2812-48C0-BD41-7428D8CB90BC}" srcOrd="1" destOrd="0" presId="urn:microsoft.com/office/officeart/2005/8/layout/hierarchy3"/>
    <dgm:cxn modelId="{A2D1B60D-A01B-4CA4-A5A3-D6E861C69BC2}" type="presParOf" srcId="{56AA43FA-E67C-45FD-A304-AD1D831DB58F}" destId="{2AAA553C-4BD1-4C13-8FC0-A56A346C2BD7}" srcOrd="2" destOrd="0" presId="urn:microsoft.com/office/officeart/2005/8/layout/hierarchy3"/>
    <dgm:cxn modelId="{E1C0E6AC-75EB-422C-A1E3-1404E694B882}" type="presParOf" srcId="{56AA43FA-E67C-45FD-A304-AD1D831DB58F}" destId="{724434E2-15B7-4851-AA6E-B798A5EAD362}" srcOrd="3" destOrd="0" presId="urn:microsoft.com/office/officeart/2005/8/layout/hierarchy3"/>
    <dgm:cxn modelId="{DE7CF425-C838-418F-8B7B-D731F4E20BE1}" type="presParOf" srcId="{56AA43FA-E67C-45FD-A304-AD1D831DB58F}" destId="{198BEF8C-87B6-4456-8743-DDEFCC27034A}" srcOrd="4" destOrd="0" presId="urn:microsoft.com/office/officeart/2005/8/layout/hierarchy3"/>
    <dgm:cxn modelId="{9750A497-616A-4DD5-A8F9-FDAC4B0FB538}" type="presParOf" srcId="{56AA43FA-E67C-45FD-A304-AD1D831DB58F}" destId="{7DC7D273-6657-4C7A-AF79-88203D32102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9143FB-0172-4608-BCFB-F26E1CED7581}" type="doc">
      <dgm:prSet loTypeId="urn:microsoft.com/office/officeart/2005/8/layout/cycle1" loCatId="cycle" qsTypeId="urn:microsoft.com/office/officeart/2005/8/quickstyle/simple1" qsCatId="simple" csTypeId="urn:microsoft.com/office/officeart/2005/8/colors/accent2_1" csCatId="accent2" phldr="1"/>
      <dgm:spPr/>
    </dgm:pt>
    <dgm:pt modelId="{8A74FA44-DB29-4560-8FC9-2CF14B807591}">
      <dgm:prSet phldrT="[Text]"/>
      <dgm:spPr/>
      <dgm:t>
        <a:bodyPr/>
        <a:lstStyle/>
        <a:p>
          <a:r>
            <a:rPr lang="en-US" dirty="0" smtClean="0"/>
            <a:t>SDTM Variable in SDTM </a:t>
          </a:r>
          <a:endParaRPr lang="en-US" dirty="0"/>
        </a:p>
      </dgm:t>
    </dgm:pt>
    <dgm:pt modelId="{3B5CF9D4-2369-4D17-9AD3-3E001ABF3B2B}" type="sibTrans" cxnId="{8D6AAA80-C791-4223-AC09-DFC343160341}">
      <dgm:prSet/>
      <dgm:spPr/>
      <dgm:t>
        <a:bodyPr/>
        <a:lstStyle/>
        <a:p>
          <a:endParaRPr lang="en-US"/>
        </a:p>
      </dgm:t>
    </dgm:pt>
    <dgm:pt modelId="{0BC8B6B1-B597-403D-9049-EAA811F28B53}" type="parTrans" cxnId="{8D6AAA80-C791-4223-AC09-DFC343160341}">
      <dgm:prSet/>
      <dgm:spPr/>
      <dgm:t>
        <a:bodyPr/>
        <a:lstStyle/>
        <a:p>
          <a:endParaRPr lang="en-US"/>
        </a:p>
      </dgm:t>
    </dgm:pt>
    <dgm:pt modelId="{BEBC40A8-0C70-4712-B5C0-2EF32EF4D1F5}">
      <dgm:prSet phldrT="[Text]"/>
      <dgm:spPr/>
      <dgm:t>
        <a:bodyPr/>
        <a:lstStyle/>
        <a:p>
          <a:r>
            <a:rPr lang="en-US" dirty="0" smtClean="0"/>
            <a:t>SDTM Variable in ADaM</a:t>
          </a:r>
          <a:endParaRPr lang="en-US" dirty="0"/>
        </a:p>
      </dgm:t>
    </dgm:pt>
    <dgm:pt modelId="{5AA282EF-3833-4546-865D-4D801CBD295B}" type="parTrans" cxnId="{396B8AD9-2AE9-4856-B4EF-B0686C1EB0B5}">
      <dgm:prSet/>
      <dgm:spPr/>
      <dgm:t>
        <a:bodyPr/>
        <a:lstStyle/>
        <a:p>
          <a:endParaRPr lang="en-US"/>
        </a:p>
      </dgm:t>
    </dgm:pt>
    <dgm:pt modelId="{DB702002-8134-4439-8312-3CF4C557C15F}" type="sibTrans" cxnId="{396B8AD9-2AE9-4856-B4EF-B0686C1EB0B5}">
      <dgm:prSet/>
      <dgm:spPr/>
      <dgm:t>
        <a:bodyPr/>
        <a:lstStyle/>
        <a:p>
          <a:endParaRPr lang="en-US"/>
        </a:p>
      </dgm:t>
    </dgm:pt>
    <dgm:pt modelId="{200526AB-271A-439D-8868-979DA25EED73}" type="pres">
      <dgm:prSet presAssocID="{6A9143FB-0172-4608-BCFB-F26E1CED7581}" presName="cycle" presStyleCnt="0">
        <dgm:presLayoutVars>
          <dgm:dir/>
          <dgm:resizeHandles val="exact"/>
        </dgm:presLayoutVars>
      </dgm:prSet>
      <dgm:spPr/>
    </dgm:pt>
    <dgm:pt modelId="{BAF66333-0989-4328-9BC1-BB5168A5E2E7}" type="pres">
      <dgm:prSet presAssocID="{8A74FA44-DB29-4560-8FC9-2CF14B807591}" presName="dummy" presStyleCnt="0"/>
      <dgm:spPr/>
    </dgm:pt>
    <dgm:pt modelId="{F7C3AB2B-4E36-4A33-8126-7660B6E703AA}" type="pres">
      <dgm:prSet presAssocID="{8A74FA44-DB29-4560-8FC9-2CF14B807591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DC839-5137-4FF9-AC19-DAF3F393092B}" type="pres">
      <dgm:prSet presAssocID="{3B5CF9D4-2369-4D17-9AD3-3E001ABF3B2B}" presName="sibTrans" presStyleLbl="node1" presStyleIdx="0" presStyleCnt="2"/>
      <dgm:spPr/>
      <dgm:t>
        <a:bodyPr/>
        <a:lstStyle/>
        <a:p>
          <a:endParaRPr lang="en-US"/>
        </a:p>
      </dgm:t>
    </dgm:pt>
    <dgm:pt modelId="{71A1F793-36E0-4764-BC62-9D7FC6436FC3}" type="pres">
      <dgm:prSet presAssocID="{BEBC40A8-0C70-4712-B5C0-2EF32EF4D1F5}" presName="dummy" presStyleCnt="0"/>
      <dgm:spPr/>
    </dgm:pt>
    <dgm:pt modelId="{FB670E19-E210-419A-A843-BB52D8752786}" type="pres">
      <dgm:prSet presAssocID="{BEBC40A8-0C70-4712-B5C0-2EF32EF4D1F5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661F3-FF30-4030-9956-6AF37AE5653C}" type="pres">
      <dgm:prSet presAssocID="{DB702002-8134-4439-8312-3CF4C557C15F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0C1450BE-4547-4F82-9793-3C0B72F05015}" type="presOf" srcId="{3B5CF9D4-2369-4D17-9AD3-3E001ABF3B2B}" destId="{B46DC839-5137-4FF9-AC19-DAF3F393092B}" srcOrd="0" destOrd="0" presId="urn:microsoft.com/office/officeart/2005/8/layout/cycle1"/>
    <dgm:cxn modelId="{113F3129-6BAA-49B8-B60E-F785C0A40F6C}" type="presOf" srcId="{DB702002-8134-4439-8312-3CF4C557C15F}" destId="{5A1661F3-FF30-4030-9956-6AF37AE5653C}" srcOrd="0" destOrd="0" presId="urn:microsoft.com/office/officeart/2005/8/layout/cycle1"/>
    <dgm:cxn modelId="{10FD5F6A-D65E-47C0-8AAA-774C740F72AB}" type="presOf" srcId="{6A9143FB-0172-4608-BCFB-F26E1CED7581}" destId="{200526AB-271A-439D-8868-979DA25EED73}" srcOrd="0" destOrd="0" presId="urn:microsoft.com/office/officeart/2005/8/layout/cycle1"/>
    <dgm:cxn modelId="{B33FBDD1-A5BE-4A71-B8AA-B36BF4B5E978}" type="presOf" srcId="{BEBC40A8-0C70-4712-B5C0-2EF32EF4D1F5}" destId="{FB670E19-E210-419A-A843-BB52D8752786}" srcOrd="0" destOrd="0" presId="urn:microsoft.com/office/officeart/2005/8/layout/cycle1"/>
    <dgm:cxn modelId="{8D6AAA80-C791-4223-AC09-DFC343160341}" srcId="{6A9143FB-0172-4608-BCFB-F26E1CED7581}" destId="{8A74FA44-DB29-4560-8FC9-2CF14B807591}" srcOrd="0" destOrd="0" parTransId="{0BC8B6B1-B597-403D-9049-EAA811F28B53}" sibTransId="{3B5CF9D4-2369-4D17-9AD3-3E001ABF3B2B}"/>
    <dgm:cxn modelId="{779717AF-0A99-4A78-B4CB-6BD48DB03B5F}" type="presOf" srcId="{8A74FA44-DB29-4560-8FC9-2CF14B807591}" destId="{F7C3AB2B-4E36-4A33-8126-7660B6E703AA}" srcOrd="0" destOrd="0" presId="urn:microsoft.com/office/officeart/2005/8/layout/cycle1"/>
    <dgm:cxn modelId="{396B8AD9-2AE9-4856-B4EF-B0686C1EB0B5}" srcId="{6A9143FB-0172-4608-BCFB-F26E1CED7581}" destId="{BEBC40A8-0C70-4712-B5C0-2EF32EF4D1F5}" srcOrd="1" destOrd="0" parTransId="{5AA282EF-3833-4546-865D-4D801CBD295B}" sibTransId="{DB702002-8134-4439-8312-3CF4C557C15F}"/>
    <dgm:cxn modelId="{092188EB-3259-402B-AF07-30EC52DD62A6}" type="presParOf" srcId="{200526AB-271A-439D-8868-979DA25EED73}" destId="{BAF66333-0989-4328-9BC1-BB5168A5E2E7}" srcOrd="0" destOrd="0" presId="urn:microsoft.com/office/officeart/2005/8/layout/cycle1"/>
    <dgm:cxn modelId="{0E8160C9-94B3-4138-9CF8-90AEB49F105E}" type="presParOf" srcId="{200526AB-271A-439D-8868-979DA25EED73}" destId="{F7C3AB2B-4E36-4A33-8126-7660B6E703AA}" srcOrd="1" destOrd="0" presId="urn:microsoft.com/office/officeart/2005/8/layout/cycle1"/>
    <dgm:cxn modelId="{C7660217-DD02-4E80-BC79-3A24D6196B6C}" type="presParOf" srcId="{200526AB-271A-439D-8868-979DA25EED73}" destId="{B46DC839-5137-4FF9-AC19-DAF3F393092B}" srcOrd="2" destOrd="0" presId="urn:microsoft.com/office/officeart/2005/8/layout/cycle1"/>
    <dgm:cxn modelId="{1F1B752A-B374-4215-A3B4-E256B244CF05}" type="presParOf" srcId="{200526AB-271A-439D-8868-979DA25EED73}" destId="{71A1F793-36E0-4764-BC62-9D7FC6436FC3}" srcOrd="3" destOrd="0" presId="urn:microsoft.com/office/officeart/2005/8/layout/cycle1"/>
    <dgm:cxn modelId="{2D4EF0B9-B955-400D-9359-25546CCC550A}" type="presParOf" srcId="{200526AB-271A-439D-8868-979DA25EED73}" destId="{FB670E19-E210-419A-A843-BB52D8752786}" srcOrd="4" destOrd="0" presId="urn:microsoft.com/office/officeart/2005/8/layout/cycle1"/>
    <dgm:cxn modelId="{533A1A5E-BB60-4103-842D-F99C67443311}" type="presParOf" srcId="{200526AB-271A-439D-8868-979DA25EED73}" destId="{5A1661F3-FF30-4030-9956-6AF37AE5653C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AFB615-AC47-44C0-9D78-CA05DF265F6E}" type="doc">
      <dgm:prSet loTypeId="urn:diagrams.loki3.com/BracketList+Icon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9DC08C49-E922-49E4-BF09-3633A2339A0D}">
      <dgm:prSet phldrT="[Text]"/>
      <dgm:spPr/>
      <dgm:t>
        <a:bodyPr/>
        <a:lstStyle/>
        <a:p>
          <a:r>
            <a:rPr lang="en-US" dirty="0" smtClean="0"/>
            <a:t>CO</a:t>
          </a:r>
          <a:endParaRPr lang="en-US" dirty="0"/>
        </a:p>
      </dgm:t>
    </dgm:pt>
    <dgm:pt modelId="{5BF84E22-AA04-4BCE-8FAE-FAC8F7E715D5}" type="parTrans" cxnId="{9CD48F12-F72C-4F97-AABB-F0CF9537145D}">
      <dgm:prSet/>
      <dgm:spPr/>
      <dgm:t>
        <a:bodyPr/>
        <a:lstStyle/>
        <a:p>
          <a:endParaRPr lang="en-US"/>
        </a:p>
      </dgm:t>
    </dgm:pt>
    <dgm:pt modelId="{2C5528E6-50F6-4DA6-BCA8-0A8B0E6A8193}" type="sibTrans" cxnId="{9CD48F12-F72C-4F97-AABB-F0CF9537145D}">
      <dgm:prSet/>
      <dgm:spPr/>
      <dgm:t>
        <a:bodyPr/>
        <a:lstStyle/>
        <a:p>
          <a:endParaRPr lang="en-US"/>
        </a:p>
      </dgm:t>
    </dgm:pt>
    <dgm:pt modelId="{45BF93D5-A70E-4BBE-9D7A-8A6F76DEBE4F}">
      <dgm:prSet phldrT="[Text]"/>
      <dgm:spPr/>
      <dgm:t>
        <a:bodyPr/>
        <a:lstStyle/>
        <a:p>
          <a:r>
            <a:rPr lang="en-US" dirty="0" smtClean="0"/>
            <a:t>Demographics</a:t>
          </a:r>
          <a:endParaRPr lang="en-US" dirty="0"/>
        </a:p>
      </dgm:t>
    </dgm:pt>
    <dgm:pt modelId="{6D030D2C-EDCB-45BF-9ACA-B423CABB9B45}" type="parTrans" cxnId="{F887C7F4-B71E-4B17-9E07-D48C6E333F17}">
      <dgm:prSet/>
      <dgm:spPr/>
      <dgm:t>
        <a:bodyPr/>
        <a:lstStyle/>
        <a:p>
          <a:endParaRPr lang="en-US"/>
        </a:p>
      </dgm:t>
    </dgm:pt>
    <dgm:pt modelId="{C58AAA11-DAD4-4F73-9C18-DC227B5E1776}" type="sibTrans" cxnId="{F887C7F4-B71E-4B17-9E07-D48C6E333F17}">
      <dgm:prSet/>
      <dgm:spPr/>
      <dgm:t>
        <a:bodyPr/>
        <a:lstStyle/>
        <a:p>
          <a:endParaRPr lang="en-US"/>
        </a:p>
      </dgm:t>
    </dgm:pt>
    <dgm:pt modelId="{871D01FC-A17E-4214-8428-E4641992A0C4}">
      <dgm:prSet phldrT="[Text]"/>
      <dgm:spPr/>
      <dgm:t>
        <a:bodyPr/>
        <a:lstStyle/>
        <a:p>
          <a:r>
            <a:rPr lang="en-US" dirty="0" smtClean="0"/>
            <a:t>Subject Elements</a:t>
          </a:r>
          <a:endParaRPr lang="en-US" dirty="0"/>
        </a:p>
      </dgm:t>
    </dgm:pt>
    <dgm:pt modelId="{A9D794E0-3F1B-4164-8483-38492C39625A}" type="parTrans" cxnId="{D34A0DA9-8B75-4EAC-8454-C72FA02E995B}">
      <dgm:prSet/>
      <dgm:spPr/>
      <dgm:t>
        <a:bodyPr/>
        <a:lstStyle/>
        <a:p>
          <a:endParaRPr lang="en-US"/>
        </a:p>
      </dgm:t>
    </dgm:pt>
    <dgm:pt modelId="{86F12D6F-5175-4A33-ACB8-5867790033E2}" type="sibTrans" cxnId="{D34A0DA9-8B75-4EAC-8454-C72FA02E995B}">
      <dgm:prSet/>
      <dgm:spPr/>
      <dgm:t>
        <a:bodyPr/>
        <a:lstStyle/>
        <a:p>
          <a:endParaRPr lang="en-US"/>
        </a:p>
      </dgm:t>
    </dgm:pt>
    <dgm:pt modelId="{4F8A4B3E-CD69-4D79-9759-7344BD6F830B}">
      <dgm:prSet phldrT="[Text]"/>
      <dgm:spPr/>
      <dgm:t>
        <a:bodyPr/>
        <a:lstStyle/>
        <a:p>
          <a:r>
            <a:rPr lang="en-US" dirty="0" smtClean="0"/>
            <a:t>Subject Visits</a:t>
          </a:r>
          <a:endParaRPr lang="en-US" dirty="0"/>
        </a:p>
      </dgm:t>
    </dgm:pt>
    <dgm:pt modelId="{CC100E16-45F0-4F68-BBAF-3B40D3CF7F06}" type="parTrans" cxnId="{862C642D-9B5D-40C0-AFAE-D79EA6428E29}">
      <dgm:prSet/>
      <dgm:spPr/>
      <dgm:t>
        <a:bodyPr/>
        <a:lstStyle/>
        <a:p>
          <a:endParaRPr lang="en-US"/>
        </a:p>
      </dgm:t>
    </dgm:pt>
    <dgm:pt modelId="{E55108A5-2EF6-474F-996F-19DA7537F38B}" type="sibTrans" cxnId="{862C642D-9B5D-40C0-AFAE-D79EA6428E29}">
      <dgm:prSet/>
      <dgm:spPr/>
      <dgm:t>
        <a:bodyPr/>
        <a:lstStyle/>
        <a:p>
          <a:endParaRPr lang="en-US"/>
        </a:p>
      </dgm:t>
    </dgm:pt>
    <dgm:pt modelId="{9D786CE2-A670-4F42-AE9F-C79FD15889EA}">
      <dgm:prSet phldrT="[Text]"/>
      <dgm:spPr/>
      <dgm:t>
        <a:bodyPr/>
        <a:lstStyle/>
        <a:p>
          <a:r>
            <a:rPr lang="en-US" dirty="0" smtClean="0"/>
            <a:t>SE</a:t>
          </a:r>
          <a:endParaRPr lang="en-US" dirty="0"/>
        </a:p>
      </dgm:t>
    </dgm:pt>
    <dgm:pt modelId="{42B93CB3-DA1C-46AB-8443-377ADEDBD454}" type="parTrans" cxnId="{F58D3489-803F-4B3F-9929-1980C3999CBA}">
      <dgm:prSet/>
      <dgm:spPr/>
      <dgm:t>
        <a:bodyPr/>
        <a:lstStyle/>
        <a:p>
          <a:endParaRPr lang="en-US"/>
        </a:p>
      </dgm:t>
    </dgm:pt>
    <dgm:pt modelId="{9BD56592-A960-49D2-BAE0-2242A3263CE1}" type="sibTrans" cxnId="{F58D3489-803F-4B3F-9929-1980C3999CBA}">
      <dgm:prSet/>
      <dgm:spPr/>
      <dgm:t>
        <a:bodyPr/>
        <a:lstStyle/>
        <a:p>
          <a:endParaRPr lang="en-US"/>
        </a:p>
      </dgm:t>
    </dgm:pt>
    <dgm:pt modelId="{484714C6-9B0B-4AE6-B4AB-0FCD28BE75EB}">
      <dgm:prSet phldrT="[Text]"/>
      <dgm:spPr/>
      <dgm:t>
        <a:bodyPr/>
        <a:lstStyle/>
        <a:p>
          <a:r>
            <a:rPr lang="en-US" dirty="0" smtClean="0"/>
            <a:t>SV</a:t>
          </a:r>
          <a:endParaRPr lang="en-US" dirty="0"/>
        </a:p>
      </dgm:t>
    </dgm:pt>
    <dgm:pt modelId="{1CE2AEC1-6B8C-496A-8799-F2A6F4A1CBC3}" type="parTrans" cxnId="{B16DDCD8-C2E9-4CB1-89EC-E1FEF9680051}">
      <dgm:prSet/>
      <dgm:spPr/>
      <dgm:t>
        <a:bodyPr/>
        <a:lstStyle/>
        <a:p>
          <a:endParaRPr lang="en-US"/>
        </a:p>
      </dgm:t>
    </dgm:pt>
    <dgm:pt modelId="{A1FDFAA0-70E0-43C6-BB24-66F8EED24A8C}" type="sibTrans" cxnId="{B16DDCD8-C2E9-4CB1-89EC-E1FEF9680051}">
      <dgm:prSet/>
      <dgm:spPr/>
      <dgm:t>
        <a:bodyPr/>
        <a:lstStyle/>
        <a:p>
          <a:endParaRPr lang="en-US"/>
        </a:p>
      </dgm:t>
    </dgm:pt>
    <dgm:pt modelId="{E119A5A6-467E-4338-8F9A-28DD56F412BA}">
      <dgm:prSet phldrT="[Text]"/>
      <dgm:spPr/>
      <dgm:t>
        <a:bodyPr/>
        <a:lstStyle/>
        <a:p>
          <a:r>
            <a:rPr lang="en-US" dirty="0" smtClean="0"/>
            <a:t>Comments</a:t>
          </a:r>
          <a:endParaRPr lang="en-US" dirty="0"/>
        </a:p>
      </dgm:t>
    </dgm:pt>
    <dgm:pt modelId="{36C64F44-4063-429D-A054-C2052E5062EA}" type="parTrans" cxnId="{F197BEE7-66BF-49D2-ACC5-6CA4C5C1101A}">
      <dgm:prSet/>
      <dgm:spPr/>
      <dgm:t>
        <a:bodyPr/>
        <a:lstStyle/>
        <a:p>
          <a:endParaRPr lang="en-US"/>
        </a:p>
      </dgm:t>
    </dgm:pt>
    <dgm:pt modelId="{AA71CDC3-57CD-4A11-93DA-C466FD61D5B8}" type="sibTrans" cxnId="{F197BEE7-66BF-49D2-ACC5-6CA4C5C1101A}">
      <dgm:prSet/>
      <dgm:spPr/>
      <dgm:t>
        <a:bodyPr/>
        <a:lstStyle/>
        <a:p>
          <a:endParaRPr lang="en-US"/>
        </a:p>
      </dgm:t>
    </dgm:pt>
    <dgm:pt modelId="{A62A4732-D2D6-4C20-9293-32DBBB81078A}">
      <dgm:prSet phldrT="[Text]"/>
      <dgm:spPr/>
      <dgm:t>
        <a:bodyPr/>
        <a:lstStyle/>
        <a:p>
          <a:r>
            <a:rPr lang="en-US" dirty="0" smtClean="0"/>
            <a:t>DM</a:t>
          </a:r>
          <a:endParaRPr lang="en-US" dirty="0"/>
        </a:p>
      </dgm:t>
    </dgm:pt>
    <dgm:pt modelId="{6E19A3FE-3A80-41D1-B47E-CC81F1149BE3}" type="parTrans" cxnId="{1351BD11-D15F-498A-9074-51509DEA683C}">
      <dgm:prSet/>
      <dgm:spPr/>
      <dgm:t>
        <a:bodyPr/>
        <a:lstStyle/>
        <a:p>
          <a:endParaRPr lang="en-US"/>
        </a:p>
      </dgm:t>
    </dgm:pt>
    <dgm:pt modelId="{845A990E-E857-4F4D-BD87-40088267AD0D}" type="sibTrans" cxnId="{1351BD11-D15F-498A-9074-51509DEA683C}">
      <dgm:prSet/>
      <dgm:spPr/>
      <dgm:t>
        <a:bodyPr/>
        <a:lstStyle/>
        <a:p>
          <a:endParaRPr lang="en-US"/>
        </a:p>
      </dgm:t>
    </dgm:pt>
    <dgm:pt modelId="{526CC884-CF08-439D-96D9-0D6FC4D92C18}" type="pres">
      <dgm:prSet presAssocID="{CAAFB615-AC47-44C0-9D78-CA05DF265F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D02AFD-C319-423F-981C-FC4B2383279A}" type="pres">
      <dgm:prSet presAssocID="{9DC08C49-E922-49E4-BF09-3633A2339A0D}" presName="linNode" presStyleCnt="0"/>
      <dgm:spPr/>
      <dgm:t>
        <a:bodyPr/>
        <a:lstStyle/>
        <a:p>
          <a:endParaRPr lang="en-US"/>
        </a:p>
      </dgm:t>
    </dgm:pt>
    <dgm:pt modelId="{4950BA2F-2A98-43CA-B7D3-4F72531B20A2}" type="pres">
      <dgm:prSet presAssocID="{9DC08C49-E922-49E4-BF09-3633A2339A0D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2551C-5394-49E5-A997-4B1036CC1A52}" type="pres">
      <dgm:prSet presAssocID="{9DC08C49-E922-49E4-BF09-3633A2339A0D}" presName="bracket" presStyleLbl="parChTrans1D1" presStyleIdx="0" presStyleCnt="4"/>
      <dgm:spPr/>
      <dgm:t>
        <a:bodyPr/>
        <a:lstStyle/>
        <a:p>
          <a:endParaRPr lang="en-US"/>
        </a:p>
      </dgm:t>
    </dgm:pt>
    <dgm:pt modelId="{71DF802D-C179-4E64-8E10-53553A88668F}" type="pres">
      <dgm:prSet presAssocID="{9DC08C49-E922-49E4-BF09-3633A2339A0D}" presName="spH" presStyleCnt="0"/>
      <dgm:spPr/>
      <dgm:t>
        <a:bodyPr/>
        <a:lstStyle/>
        <a:p>
          <a:endParaRPr lang="en-US"/>
        </a:p>
      </dgm:t>
    </dgm:pt>
    <dgm:pt modelId="{0F259143-485A-4AF3-9154-B973163BF3E2}" type="pres">
      <dgm:prSet presAssocID="{9DC08C49-E922-49E4-BF09-3633A2339A0D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D301B-4466-45D1-9D33-8149F0BF3348}" type="pres">
      <dgm:prSet presAssocID="{2C5528E6-50F6-4DA6-BCA8-0A8B0E6A8193}" presName="spV" presStyleCnt="0"/>
      <dgm:spPr/>
      <dgm:t>
        <a:bodyPr/>
        <a:lstStyle/>
        <a:p>
          <a:endParaRPr lang="en-US"/>
        </a:p>
      </dgm:t>
    </dgm:pt>
    <dgm:pt modelId="{1B75EADE-DC47-43E4-A911-3BCF8573B9E7}" type="pres">
      <dgm:prSet presAssocID="{A62A4732-D2D6-4C20-9293-32DBBB81078A}" presName="linNode" presStyleCnt="0"/>
      <dgm:spPr/>
      <dgm:t>
        <a:bodyPr/>
        <a:lstStyle/>
        <a:p>
          <a:endParaRPr lang="en-US"/>
        </a:p>
      </dgm:t>
    </dgm:pt>
    <dgm:pt modelId="{2AEFD997-ED15-4B83-9E93-F66C5F1A0361}" type="pres">
      <dgm:prSet presAssocID="{A62A4732-D2D6-4C20-9293-32DBBB81078A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08F2A-C7DF-488F-BB5A-F759250314AB}" type="pres">
      <dgm:prSet presAssocID="{A62A4732-D2D6-4C20-9293-32DBBB81078A}" presName="bracket" presStyleLbl="parChTrans1D1" presStyleIdx="1" presStyleCnt="4"/>
      <dgm:spPr/>
      <dgm:t>
        <a:bodyPr/>
        <a:lstStyle/>
        <a:p>
          <a:endParaRPr lang="en-US"/>
        </a:p>
      </dgm:t>
    </dgm:pt>
    <dgm:pt modelId="{3D3FBA90-07C0-489D-BC81-79A6F6048EFF}" type="pres">
      <dgm:prSet presAssocID="{A62A4732-D2D6-4C20-9293-32DBBB81078A}" presName="spH" presStyleCnt="0"/>
      <dgm:spPr/>
      <dgm:t>
        <a:bodyPr/>
        <a:lstStyle/>
        <a:p>
          <a:endParaRPr lang="en-US"/>
        </a:p>
      </dgm:t>
    </dgm:pt>
    <dgm:pt modelId="{5BC02914-C4D2-4F86-A9C6-1AF8FD311B31}" type="pres">
      <dgm:prSet presAssocID="{A62A4732-D2D6-4C20-9293-32DBBB81078A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6EBF7-126B-4A3E-AC05-004E8E5650FE}" type="pres">
      <dgm:prSet presAssocID="{845A990E-E857-4F4D-BD87-40088267AD0D}" presName="spV" presStyleCnt="0"/>
      <dgm:spPr/>
      <dgm:t>
        <a:bodyPr/>
        <a:lstStyle/>
        <a:p>
          <a:endParaRPr lang="en-US"/>
        </a:p>
      </dgm:t>
    </dgm:pt>
    <dgm:pt modelId="{64CBE70D-ECDA-4CC1-816C-673FEC6CBD1D}" type="pres">
      <dgm:prSet presAssocID="{9D786CE2-A670-4F42-AE9F-C79FD15889EA}" presName="linNode" presStyleCnt="0"/>
      <dgm:spPr/>
      <dgm:t>
        <a:bodyPr/>
        <a:lstStyle/>
        <a:p>
          <a:endParaRPr lang="en-US"/>
        </a:p>
      </dgm:t>
    </dgm:pt>
    <dgm:pt modelId="{15DCFD21-130A-455A-8434-EF7EA5D2837C}" type="pres">
      <dgm:prSet presAssocID="{9D786CE2-A670-4F42-AE9F-C79FD15889EA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BEA58-8AA3-4F5E-AFA3-AA5ED9481EEC}" type="pres">
      <dgm:prSet presAssocID="{9D786CE2-A670-4F42-AE9F-C79FD15889EA}" presName="bracket" presStyleLbl="parChTrans1D1" presStyleIdx="2" presStyleCnt="4"/>
      <dgm:spPr/>
      <dgm:t>
        <a:bodyPr/>
        <a:lstStyle/>
        <a:p>
          <a:endParaRPr lang="en-US"/>
        </a:p>
      </dgm:t>
    </dgm:pt>
    <dgm:pt modelId="{BF2D38CC-139B-468E-ADC7-1369EAD0FABD}" type="pres">
      <dgm:prSet presAssocID="{9D786CE2-A670-4F42-AE9F-C79FD15889EA}" presName="spH" presStyleCnt="0"/>
      <dgm:spPr/>
      <dgm:t>
        <a:bodyPr/>
        <a:lstStyle/>
        <a:p>
          <a:endParaRPr lang="en-US"/>
        </a:p>
      </dgm:t>
    </dgm:pt>
    <dgm:pt modelId="{99643145-4106-4404-ACE4-23B0046F885B}" type="pres">
      <dgm:prSet presAssocID="{9D786CE2-A670-4F42-AE9F-C79FD15889EA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2AD14-14ED-4560-B5C3-C189611C42FF}" type="pres">
      <dgm:prSet presAssocID="{9BD56592-A960-49D2-BAE0-2242A3263CE1}" presName="spV" presStyleCnt="0"/>
      <dgm:spPr/>
      <dgm:t>
        <a:bodyPr/>
        <a:lstStyle/>
        <a:p>
          <a:endParaRPr lang="en-US"/>
        </a:p>
      </dgm:t>
    </dgm:pt>
    <dgm:pt modelId="{B53C615A-133B-4B4A-AC8F-315D266AE1B3}" type="pres">
      <dgm:prSet presAssocID="{484714C6-9B0B-4AE6-B4AB-0FCD28BE75EB}" presName="linNode" presStyleCnt="0"/>
      <dgm:spPr/>
      <dgm:t>
        <a:bodyPr/>
        <a:lstStyle/>
        <a:p>
          <a:endParaRPr lang="en-US"/>
        </a:p>
      </dgm:t>
    </dgm:pt>
    <dgm:pt modelId="{2EFC68D3-7A53-47E8-B99B-CD6CF948D0F8}" type="pres">
      <dgm:prSet presAssocID="{484714C6-9B0B-4AE6-B4AB-0FCD28BE75EB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E0E5-AC4D-4186-BC9B-69DEA3836960}" type="pres">
      <dgm:prSet presAssocID="{484714C6-9B0B-4AE6-B4AB-0FCD28BE75EB}" presName="bracket" presStyleLbl="parChTrans1D1" presStyleIdx="3" presStyleCnt="4"/>
      <dgm:spPr/>
      <dgm:t>
        <a:bodyPr/>
        <a:lstStyle/>
        <a:p>
          <a:endParaRPr lang="en-US"/>
        </a:p>
      </dgm:t>
    </dgm:pt>
    <dgm:pt modelId="{3D7660E5-44C9-45A7-939C-3B51E8D92096}" type="pres">
      <dgm:prSet presAssocID="{484714C6-9B0B-4AE6-B4AB-0FCD28BE75EB}" presName="spH" presStyleCnt="0"/>
      <dgm:spPr/>
      <dgm:t>
        <a:bodyPr/>
        <a:lstStyle/>
        <a:p>
          <a:endParaRPr lang="en-US"/>
        </a:p>
      </dgm:t>
    </dgm:pt>
    <dgm:pt modelId="{7C374B61-B153-4801-8E3E-910EAA25A8CA}" type="pres">
      <dgm:prSet presAssocID="{484714C6-9B0B-4AE6-B4AB-0FCD28BE75EB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A107EA-2176-416E-8401-EB2C46F7CB04}" type="presOf" srcId="{E119A5A6-467E-4338-8F9A-28DD56F412BA}" destId="{0F259143-485A-4AF3-9154-B973163BF3E2}" srcOrd="0" destOrd="0" presId="urn:diagrams.loki3.com/BracketList+Icon"/>
    <dgm:cxn modelId="{C3B4639D-50FF-4A60-8CFC-7A0F7C3FBF1B}" type="presOf" srcId="{4F8A4B3E-CD69-4D79-9759-7344BD6F830B}" destId="{7C374B61-B153-4801-8E3E-910EAA25A8CA}" srcOrd="0" destOrd="0" presId="urn:diagrams.loki3.com/BracketList+Icon"/>
    <dgm:cxn modelId="{AC7795AA-C9FB-49BF-BA99-DCEA98B6C486}" type="presOf" srcId="{871D01FC-A17E-4214-8428-E4641992A0C4}" destId="{99643145-4106-4404-ACE4-23B0046F885B}" srcOrd="0" destOrd="0" presId="urn:diagrams.loki3.com/BracketList+Icon"/>
    <dgm:cxn modelId="{F247273D-F5D2-4FB1-B2EF-C1CD73B97867}" type="presOf" srcId="{484714C6-9B0B-4AE6-B4AB-0FCD28BE75EB}" destId="{2EFC68D3-7A53-47E8-B99B-CD6CF948D0F8}" srcOrd="0" destOrd="0" presId="urn:diagrams.loki3.com/BracketList+Icon"/>
    <dgm:cxn modelId="{6B83992C-B7B4-4A61-9B75-41B5739AF72E}" type="presOf" srcId="{45BF93D5-A70E-4BBE-9D7A-8A6F76DEBE4F}" destId="{5BC02914-C4D2-4F86-A9C6-1AF8FD311B31}" srcOrd="0" destOrd="0" presId="urn:diagrams.loki3.com/BracketList+Icon"/>
    <dgm:cxn modelId="{9CD48F12-F72C-4F97-AABB-F0CF9537145D}" srcId="{CAAFB615-AC47-44C0-9D78-CA05DF265F6E}" destId="{9DC08C49-E922-49E4-BF09-3633A2339A0D}" srcOrd="0" destOrd="0" parTransId="{5BF84E22-AA04-4BCE-8FAE-FAC8F7E715D5}" sibTransId="{2C5528E6-50F6-4DA6-BCA8-0A8B0E6A8193}"/>
    <dgm:cxn modelId="{F887C7F4-B71E-4B17-9E07-D48C6E333F17}" srcId="{A62A4732-D2D6-4C20-9293-32DBBB81078A}" destId="{45BF93D5-A70E-4BBE-9D7A-8A6F76DEBE4F}" srcOrd="0" destOrd="0" parTransId="{6D030D2C-EDCB-45BF-9ACA-B423CABB9B45}" sibTransId="{C58AAA11-DAD4-4F73-9C18-DC227B5E1776}"/>
    <dgm:cxn modelId="{B16DDCD8-C2E9-4CB1-89EC-E1FEF9680051}" srcId="{CAAFB615-AC47-44C0-9D78-CA05DF265F6E}" destId="{484714C6-9B0B-4AE6-B4AB-0FCD28BE75EB}" srcOrd="3" destOrd="0" parTransId="{1CE2AEC1-6B8C-496A-8799-F2A6F4A1CBC3}" sibTransId="{A1FDFAA0-70E0-43C6-BB24-66F8EED24A8C}"/>
    <dgm:cxn modelId="{314F4AEC-CC29-4AE8-B468-F9F1DC48BA72}" type="presOf" srcId="{A62A4732-D2D6-4C20-9293-32DBBB81078A}" destId="{2AEFD997-ED15-4B83-9E93-F66C5F1A0361}" srcOrd="0" destOrd="0" presId="urn:diagrams.loki3.com/BracketList+Icon"/>
    <dgm:cxn modelId="{F58D3489-803F-4B3F-9929-1980C3999CBA}" srcId="{CAAFB615-AC47-44C0-9D78-CA05DF265F6E}" destId="{9D786CE2-A670-4F42-AE9F-C79FD15889EA}" srcOrd="2" destOrd="0" parTransId="{42B93CB3-DA1C-46AB-8443-377ADEDBD454}" sibTransId="{9BD56592-A960-49D2-BAE0-2242A3263CE1}"/>
    <dgm:cxn modelId="{862C642D-9B5D-40C0-AFAE-D79EA6428E29}" srcId="{484714C6-9B0B-4AE6-B4AB-0FCD28BE75EB}" destId="{4F8A4B3E-CD69-4D79-9759-7344BD6F830B}" srcOrd="0" destOrd="0" parTransId="{CC100E16-45F0-4F68-BBAF-3B40D3CF7F06}" sibTransId="{E55108A5-2EF6-474F-996F-19DA7537F38B}"/>
    <dgm:cxn modelId="{6CD159B6-7546-42D7-AF0A-86BB1365FF62}" type="presOf" srcId="{CAAFB615-AC47-44C0-9D78-CA05DF265F6E}" destId="{526CC884-CF08-439D-96D9-0D6FC4D92C18}" srcOrd="0" destOrd="0" presId="urn:diagrams.loki3.com/BracketList+Icon"/>
    <dgm:cxn modelId="{F197BEE7-66BF-49D2-ACC5-6CA4C5C1101A}" srcId="{9DC08C49-E922-49E4-BF09-3633A2339A0D}" destId="{E119A5A6-467E-4338-8F9A-28DD56F412BA}" srcOrd="0" destOrd="0" parTransId="{36C64F44-4063-429D-A054-C2052E5062EA}" sibTransId="{AA71CDC3-57CD-4A11-93DA-C466FD61D5B8}"/>
    <dgm:cxn modelId="{1351BD11-D15F-498A-9074-51509DEA683C}" srcId="{CAAFB615-AC47-44C0-9D78-CA05DF265F6E}" destId="{A62A4732-D2D6-4C20-9293-32DBBB81078A}" srcOrd="1" destOrd="0" parTransId="{6E19A3FE-3A80-41D1-B47E-CC81F1149BE3}" sibTransId="{845A990E-E857-4F4D-BD87-40088267AD0D}"/>
    <dgm:cxn modelId="{D34A0DA9-8B75-4EAC-8454-C72FA02E995B}" srcId="{9D786CE2-A670-4F42-AE9F-C79FD15889EA}" destId="{871D01FC-A17E-4214-8428-E4641992A0C4}" srcOrd="0" destOrd="0" parTransId="{A9D794E0-3F1B-4164-8483-38492C39625A}" sibTransId="{86F12D6F-5175-4A33-ACB8-5867790033E2}"/>
    <dgm:cxn modelId="{D991F3E4-1819-4171-975F-53DAD3B7EB42}" type="presOf" srcId="{9D786CE2-A670-4F42-AE9F-C79FD15889EA}" destId="{15DCFD21-130A-455A-8434-EF7EA5D2837C}" srcOrd="0" destOrd="0" presId="urn:diagrams.loki3.com/BracketList+Icon"/>
    <dgm:cxn modelId="{669BCC24-0077-4CD2-AA35-ED2920799B25}" type="presOf" srcId="{9DC08C49-E922-49E4-BF09-3633A2339A0D}" destId="{4950BA2F-2A98-43CA-B7D3-4F72531B20A2}" srcOrd="0" destOrd="0" presId="urn:diagrams.loki3.com/BracketList+Icon"/>
    <dgm:cxn modelId="{25EF1008-F263-4B71-BF3F-33E311CEBC6B}" type="presParOf" srcId="{526CC884-CF08-439D-96D9-0D6FC4D92C18}" destId="{0DD02AFD-C319-423F-981C-FC4B2383279A}" srcOrd="0" destOrd="0" presId="urn:diagrams.loki3.com/BracketList+Icon"/>
    <dgm:cxn modelId="{5A02B31C-6F1E-4E72-94E2-7A55DD604930}" type="presParOf" srcId="{0DD02AFD-C319-423F-981C-FC4B2383279A}" destId="{4950BA2F-2A98-43CA-B7D3-4F72531B20A2}" srcOrd="0" destOrd="0" presId="urn:diagrams.loki3.com/BracketList+Icon"/>
    <dgm:cxn modelId="{EFC57F70-E678-4E24-B106-B25331DCD2E5}" type="presParOf" srcId="{0DD02AFD-C319-423F-981C-FC4B2383279A}" destId="{20D2551C-5394-49E5-A997-4B1036CC1A52}" srcOrd="1" destOrd="0" presId="urn:diagrams.loki3.com/BracketList+Icon"/>
    <dgm:cxn modelId="{6846B43C-E93B-4B1C-AD02-B5FD426B5D6F}" type="presParOf" srcId="{0DD02AFD-C319-423F-981C-FC4B2383279A}" destId="{71DF802D-C179-4E64-8E10-53553A88668F}" srcOrd="2" destOrd="0" presId="urn:diagrams.loki3.com/BracketList+Icon"/>
    <dgm:cxn modelId="{4F1DBC8A-E221-4EC2-ADE7-4BD2A7F2EB1B}" type="presParOf" srcId="{0DD02AFD-C319-423F-981C-FC4B2383279A}" destId="{0F259143-485A-4AF3-9154-B973163BF3E2}" srcOrd="3" destOrd="0" presId="urn:diagrams.loki3.com/BracketList+Icon"/>
    <dgm:cxn modelId="{58D2F791-2AFB-4100-9A09-6AFEE068D164}" type="presParOf" srcId="{526CC884-CF08-439D-96D9-0D6FC4D92C18}" destId="{717D301B-4466-45D1-9D33-8149F0BF3348}" srcOrd="1" destOrd="0" presId="urn:diagrams.loki3.com/BracketList+Icon"/>
    <dgm:cxn modelId="{87A2B015-C91A-4B08-A29C-073C2424AC9C}" type="presParOf" srcId="{526CC884-CF08-439D-96D9-0D6FC4D92C18}" destId="{1B75EADE-DC47-43E4-A911-3BCF8573B9E7}" srcOrd="2" destOrd="0" presId="urn:diagrams.loki3.com/BracketList+Icon"/>
    <dgm:cxn modelId="{F8DAB8B7-B55F-4A66-A87B-B597ECA23633}" type="presParOf" srcId="{1B75EADE-DC47-43E4-A911-3BCF8573B9E7}" destId="{2AEFD997-ED15-4B83-9E93-F66C5F1A0361}" srcOrd="0" destOrd="0" presId="urn:diagrams.loki3.com/BracketList+Icon"/>
    <dgm:cxn modelId="{2D7E3965-7C44-4174-9AE2-F45F67A2D107}" type="presParOf" srcId="{1B75EADE-DC47-43E4-A911-3BCF8573B9E7}" destId="{F4808F2A-C7DF-488F-BB5A-F759250314AB}" srcOrd="1" destOrd="0" presId="urn:diagrams.loki3.com/BracketList+Icon"/>
    <dgm:cxn modelId="{BA73D2EB-360C-4474-B3FF-2CE3D228E6EB}" type="presParOf" srcId="{1B75EADE-DC47-43E4-A911-3BCF8573B9E7}" destId="{3D3FBA90-07C0-489D-BC81-79A6F6048EFF}" srcOrd="2" destOrd="0" presId="urn:diagrams.loki3.com/BracketList+Icon"/>
    <dgm:cxn modelId="{0BF1E772-8055-465C-9101-38E001BC9C5D}" type="presParOf" srcId="{1B75EADE-DC47-43E4-A911-3BCF8573B9E7}" destId="{5BC02914-C4D2-4F86-A9C6-1AF8FD311B31}" srcOrd="3" destOrd="0" presId="urn:diagrams.loki3.com/BracketList+Icon"/>
    <dgm:cxn modelId="{8D3867FB-C230-44DF-88BD-1044DA16B4C2}" type="presParOf" srcId="{526CC884-CF08-439D-96D9-0D6FC4D92C18}" destId="{9FF6EBF7-126B-4A3E-AC05-004E8E5650FE}" srcOrd="3" destOrd="0" presId="urn:diagrams.loki3.com/BracketList+Icon"/>
    <dgm:cxn modelId="{0621D075-1DB7-4017-881F-3743659CDA04}" type="presParOf" srcId="{526CC884-CF08-439D-96D9-0D6FC4D92C18}" destId="{64CBE70D-ECDA-4CC1-816C-673FEC6CBD1D}" srcOrd="4" destOrd="0" presId="urn:diagrams.loki3.com/BracketList+Icon"/>
    <dgm:cxn modelId="{DBF76B26-2D14-4ADC-9B02-1A42AF49E89A}" type="presParOf" srcId="{64CBE70D-ECDA-4CC1-816C-673FEC6CBD1D}" destId="{15DCFD21-130A-455A-8434-EF7EA5D2837C}" srcOrd="0" destOrd="0" presId="urn:diagrams.loki3.com/BracketList+Icon"/>
    <dgm:cxn modelId="{05A1AC2F-F5FC-454E-B1AC-F828A75712AA}" type="presParOf" srcId="{64CBE70D-ECDA-4CC1-816C-673FEC6CBD1D}" destId="{1D0BEA58-8AA3-4F5E-AFA3-AA5ED9481EEC}" srcOrd="1" destOrd="0" presId="urn:diagrams.loki3.com/BracketList+Icon"/>
    <dgm:cxn modelId="{69E2A610-4C37-4AF3-BD06-B7CF2A1FA8C9}" type="presParOf" srcId="{64CBE70D-ECDA-4CC1-816C-673FEC6CBD1D}" destId="{BF2D38CC-139B-468E-ADC7-1369EAD0FABD}" srcOrd="2" destOrd="0" presId="urn:diagrams.loki3.com/BracketList+Icon"/>
    <dgm:cxn modelId="{DE1071D0-6D9D-459C-BD8C-465E33A41774}" type="presParOf" srcId="{64CBE70D-ECDA-4CC1-816C-673FEC6CBD1D}" destId="{99643145-4106-4404-ACE4-23B0046F885B}" srcOrd="3" destOrd="0" presId="urn:diagrams.loki3.com/BracketList+Icon"/>
    <dgm:cxn modelId="{A160D1AF-6033-4E29-BDA8-E511A3182369}" type="presParOf" srcId="{526CC884-CF08-439D-96D9-0D6FC4D92C18}" destId="{9A22AD14-14ED-4560-B5C3-C189611C42FF}" srcOrd="5" destOrd="0" presId="urn:diagrams.loki3.com/BracketList+Icon"/>
    <dgm:cxn modelId="{5F5005F6-BF97-43ED-BE8A-183D3E74C64E}" type="presParOf" srcId="{526CC884-CF08-439D-96D9-0D6FC4D92C18}" destId="{B53C615A-133B-4B4A-AC8F-315D266AE1B3}" srcOrd="6" destOrd="0" presId="urn:diagrams.loki3.com/BracketList+Icon"/>
    <dgm:cxn modelId="{DD034432-9457-4591-849D-8D139CAE6B49}" type="presParOf" srcId="{B53C615A-133B-4B4A-AC8F-315D266AE1B3}" destId="{2EFC68D3-7A53-47E8-B99B-CD6CF948D0F8}" srcOrd="0" destOrd="0" presId="urn:diagrams.loki3.com/BracketList+Icon"/>
    <dgm:cxn modelId="{8CBD0091-5A79-4611-B426-6E78E60213D0}" type="presParOf" srcId="{B53C615A-133B-4B4A-AC8F-315D266AE1B3}" destId="{FDCEE0E5-AC4D-4186-BC9B-69DEA3836960}" srcOrd="1" destOrd="0" presId="urn:diagrams.loki3.com/BracketList+Icon"/>
    <dgm:cxn modelId="{D4B082CA-8409-49A7-85BB-5A7A4DE8456D}" type="presParOf" srcId="{B53C615A-133B-4B4A-AC8F-315D266AE1B3}" destId="{3D7660E5-44C9-45A7-939C-3B51E8D92096}" srcOrd="2" destOrd="0" presId="urn:diagrams.loki3.com/BracketList+Icon"/>
    <dgm:cxn modelId="{735FE83F-2146-49A8-9CA2-9592A125ED45}" type="presParOf" srcId="{B53C615A-133B-4B4A-AC8F-315D266AE1B3}" destId="{7C374B61-B153-4801-8E3E-910EAA25A8CA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AFB615-AC47-44C0-9D78-CA05DF265F6E}" type="doc">
      <dgm:prSet loTypeId="urn:diagrams.loki3.com/BracketList+Icon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9DC08C49-E922-49E4-BF09-3633A2339A0D}">
      <dgm:prSet phldrT="[Text]"/>
      <dgm:spPr/>
      <dgm:t>
        <a:bodyPr/>
        <a:lstStyle/>
        <a:p>
          <a:r>
            <a:rPr lang="en-US" dirty="0" smtClean="0"/>
            <a:t>CM</a:t>
          </a:r>
          <a:endParaRPr lang="en-US" dirty="0"/>
        </a:p>
      </dgm:t>
    </dgm:pt>
    <dgm:pt modelId="{5BF84E22-AA04-4BCE-8FAE-FAC8F7E715D5}" type="parTrans" cxnId="{9CD48F12-F72C-4F97-AABB-F0CF9537145D}">
      <dgm:prSet/>
      <dgm:spPr/>
      <dgm:t>
        <a:bodyPr/>
        <a:lstStyle/>
        <a:p>
          <a:endParaRPr lang="en-US"/>
        </a:p>
      </dgm:t>
    </dgm:pt>
    <dgm:pt modelId="{2C5528E6-50F6-4DA6-BCA8-0A8B0E6A8193}" type="sibTrans" cxnId="{9CD48F12-F72C-4F97-AABB-F0CF9537145D}">
      <dgm:prSet/>
      <dgm:spPr/>
      <dgm:t>
        <a:bodyPr/>
        <a:lstStyle/>
        <a:p>
          <a:endParaRPr lang="en-US"/>
        </a:p>
      </dgm:t>
    </dgm:pt>
    <dgm:pt modelId="{45BF93D5-A70E-4BBE-9D7A-8A6F76DEBE4F}">
      <dgm:prSet phldrT="[Text]"/>
      <dgm:spPr/>
      <dgm:t>
        <a:bodyPr/>
        <a:lstStyle/>
        <a:p>
          <a:r>
            <a:rPr lang="en-US" dirty="0" smtClean="0"/>
            <a:t>Exposure</a:t>
          </a:r>
          <a:endParaRPr lang="en-US" dirty="0"/>
        </a:p>
      </dgm:t>
    </dgm:pt>
    <dgm:pt modelId="{6D030D2C-EDCB-45BF-9ACA-B423CABB9B45}" type="parTrans" cxnId="{F887C7F4-B71E-4B17-9E07-D48C6E333F17}">
      <dgm:prSet/>
      <dgm:spPr/>
      <dgm:t>
        <a:bodyPr/>
        <a:lstStyle/>
        <a:p>
          <a:endParaRPr lang="en-US"/>
        </a:p>
      </dgm:t>
    </dgm:pt>
    <dgm:pt modelId="{C58AAA11-DAD4-4F73-9C18-DC227B5E1776}" type="sibTrans" cxnId="{F887C7F4-B71E-4B17-9E07-D48C6E333F17}">
      <dgm:prSet/>
      <dgm:spPr/>
      <dgm:t>
        <a:bodyPr/>
        <a:lstStyle/>
        <a:p>
          <a:endParaRPr lang="en-US"/>
        </a:p>
      </dgm:t>
    </dgm:pt>
    <dgm:pt modelId="{871D01FC-A17E-4214-8428-E4641992A0C4}">
      <dgm:prSet phldrT="[Text]"/>
      <dgm:spPr/>
      <dgm:t>
        <a:bodyPr/>
        <a:lstStyle/>
        <a:p>
          <a:r>
            <a:rPr lang="en-US" dirty="0" smtClean="0"/>
            <a:t>Exposure as Collected</a:t>
          </a:r>
          <a:endParaRPr lang="en-US" dirty="0"/>
        </a:p>
      </dgm:t>
    </dgm:pt>
    <dgm:pt modelId="{A9D794E0-3F1B-4164-8483-38492C39625A}" type="parTrans" cxnId="{D34A0DA9-8B75-4EAC-8454-C72FA02E995B}">
      <dgm:prSet/>
      <dgm:spPr/>
      <dgm:t>
        <a:bodyPr/>
        <a:lstStyle/>
        <a:p>
          <a:endParaRPr lang="en-US"/>
        </a:p>
      </dgm:t>
    </dgm:pt>
    <dgm:pt modelId="{86F12D6F-5175-4A33-ACB8-5867790033E2}" type="sibTrans" cxnId="{D34A0DA9-8B75-4EAC-8454-C72FA02E995B}">
      <dgm:prSet/>
      <dgm:spPr/>
      <dgm:t>
        <a:bodyPr/>
        <a:lstStyle/>
        <a:p>
          <a:endParaRPr lang="en-US"/>
        </a:p>
      </dgm:t>
    </dgm:pt>
    <dgm:pt modelId="{4F8A4B3E-CD69-4D79-9759-7344BD6F830B}">
      <dgm:prSet phldrT="[Text]"/>
      <dgm:spPr/>
      <dgm:t>
        <a:bodyPr/>
        <a:lstStyle/>
        <a:p>
          <a:r>
            <a:rPr lang="en-US" dirty="0" smtClean="0"/>
            <a:t>Procedure</a:t>
          </a:r>
          <a:endParaRPr lang="en-US" dirty="0"/>
        </a:p>
      </dgm:t>
    </dgm:pt>
    <dgm:pt modelId="{CC100E16-45F0-4F68-BBAF-3B40D3CF7F06}" type="parTrans" cxnId="{862C642D-9B5D-40C0-AFAE-D79EA6428E29}">
      <dgm:prSet/>
      <dgm:spPr/>
      <dgm:t>
        <a:bodyPr/>
        <a:lstStyle/>
        <a:p>
          <a:endParaRPr lang="en-US"/>
        </a:p>
      </dgm:t>
    </dgm:pt>
    <dgm:pt modelId="{E55108A5-2EF6-474F-996F-19DA7537F38B}" type="sibTrans" cxnId="{862C642D-9B5D-40C0-AFAE-D79EA6428E29}">
      <dgm:prSet/>
      <dgm:spPr/>
      <dgm:t>
        <a:bodyPr/>
        <a:lstStyle/>
        <a:p>
          <a:endParaRPr lang="en-US"/>
        </a:p>
      </dgm:t>
    </dgm:pt>
    <dgm:pt modelId="{9D786CE2-A670-4F42-AE9F-C79FD15889EA}">
      <dgm:prSet phldrT="[Text]"/>
      <dgm:spPr/>
      <dgm:t>
        <a:bodyPr/>
        <a:lstStyle/>
        <a:p>
          <a:r>
            <a:rPr lang="en-US" dirty="0" smtClean="0"/>
            <a:t>EC</a:t>
          </a:r>
          <a:endParaRPr lang="en-US" dirty="0"/>
        </a:p>
      </dgm:t>
    </dgm:pt>
    <dgm:pt modelId="{42B93CB3-DA1C-46AB-8443-377ADEDBD454}" type="parTrans" cxnId="{F58D3489-803F-4B3F-9929-1980C3999CBA}">
      <dgm:prSet/>
      <dgm:spPr/>
      <dgm:t>
        <a:bodyPr/>
        <a:lstStyle/>
        <a:p>
          <a:endParaRPr lang="en-US"/>
        </a:p>
      </dgm:t>
    </dgm:pt>
    <dgm:pt modelId="{9BD56592-A960-49D2-BAE0-2242A3263CE1}" type="sibTrans" cxnId="{F58D3489-803F-4B3F-9929-1980C3999CBA}">
      <dgm:prSet/>
      <dgm:spPr/>
      <dgm:t>
        <a:bodyPr/>
        <a:lstStyle/>
        <a:p>
          <a:endParaRPr lang="en-US"/>
        </a:p>
      </dgm:t>
    </dgm:pt>
    <dgm:pt modelId="{484714C6-9B0B-4AE6-B4AB-0FCD28BE75EB}">
      <dgm:prSet phldrT="[Text]"/>
      <dgm:spPr/>
      <dgm:t>
        <a:bodyPr/>
        <a:lstStyle/>
        <a:p>
          <a:r>
            <a:rPr lang="en-US" dirty="0" smtClean="0"/>
            <a:t>PR</a:t>
          </a:r>
          <a:endParaRPr lang="en-US" dirty="0"/>
        </a:p>
      </dgm:t>
    </dgm:pt>
    <dgm:pt modelId="{1CE2AEC1-6B8C-496A-8799-F2A6F4A1CBC3}" type="parTrans" cxnId="{B16DDCD8-C2E9-4CB1-89EC-E1FEF9680051}">
      <dgm:prSet/>
      <dgm:spPr/>
      <dgm:t>
        <a:bodyPr/>
        <a:lstStyle/>
        <a:p>
          <a:endParaRPr lang="en-US"/>
        </a:p>
      </dgm:t>
    </dgm:pt>
    <dgm:pt modelId="{A1FDFAA0-70E0-43C6-BB24-66F8EED24A8C}" type="sibTrans" cxnId="{B16DDCD8-C2E9-4CB1-89EC-E1FEF9680051}">
      <dgm:prSet/>
      <dgm:spPr/>
      <dgm:t>
        <a:bodyPr/>
        <a:lstStyle/>
        <a:p>
          <a:endParaRPr lang="en-US"/>
        </a:p>
      </dgm:t>
    </dgm:pt>
    <dgm:pt modelId="{E119A5A6-467E-4338-8F9A-28DD56F412BA}">
      <dgm:prSet phldrT="[Text]"/>
      <dgm:spPr/>
      <dgm:t>
        <a:bodyPr/>
        <a:lstStyle/>
        <a:p>
          <a:r>
            <a:rPr lang="en-US" dirty="0" smtClean="0"/>
            <a:t>Concomitant and Prior Medications</a:t>
          </a:r>
          <a:endParaRPr lang="en-US" dirty="0"/>
        </a:p>
      </dgm:t>
    </dgm:pt>
    <dgm:pt modelId="{36C64F44-4063-429D-A054-C2052E5062EA}" type="parTrans" cxnId="{F197BEE7-66BF-49D2-ACC5-6CA4C5C1101A}">
      <dgm:prSet/>
      <dgm:spPr/>
      <dgm:t>
        <a:bodyPr/>
        <a:lstStyle/>
        <a:p>
          <a:endParaRPr lang="en-US"/>
        </a:p>
      </dgm:t>
    </dgm:pt>
    <dgm:pt modelId="{AA71CDC3-57CD-4A11-93DA-C466FD61D5B8}" type="sibTrans" cxnId="{F197BEE7-66BF-49D2-ACC5-6CA4C5C1101A}">
      <dgm:prSet/>
      <dgm:spPr/>
      <dgm:t>
        <a:bodyPr/>
        <a:lstStyle/>
        <a:p>
          <a:endParaRPr lang="en-US"/>
        </a:p>
      </dgm:t>
    </dgm:pt>
    <dgm:pt modelId="{A62A4732-D2D6-4C20-9293-32DBBB81078A}">
      <dgm:prSet phldrT="[Text]"/>
      <dgm:spPr/>
      <dgm:t>
        <a:bodyPr/>
        <a:lstStyle/>
        <a:p>
          <a:r>
            <a:rPr lang="en-US" dirty="0" smtClean="0"/>
            <a:t>EX </a:t>
          </a:r>
          <a:endParaRPr lang="en-US" dirty="0"/>
        </a:p>
      </dgm:t>
    </dgm:pt>
    <dgm:pt modelId="{6E19A3FE-3A80-41D1-B47E-CC81F1149BE3}" type="parTrans" cxnId="{1351BD11-D15F-498A-9074-51509DEA683C}">
      <dgm:prSet/>
      <dgm:spPr/>
      <dgm:t>
        <a:bodyPr/>
        <a:lstStyle/>
        <a:p>
          <a:endParaRPr lang="en-US"/>
        </a:p>
      </dgm:t>
    </dgm:pt>
    <dgm:pt modelId="{845A990E-E857-4F4D-BD87-40088267AD0D}" type="sibTrans" cxnId="{1351BD11-D15F-498A-9074-51509DEA683C}">
      <dgm:prSet/>
      <dgm:spPr/>
      <dgm:t>
        <a:bodyPr/>
        <a:lstStyle/>
        <a:p>
          <a:endParaRPr lang="en-US"/>
        </a:p>
      </dgm:t>
    </dgm:pt>
    <dgm:pt modelId="{46D8D67E-D441-4DE1-AC56-0F2BA8B9E343}">
      <dgm:prSet phldrT="[Text]"/>
      <dgm:spPr/>
      <dgm:t>
        <a:bodyPr/>
        <a:lstStyle/>
        <a:p>
          <a:r>
            <a:rPr lang="en-US" dirty="0" smtClean="0"/>
            <a:t>SU</a:t>
          </a:r>
          <a:endParaRPr lang="en-US" dirty="0"/>
        </a:p>
      </dgm:t>
    </dgm:pt>
    <dgm:pt modelId="{120B4C41-46FC-49D7-AB47-92C96E5A9247}" type="parTrans" cxnId="{686DE711-4DB1-42B5-BEF4-ED028ADE6BA9}">
      <dgm:prSet/>
      <dgm:spPr/>
      <dgm:t>
        <a:bodyPr/>
        <a:lstStyle/>
        <a:p>
          <a:endParaRPr lang="en-US"/>
        </a:p>
      </dgm:t>
    </dgm:pt>
    <dgm:pt modelId="{389DC16B-3567-464A-88B1-88052E1135EC}" type="sibTrans" cxnId="{686DE711-4DB1-42B5-BEF4-ED028ADE6BA9}">
      <dgm:prSet/>
      <dgm:spPr/>
      <dgm:t>
        <a:bodyPr/>
        <a:lstStyle/>
        <a:p>
          <a:endParaRPr lang="en-US"/>
        </a:p>
      </dgm:t>
    </dgm:pt>
    <dgm:pt modelId="{32786239-7038-425D-A0B7-EBAD555771F1}">
      <dgm:prSet phldrT="[Text]"/>
      <dgm:spPr/>
      <dgm:t>
        <a:bodyPr/>
        <a:lstStyle/>
        <a:p>
          <a:r>
            <a:rPr lang="en-US" dirty="0" smtClean="0"/>
            <a:t>Substance Use</a:t>
          </a:r>
          <a:endParaRPr lang="en-US" dirty="0"/>
        </a:p>
      </dgm:t>
    </dgm:pt>
    <dgm:pt modelId="{DD0BF7AF-F1D6-490B-8094-85B6583B0EE7}" type="parTrans" cxnId="{EF2D9A5C-01DF-4848-A3A6-BC4A3EC4AA2F}">
      <dgm:prSet/>
      <dgm:spPr/>
      <dgm:t>
        <a:bodyPr/>
        <a:lstStyle/>
        <a:p>
          <a:endParaRPr lang="en-US"/>
        </a:p>
      </dgm:t>
    </dgm:pt>
    <dgm:pt modelId="{8F674C99-7ACC-4ECF-9EA4-67A944E5E6B0}" type="sibTrans" cxnId="{EF2D9A5C-01DF-4848-A3A6-BC4A3EC4AA2F}">
      <dgm:prSet/>
      <dgm:spPr/>
      <dgm:t>
        <a:bodyPr/>
        <a:lstStyle/>
        <a:p>
          <a:endParaRPr lang="en-US"/>
        </a:p>
      </dgm:t>
    </dgm:pt>
    <dgm:pt modelId="{526CC884-CF08-439D-96D9-0D6FC4D92C18}" type="pres">
      <dgm:prSet presAssocID="{CAAFB615-AC47-44C0-9D78-CA05DF265F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D02AFD-C319-423F-981C-FC4B2383279A}" type="pres">
      <dgm:prSet presAssocID="{9DC08C49-E922-49E4-BF09-3633A2339A0D}" presName="linNode" presStyleCnt="0"/>
      <dgm:spPr/>
      <dgm:t>
        <a:bodyPr/>
        <a:lstStyle/>
        <a:p>
          <a:endParaRPr lang="en-US"/>
        </a:p>
      </dgm:t>
    </dgm:pt>
    <dgm:pt modelId="{4950BA2F-2A98-43CA-B7D3-4F72531B20A2}" type="pres">
      <dgm:prSet presAssocID="{9DC08C49-E922-49E4-BF09-3633A2339A0D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2551C-5394-49E5-A997-4B1036CC1A52}" type="pres">
      <dgm:prSet presAssocID="{9DC08C49-E922-49E4-BF09-3633A2339A0D}" presName="bracket" presStyleLbl="parChTrans1D1" presStyleIdx="0" presStyleCnt="5"/>
      <dgm:spPr/>
      <dgm:t>
        <a:bodyPr/>
        <a:lstStyle/>
        <a:p>
          <a:endParaRPr lang="en-US"/>
        </a:p>
      </dgm:t>
    </dgm:pt>
    <dgm:pt modelId="{71DF802D-C179-4E64-8E10-53553A88668F}" type="pres">
      <dgm:prSet presAssocID="{9DC08C49-E922-49E4-BF09-3633A2339A0D}" presName="spH" presStyleCnt="0"/>
      <dgm:spPr/>
      <dgm:t>
        <a:bodyPr/>
        <a:lstStyle/>
        <a:p>
          <a:endParaRPr lang="en-US"/>
        </a:p>
      </dgm:t>
    </dgm:pt>
    <dgm:pt modelId="{0F259143-485A-4AF3-9154-B973163BF3E2}" type="pres">
      <dgm:prSet presAssocID="{9DC08C49-E922-49E4-BF09-3633A2339A0D}" presName="des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D301B-4466-45D1-9D33-8149F0BF3348}" type="pres">
      <dgm:prSet presAssocID="{2C5528E6-50F6-4DA6-BCA8-0A8B0E6A8193}" presName="spV" presStyleCnt="0"/>
      <dgm:spPr/>
      <dgm:t>
        <a:bodyPr/>
        <a:lstStyle/>
        <a:p>
          <a:endParaRPr lang="en-US"/>
        </a:p>
      </dgm:t>
    </dgm:pt>
    <dgm:pt modelId="{1B75EADE-DC47-43E4-A911-3BCF8573B9E7}" type="pres">
      <dgm:prSet presAssocID="{A62A4732-D2D6-4C20-9293-32DBBB81078A}" presName="linNode" presStyleCnt="0"/>
      <dgm:spPr/>
      <dgm:t>
        <a:bodyPr/>
        <a:lstStyle/>
        <a:p>
          <a:endParaRPr lang="en-US"/>
        </a:p>
      </dgm:t>
    </dgm:pt>
    <dgm:pt modelId="{2AEFD997-ED15-4B83-9E93-F66C5F1A0361}" type="pres">
      <dgm:prSet presAssocID="{A62A4732-D2D6-4C20-9293-32DBBB81078A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08F2A-C7DF-488F-BB5A-F759250314AB}" type="pres">
      <dgm:prSet presAssocID="{A62A4732-D2D6-4C20-9293-32DBBB81078A}" presName="bracket" presStyleLbl="parChTrans1D1" presStyleIdx="1" presStyleCnt="5"/>
      <dgm:spPr/>
      <dgm:t>
        <a:bodyPr/>
        <a:lstStyle/>
        <a:p>
          <a:endParaRPr lang="en-US"/>
        </a:p>
      </dgm:t>
    </dgm:pt>
    <dgm:pt modelId="{3D3FBA90-07C0-489D-BC81-79A6F6048EFF}" type="pres">
      <dgm:prSet presAssocID="{A62A4732-D2D6-4C20-9293-32DBBB81078A}" presName="spH" presStyleCnt="0"/>
      <dgm:spPr/>
      <dgm:t>
        <a:bodyPr/>
        <a:lstStyle/>
        <a:p>
          <a:endParaRPr lang="en-US"/>
        </a:p>
      </dgm:t>
    </dgm:pt>
    <dgm:pt modelId="{5BC02914-C4D2-4F86-A9C6-1AF8FD311B31}" type="pres">
      <dgm:prSet presAssocID="{A62A4732-D2D6-4C20-9293-32DBBB81078A}" presName="des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6EBF7-126B-4A3E-AC05-004E8E5650FE}" type="pres">
      <dgm:prSet presAssocID="{845A990E-E857-4F4D-BD87-40088267AD0D}" presName="spV" presStyleCnt="0"/>
      <dgm:spPr/>
      <dgm:t>
        <a:bodyPr/>
        <a:lstStyle/>
        <a:p>
          <a:endParaRPr lang="en-US"/>
        </a:p>
      </dgm:t>
    </dgm:pt>
    <dgm:pt modelId="{64CBE70D-ECDA-4CC1-816C-673FEC6CBD1D}" type="pres">
      <dgm:prSet presAssocID="{9D786CE2-A670-4F42-AE9F-C79FD15889EA}" presName="linNode" presStyleCnt="0"/>
      <dgm:spPr/>
      <dgm:t>
        <a:bodyPr/>
        <a:lstStyle/>
        <a:p>
          <a:endParaRPr lang="en-US"/>
        </a:p>
      </dgm:t>
    </dgm:pt>
    <dgm:pt modelId="{15DCFD21-130A-455A-8434-EF7EA5D2837C}" type="pres">
      <dgm:prSet presAssocID="{9D786CE2-A670-4F42-AE9F-C79FD15889EA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BEA58-8AA3-4F5E-AFA3-AA5ED9481EEC}" type="pres">
      <dgm:prSet presAssocID="{9D786CE2-A670-4F42-AE9F-C79FD15889EA}" presName="bracket" presStyleLbl="parChTrans1D1" presStyleIdx="2" presStyleCnt="5"/>
      <dgm:spPr/>
      <dgm:t>
        <a:bodyPr/>
        <a:lstStyle/>
        <a:p>
          <a:endParaRPr lang="en-US"/>
        </a:p>
      </dgm:t>
    </dgm:pt>
    <dgm:pt modelId="{BF2D38CC-139B-468E-ADC7-1369EAD0FABD}" type="pres">
      <dgm:prSet presAssocID="{9D786CE2-A670-4F42-AE9F-C79FD15889EA}" presName="spH" presStyleCnt="0"/>
      <dgm:spPr/>
      <dgm:t>
        <a:bodyPr/>
        <a:lstStyle/>
        <a:p>
          <a:endParaRPr lang="en-US"/>
        </a:p>
      </dgm:t>
    </dgm:pt>
    <dgm:pt modelId="{99643145-4106-4404-ACE4-23B0046F885B}" type="pres">
      <dgm:prSet presAssocID="{9D786CE2-A670-4F42-AE9F-C79FD15889EA}" presName="des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2AD14-14ED-4560-B5C3-C189611C42FF}" type="pres">
      <dgm:prSet presAssocID="{9BD56592-A960-49D2-BAE0-2242A3263CE1}" presName="spV" presStyleCnt="0"/>
      <dgm:spPr/>
      <dgm:t>
        <a:bodyPr/>
        <a:lstStyle/>
        <a:p>
          <a:endParaRPr lang="en-US"/>
        </a:p>
      </dgm:t>
    </dgm:pt>
    <dgm:pt modelId="{B53C615A-133B-4B4A-AC8F-315D266AE1B3}" type="pres">
      <dgm:prSet presAssocID="{484714C6-9B0B-4AE6-B4AB-0FCD28BE75EB}" presName="linNode" presStyleCnt="0"/>
      <dgm:spPr/>
      <dgm:t>
        <a:bodyPr/>
        <a:lstStyle/>
        <a:p>
          <a:endParaRPr lang="en-US"/>
        </a:p>
      </dgm:t>
    </dgm:pt>
    <dgm:pt modelId="{2EFC68D3-7A53-47E8-B99B-CD6CF948D0F8}" type="pres">
      <dgm:prSet presAssocID="{484714C6-9B0B-4AE6-B4AB-0FCD28BE75EB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E0E5-AC4D-4186-BC9B-69DEA3836960}" type="pres">
      <dgm:prSet presAssocID="{484714C6-9B0B-4AE6-B4AB-0FCD28BE75EB}" presName="bracket" presStyleLbl="parChTrans1D1" presStyleIdx="3" presStyleCnt="5"/>
      <dgm:spPr/>
      <dgm:t>
        <a:bodyPr/>
        <a:lstStyle/>
        <a:p>
          <a:endParaRPr lang="en-US"/>
        </a:p>
      </dgm:t>
    </dgm:pt>
    <dgm:pt modelId="{3D7660E5-44C9-45A7-939C-3B51E8D92096}" type="pres">
      <dgm:prSet presAssocID="{484714C6-9B0B-4AE6-B4AB-0FCD28BE75EB}" presName="spH" presStyleCnt="0"/>
      <dgm:spPr/>
      <dgm:t>
        <a:bodyPr/>
        <a:lstStyle/>
        <a:p>
          <a:endParaRPr lang="en-US"/>
        </a:p>
      </dgm:t>
    </dgm:pt>
    <dgm:pt modelId="{7C374B61-B153-4801-8E3E-910EAA25A8CA}" type="pres">
      <dgm:prSet presAssocID="{484714C6-9B0B-4AE6-B4AB-0FCD28BE75EB}" presName="des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7C8C5-A4C3-4AED-BB37-F1064441953D}" type="pres">
      <dgm:prSet presAssocID="{A1FDFAA0-70E0-43C6-BB24-66F8EED24A8C}" presName="spV" presStyleCnt="0"/>
      <dgm:spPr/>
      <dgm:t>
        <a:bodyPr/>
        <a:lstStyle/>
        <a:p>
          <a:endParaRPr lang="en-US"/>
        </a:p>
      </dgm:t>
    </dgm:pt>
    <dgm:pt modelId="{E1EA8DFF-35E6-4FA1-A2F6-03EC74C7418C}" type="pres">
      <dgm:prSet presAssocID="{46D8D67E-D441-4DE1-AC56-0F2BA8B9E343}" presName="linNode" presStyleCnt="0"/>
      <dgm:spPr/>
      <dgm:t>
        <a:bodyPr/>
        <a:lstStyle/>
        <a:p>
          <a:endParaRPr lang="en-US"/>
        </a:p>
      </dgm:t>
    </dgm:pt>
    <dgm:pt modelId="{F758F177-1BB5-4784-AC7E-CA521B0B80C0}" type="pres">
      <dgm:prSet presAssocID="{46D8D67E-D441-4DE1-AC56-0F2BA8B9E343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3FD8A-F44F-4CE7-8B5F-60400A003AF4}" type="pres">
      <dgm:prSet presAssocID="{46D8D67E-D441-4DE1-AC56-0F2BA8B9E343}" presName="bracket" presStyleLbl="parChTrans1D1" presStyleIdx="4" presStyleCnt="5"/>
      <dgm:spPr/>
      <dgm:t>
        <a:bodyPr/>
        <a:lstStyle/>
        <a:p>
          <a:endParaRPr lang="en-US"/>
        </a:p>
      </dgm:t>
    </dgm:pt>
    <dgm:pt modelId="{478432DD-3F0E-423E-B5C2-564452D228FC}" type="pres">
      <dgm:prSet presAssocID="{46D8D67E-D441-4DE1-AC56-0F2BA8B9E343}" presName="spH" presStyleCnt="0"/>
      <dgm:spPr/>
      <dgm:t>
        <a:bodyPr/>
        <a:lstStyle/>
        <a:p>
          <a:endParaRPr lang="en-US"/>
        </a:p>
      </dgm:t>
    </dgm:pt>
    <dgm:pt modelId="{8E423F4D-AC3F-4B0C-901C-0CE4D8C0AA4D}" type="pres">
      <dgm:prSet presAssocID="{46D8D67E-D441-4DE1-AC56-0F2BA8B9E343}" presName="des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C993E3-CD0B-40E3-A9D1-88E58AFE29CB}" type="presOf" srcId="{45BF93D5-A70E-4BBE-9D7A-8A6F76DEBE4F}" destId="{5BC02914-C4D2-4F86-A9C6-1AF8FD311B31}" srcOrd="0" destOrd="0" presId="urn:diagrams.loki3.com/BracketList+Icon"/>
    <dgm:cxn modelId="{561F523D-2EDF-4297-8FE9-1046927D0B43}" type="presOf" srcId="{4F8A4B3E-CD69-4D79-9759-7344BD6F830B}" destId="{7C374B61-B153-4801-8E3E-910EAA25A8CA}" srcOrd="0" destOrd="0" presId="urn:diagrams.loki3.com/BracketList+Icon"/>
    <dgm:cxn modelId="{62495494-1F7C-414B-B549-D1BB845E606D}" type="presOf" srcId="{484714C6-9B0B-4AE6-B4AB-0FCD28BE75EB}" destId="{2EFC68D3-7A53-47E8-B99B-CD6CF948D0F8}" srcOrd="0" destOrd="0" presId="urn:diagrams.loki3.com/BracketList+Icon"/>
    <dgm:cxn modelId="{359A6599-B5FF-488B-BE75-D575CAE874B0}" type="presOf" srcId="{9D786CE2-A670-4F42-AE9F-C79FD15889EA}" destId="{15DCFD21-130A-455A-8434-EF7EA5D2837C}" srcOrd="0" destOrd="0" presId="urn:diagrams.loki3.com/BracketList+Icon"/>
    <dgm:cxn modelId="{38405749-4E35-40C5-83E9-E46096284AF9}" type="presOf" srcId="{46D8D67E-D441-4DE1-AC56-0F2BA8B9E343}" destId="{F758F177-1BB5-4784-AC7E-CA521B0B80C0}" srcOrd="0" destOrd="0" presId="urn:diagrams.loki3.com/BracketList+Icon"/>
    <dgm:cxn modelId="{8A907DC0-19FE-4DB8-9E15-70F6D819A35E}" type="presOf" srcId="{871D01FC-A17E-4214-8428-E4641992A0C4}" destId="{99643145-4106-4404-ACE4-23B0046F885B}" srcOrd="0" destOrd="0" presId="urn:diagrams.loki3.com/BracketList+Icon"/>
    <dgm:cxn modelId="{D03325C3-F0B5-425C-97F7-2CA1E3D6B64C}" type="presOf" srcId="{32786239-7038-425D-A0B7-EBAD555771F1}" destId="{8E423F4D-AC3F-4B0C-901C-0CE4D8C0AA4D}" srcOrd="0" destOrd="0" presId="urn:diagrams.loki3.com/BracketList+Icon"/>
    <dgm:cxn modelId="{9CD48F12-F72C-4F97-AABB-F0CF9537145D}" srcId="{CAAFB615-AC47-44C0-9D78-CA05DF265F6E}" destId="{9DC08C49-E922-49E4-BF09-3633A2339A0D}" srcOrd="0" destOrd="0" parTransId="{5BF84E22-AA04-4BCE-8FAE-FAC8F7E715D5}" sibTransId="{2C5528E6-50F6-4DA6-BCA8-0A8B0E6A8193}"/>
    <dgm:cxn modelId="{F887C7F4-B71E-4B17-9E07-D48C6E333F17}" srcId="{A62A4732-D2D6-4C20-9293-32DBBB81078A}" destId="{45BF93D5-A70E-4BBE-9D7A-8A6F76DEBE4F}" srcOrd="0" destOrd="0" parTransId="{6D030D2C-EDCB-45BF-9ACA-B423CABB9B45}" sibTransId="{C58AAA11-DAD4-4F73-9C18-DC227B5E1776}"/>
    <dgm:cxn modelId="{B16DDCD8-C2E9-4CB1-89EC-E1FEF9680051}" srcId="{CAAFB615-AC47-44C0-9D78-CA05DF265F6E}" destId="{484714C6-9B0B-4AE6-B4AB-0FCD28BE75EB}" srcOrd="3" destOrd="0" parTransId="{1CE2AEC1-6B8C-496A-8799-F2A6F4A1CBC3}" sibTransId="{A1FDFAA0-70E0-43C6-BB24-66F8EED24A8C}"/>
    <dgm:cxn modelId="{D954B7CA-52D3-4B00-83A4-C361F53BD540}" type="presOf" srcId="{A62A4732-D2D6-4C20-9293-32DBBB81078A}" destId="{2AEFD997-ED15-4B83-9E93-F66C5F1A0361}" srcOrd="0" destOrd="0" presId="urn:diagrams.loki3.com/BracketList+Icon"/>
    <dgm:cxn modelId="{F58D3489-803F-4B3F-9929-1980C3999CBA}" srcId="{CAAFB615-AC47-44C0-9D78-CA05DF265F6E}" destId="{9D786CE2-A670-4F42-AE9F-C79FD15889EA}" srcOrd="2" destOrd="0" parTransId="{42B93CB3-DA1C-46AB-8443-377ADEDBD454}" sibTransId="{9BD56592-A960-49D2-BAE0-2242A3263CE1}"/>
    <dgm:cxn modelId="{862C642D-9B5D-40C0-AFAE-D79EA6428E29}" srcId="{484714C6-9B0B-4AE6-B4AB-0FCD28BE75EB}" destId="{4F8A4B3E-CD69-4D79-9759-7344BD6F830B}" srcOrd="0" destOrd="0" parTransId="{CC100E16-45F0-4F68-BBAF-3B40D3CF7F06}" sibTransId="{E55108A5-2EF6-474F-996F-19DA7537F38B}"/>
    <dgm:cxn modelId="{351AE188-7CA5-4A63-9FEB-63A78183262F}" type="presOf" srcId="{9DC08C49-E922-49E4-BF09-3633A2339A0D}" destId="{4950BA2F-2A98-43CA-B7D3-4F72531B20A2}" srcOrd="0" destOrd="0" presId="urn:diagrams.loki3.com/BracketList+Icon"/>
    <dgm:cxn modelId="{F197BEE7-66BF-49D2-ACC5-6CA4C5C1101A}" srcId="{9DC08C49-E922-49E4-BF09-3633A2339A0D}" destId="{E119A5A6-467E-4338-8F9A-28DD56F412BA}" srcOrd="0" destOrd="0" parTransId="{36C64F44-4063-429D-A054-C2052E5062EA}" sibTransId="{AA71CDC3-57CD-4A11-93DA-C466FD61D5B8}"/>
    <dgm:cxn modelId="{1351BD11-D15F-498A-9074-51509DEA683C}" srcId="{CAAFB615-AC47-44C0-9D78-CA05DF265F6E}" destId="{A62A4732-D2D6-4C20-9293-32DBBB81078A}" srcOrd="1" destOrd="0" parTransId="{6E19A3FE-3A80-41D1-B47E-CC81F1149BE3}" sibTransId="{845A990E-E857-4F4D-BD87-40088267AD0D}"/>
    <dgm:cxn modelId="{686DE711-4DB1-42B5-BEF4-ED028ADE6BA9}" srcId="{CAAFB615-AC47-44C0-9D78-CA05DF265F6E}" destId="{46D8D67E-D441-4DE1-AC56-0F2BA8B9E343}" srcOrd="4" destOrd="0" parTransId="{120B4C41-46FC-49D7-AB47-92C96E5A9247}" sibTransId="{389DC16B-3567-464A-88B1-88052E1135EC}"/>
    <dgm:cxn modelId="{EF2D9A5C-01DF-4848-A3A6-BC4A3EC4AA2F}" srcId="{46D8D67E-D441-4DE1-AC56-0F2BA8B9E343}" destId="{32786239-7038-425D-A0B7-EBAD555771F1}" srcOrd="0" destOrd="0" parTransId="{DD0BF7AF-F1D6-490B-8094-85B6583B0EE7}" sibTransId="{8F674C99-7ACC-4ECF-9EA4-67A944E5E6B0}"/>
    <dgm:cxn modelId="{D34A0DA9-8B75-4EAC-8454-C72FA02E995B}" srcId="{9D786CE2-A670-4F42-AE9F-C79FD15889EA}" destId="{871D01FC-A17E-4214-8428-E4641992A0C4}" srcOrd="0" destOrd="0" parTransId="{A9D794E0-3F1B-4164-8483-38492C39625A}" sibTransId="{86F12D6F-5175-4A33-ACB8-5867790033E2}"/>
    <dgm:cxn modelId="{CF32A383-EA0B-4BD1-97B7-E978561C431F}" type="presOf" srcId="{CAAFB615-AC47-44C0-9D78-CA05DF265F6E}" destId="{526CC884-CF08-439D-96D9-0D6FC4D92C18}" srcOrd="0" destOrd="0" presId="urn:diagrams.loki3.com/BracketList+Icon"/>
    <dgm:cxn modelId="{631CF255-E455-4085-B31D-43EB24F9EBF1}" type="presOf" srcId="{E119A5A6-467E-4338-8F9A-28DD56F412BA}" destId="{0F259143-485A-4AF3-9154-B973163BF3E2}" srcOrd="0" destOrd="0" presId="urn:diagrams.loki3.com/BracketList+Icon"/>
    <dgm:cxn modelId="{0544D9DC-DAEF-404E-A595-3057DDFA61D4}" type="presParOf" srcId="{526CC884-CF08-439D-96D9-0D6FC4D92C18}" destId="{0DD02AFD-C319-423F-981C-FC4B2383279A}" srcOrd="0" destOrd="0" presId="urn:diagrams.loki3.com/BracketList+Icon"/>
    <dgm:cxn modelId="{07B2CF1D-D36D-4906-AFCD-BED2C298979B}" type="presParOf" srcId="{0DD02AFD-C319-423F-981C-FC4B2383279A}" destId="{4950BA2F-2A98-43CA-B7D3-4F72531B20A2}" srcOrd="0" destOrd="0" presId="urn:diagrams.loki3.com/BracketList+Icon"/>
    <dgm:cxn modelId="{E823D875-CF82-45F4-B0D9-B26E43946033}" type="presParOf" srcId="{0DD02AFD-C319-423F-981C-FC4B2383279A}" destId="{20D2551C-5394-49E5-A997-4B1036CC1A52}" srcOrd="1" destOrd="0" presId="urn:diagrams.loki3.com/BracketList+Icon"/>
    <dgm:cxn modelId="{CEA9E65A-DB06-467C-8770-29446CB66A2A}" type="presParOf" srcId="{0DD02AFD-C319-423F-981C-FC4B2383279A}" destId="{71DF802D-C179-4E64-8E10-53553A88668F}" srcOrd="2" destOrd="0" presId="urn:diagrams.loki3.com/BracketList+Icon"/>
    <dgm:cxn modelId="{86B20603-3DFA-4908-9DB7-CD2602F643D7}" type="presParOf" srcId="{0DD02AFD-C319-423F-981C-FC4B2383279A}" destId="{0F259143-485A-4AF3-9154-B973163BF3E2}" srcOrd="3" destOrd="0" presId="urn:diagrams.loki3.com/BracketList+Icon"/>
    <dgm:cxn modelId="{9C47D204-B6AD-4226-8FFF-444B492DCA8A}" type="presParOf" srcId="{526CC884-CF08-439D-96D9-0D6FC4D92C18}" destId="{717D301B-4466-45D1-9D33-8149F0BF3348}" srcOrd="1" destOrd="0" presId="urn:diagrams.loki3.com/BracketList+Icon"/>
    <dgm:cxn modelId="{EA909166-AB84-40FF-A9A5-F329B91AA4E3}" type="presParOf" srcId="{526CC884-CF08-439D-96D9-0D6FC4D92C18}" destId="{1B75EADE-DC47-43E4-A911-3BCF8573B9E7}" srcOrd="2" destOrd="0" presId="urn:diagrams.loki3.com/BracketList+Icon"/>
    <dgm:cxn modelId="{E043B1D8-DB41-4B71-8E5A-D14D5B23851C}" type="presParOf" srcId="{1B75EADE-DC47-43E4-A911-3BCF8573B9E7}" destId="{2AEFD997-ED15-4B83-9E93-F66C5F1A0361}" srcOrd="0" destOrd="0" presId="urn:diagrams.loki3.com/BracketList+Icon"/>
    <dgm:cxn modelId="{64C3C483-349B-4E36-AE09-F3CE5B06D2E0}" type="presParOf" srcId="{1B75EADE-DC47-43E4-A911-3BCF8573B9E7}" destId="{F4808F2A-C7DF-488F-BB5A-F759250314AB}" srcOrd="1" destOrd="0" presId="urn:diagrams.loki3.com/BracketList+Icon"/>
    <dgm:cxn modelId="{B225DF79-BC21-4665-A21B-EB5355082AD3}" type="presParOf" srcId="{1B75EADE-DC47-43E4-A911-3BCF8573B9E7}" destId="{3D3FBA90-07C0-489D-BC81-79A6F6048EFF}" srcOrd="2" destOrd="0" presId="urn:diagrams.loki3.com/BracketList+Icon"/>
    <dgm:cxn modelId="{E19F1AE5-38C5-4E52-AF36-FB422DA72BF3}" type="presParOf" srcId="{1B75EADE-DC47-43E4-A911-3BCF8573B9E7}" destId="{5BC02914-C4D2-4F86-A9C6-1AF8FD311B31}" srcOrd="3" destOrd="0" presId="urn:diagrams.loki3.com/BracketList+Icon"/>
    <dgm:cxn modelId="{7B33E78D-C21C-4F36-BECB-0254E40738FE}" type="presParOf" srcId="{526CC884-CF08-439D-96D9-0D6FC4D92C18}" destId="{9FF6EBF7-126B-4A3E-AC05-004E8E5650FE}" srcOrd="3" destOrd="0" presId="urn:diagrams.loki3.com/BracketList+Icon"/>
    <dgm:cxn modelId="{F144091E-10B5-45C8-B8E5-4F14DC8DAFEC}" type="presParOf" srcId="{526CC884-CF08-439D-96D9-0D6FC4D92C18}" destId="{64CBE70D-ECDA-4CC1-816C-673FEC6CBD1D}" srcOrd="4" destOrd="0" presId="urn:diagrams.loki3.com/BracketList+Icon"/>
    <dgm:cxn modelId="{87F21582-B6D9-43A0-B401-F8D6C8BE6EC8}" type="presParOf" srcId="{64CBE70D-ECDA-4CC1-816C-673FEC6CBD1D}" destId="{15DCFD21-130A-455A-8434-EF7EA5D2837C}" srcOrd="0" destOrd="0" presId="urn:diagrams.loki3.com/BracketList+Icon"/>
    <dgm:cxn modelId="{A0809EF9-8F1D-4FBD-BC7E-4D63EC6E390F}" type="presParOf" srcId="{64CBE70D-ECDA-4CC1-816C-673FEC6CBD1D}" destId="{1D0BEA58-8AA3-4F5E-AFA3-AA5ED9481EEC}" srcOrd="1" destOrd="0" presId="urn:diagrams.loki3.com/BracketList+Icon"/>
    <dgm:cxn modelId="{BD58D3B9-90AA-4171-9C1B-0DB05B4A3D94}" type="presParOf" srcId="{64CBE70D-ECDA-4CC1-816C-673FEC6CBD1D}" destId="{BF2D38CC-139B-468E-ADC7-1369EAD0FABD}" srcOrd="2" destOrd="0" presId="urn:diagrams.loki3.com/BracketList+Icon"/>
    <dgm:cxn modelId="{25CAA118-BE0F-4B0A-A541-A1234B75AC23}" type="presParOf" srcId="{64CBE70D-ECDA-4CC1-816C-673FEC6CBD1D}" destId="{99643145-4106-4404-ACE4-23B0046F885B}" srcOrd="3" destOrd="0" presId="urn:diagrams.loki3.com/BracketList+Icon"/>
    <dgm:cxn modelId="{376DEB44-77D2-4BEA-9079-92B059339480}" type="presParOf" srcId="{526CC884-CF08-439D-96D9-0D6FC4D92C18}" destId="{9A22AD14-14ED-4560-B5C3-C189611C42FF}" srcOrd="5" destOrd="0" presId="urn:diagrams.loki3.com/BracketList+Icon"/>
    <dgm:cxn modelId="{6F431306-0DCD-48CC-B8EA-63E84FE4929C}" type="presParOf" srcId="{526CC884-CF08-439D-96D9-0D6FC4D92C18}" destId="{B53C615A-133B-4B4A-AC8F-315D266AE1B3}" srcOrd="6" destOrd="0" presId="urn:diagrams.loki3.com/BracketList+Icon"/>
    <dgm:cxn modelId="{AFD2CDBC-282B-4D03-8801-C638D6C5895B}" type="presParOf" srcId="{B53C615A-133B-4B4A-AC8F-315D266AE1B3}" destId="{2EFC68D3-7A53-47E8-B99B-CD6CF948D0F8}" srcOrd="0" destOrd="0" presId="urn:diagrams.loki3.com/BracketList+Icon"/>
    <dgm:cxn modelId="{BEACF2A2-0C58-42E5-8F43-7A92085C61CE}" type="presParOf" srcId="{B53C615A-133B-4B4A-AC8F-315D266AE1B3}" destId="{FDCEE0E5-AC4D-4186-BC9B-69DEA3836960}" srcOrd="1" destOrd="0" presId="urn:diagrams.loki3.com/BracketList+Icon"/>
    <dgm:cxn modelId="{4A5E0E88-50FA-40DA-8BD9-8A06B143A483}" type="presParOf" srcId="{B53C615A-133B-4B4A-AC8F-315D266AE1B3}" destId="{3D7660E5-44C9-45A7-939C-3B51E8D92096}" srcOrd="2" destOrd="0" presId="urn:diagrams.loki3.com/BracketList+Icon"/>
    <dgm:cxn modelId="{AA9C9D93-853E-4CD1-A8B7-3BE7F4974096}" type="presParOf" srcId="{B53C615A-133B-4B4A-AC8F-315D266AE1B3}" destId="{7C374B61-B153-4801-8E3E-910EAA25A8CA}" srcOrd="3" destOrd="0" presId="urn:diagrams.loki3.com/BracketList+Icon"/>
    <dgm:cxn modelId="{1D0C6869-0EBE-4C48-8787-A90F0520CB79}" type="presParOf" srcId="{526CC884-CF08-439D-96D9-0D6FC4D92C18}" destId="{FF67C8C5-A4C3-4AED-BB37-F1064441953D}" srcOrd="7" destOrd="0" presId="urn:diagrams.loki3.com/BracketList+Icon"/>
    <dgm:cxn modelId="{40B2FA74-39AF-434D-9F03-DAC4DE296D9B}" type="presParOf" srcId="{526CC884-CF08-439D-96D9-0D6FC4D92C18}" destId="{E1EA8DFF-35E6-4FA1-A2F6-03EC74C7418C}" srcOrd="8" destOrd="0" presId="urn:diagrams.loki3.com/BracketList+Icon"/>
    <dgm:cxn modelId="{CAB7A004-4C36-433F-830B-2C71D9E72B78}" type="presParOf" srcId="{E1EA8DFF-35E6-4FA1-A2F6-03EC74C7418C}" destId="{F758F177-1BB5-4784-AC7E-CA521B0B80C0}" srcOrd="0" destOrd="0" presId="urn:diagrams.loki3.com/BracketList+Icon"/>
    <dgm:cxn modelId="{898A0992-0A30-4929-96C7-D7AED5D0A6ED}" type="presParOf" srcId="{E1EA8DFF-35E6-4FA1-A2F6-03EC74C7418C}" destId="{3043FD8A-F44F-4CE7-8B5F-60400A003AF4}" srcOrd="1" destOrd="0" presId="urn:diagrams.loki3.com/BracketList+Icon"/>
    <dgm:cxn modelId="{04A2060F-18A2-4D24-8F25-EF2092BC77FD}" type="presParOf" srcId="{E1EA8DFF-35E6-4FA1-A2F6-03EC74C7418C}" destId="{478432DD-3F0E-423E-B5C2-564452D228FC}" srcOrd="2" destOrd="0" presId="urn:diagrams.loki3.com/BracketList+Icon"/>
    <dgm:cxn modelId="{0112BEA3-40FF-4963-8CD8-35FB397AF8D5}" type="presParOf" srcId="{E1EA8DFF-35E6-4FA1-A2F6-03EC74C7418C}" destId="{8E423F4D-AC3F-4B0C-901C-0CE4D8C0AA4D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AFB615-AC47-44C0-9D78-CA05DF265F6E}" type="doc">
      <dgm:prSet loTypeId="urn:diagrams.loki3.com/BracketList+Icon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9DC08C49-E922-49E4-BF09-3633A2339A0D}">
      <dgm:prSet phldrT="[Text]"/>
      <dgm:spPr/>
      <dgm:t>
        <a:bodyPr/>
        <a:lstStyle/>
        <a:p>
          <a:r>
            <a:rPr lang="en-US" dirty="0" smtClean="0"/>
            <a:t>AE</a:t>
          </a:r>
          <a:endParaRPr lang="en-US" dirty="0"/>
        </a:p>
      </dgm:t>
    </dgm:pt>
    <dgm:pt modelId="{5BF84E22-AA04-4BCE-8FAE-FAC8F7E715D5}" type="parTrans" cxnId="{9CD48F12-F72C-4F97-AABB-F0CF9537145D}">
      <dgm:prSet/>
      <dgm:spPr/>
      <dgm:t>
        <a:bodyPr/>
        <a:lstStyle/>
        <a:p>
          <a:endParaRPr lang="en-US"/>
        </a:p>
      </dgm:t>
    </dgm:pt>
    <dgm:pt modelId="{2C5528E6-50F6-4DA6-BCA8-0A8B0E6A8193}" type="sibTrans" cxnId="{9CD48F12-F72C-4F97-AABB-F0CF9537145D}">
      <dgm:prSet/>
      <dgm:spPr/>
      <dgm:t>
        <a:bodyPr/>
        <a:lstStyle/>
        <a:p>
          <a:endParaRPr lang="en-US"/>
        </a:p>
      </dgm:t>
    </dgm:pt>
    <dgm:pt modelId="{45BF93D5-A70E-4BBE-9D7A-8A6F76DEBE4F}">
      <dgm:prSet phldrT="[Text]"/>
      <dgm:spPr/>
      <dgm:t>
        <a:bodyPr/>
        <a:lstStyle/>
        <a:p>
          <a:r>
            <a:rPr lang="en-US" dirty="0" smtClean="0"/>
            <a:t>Clinical Events</a:t>
          </a:r>
          <a:endParaRPr lang="en-US" dirty="0"/>
        </a:p>
      </dgm:t>
    </dgm:pt>
    <dgm:pt modelId="{6D030D2C-EDCB-45BF-9ACA-B423CABB9B45}" type="parTrans" cxnId="{F887C7F4-B71E-4B17-9E07-D48C6E333F17}">
      <dgm:prSet/>
      <dgm:spPr/>
      <dgm:t>
        <a:bodyPr/>
        <a:lstStyle/>
        <a:p>
          <a:endParaRPr lang="en-US"/>
        </a:p>
      </dgm:t>
    </dgm:pt>
    <dgm:pt modelId="{C58AAA11-DAD4-4F73-9C18-DC227B5E1776}" type="sibTrans" cxnId="{F887C7F4-B71E-4B17-9E07-D48C6E333F17}">
      <dgm:prSet/>
      <dgm:spPr/>
      <dgm:t>
        <a:bodyPr/>
        <a:lstStyle/>
        <a:p>
          <a:endParaRPr lang="en-US"/>
        </a:p>
      </dgm:t>
    </dgm:pt>
    <dgm:pt modelId="{871D01FC-A17E-4214-8428-E4641992A0C4}">
      <dgm:prSet phldrT="[Text]"/>
      <dgm:spPr/>
      <dgm:t>
        <a:bodyPr/>
        <a:lstStyle/>
        <a:p>
          <a:r>
            <a:rPr lang="en-US" dirty="0" smtClean="0"/>
            <a:t>Disposition</a:t>
          </a:r>
          <a:endParaRPr lang="en-US" dirty="0"/>
        </a:p>
      </dgm:t>
    </dgm:pt>
    <dgm:pt modelId="{A9D794E0-3F1B-4164-8483-38492C39625A}" type="parTrans" cxnId="{D34A0DA9-8B75-4EAC-8454-C72FA02E995B}">
      <dgm:prSet/>
      <dgm:spPr/>
      <dgm:t>
        <a:bodyPr/>
        <a:lstStyle/>
        <a:p>
          <a:endParaRPr lang="en-US"/>
        </a:p>
      </dgm:t>
    </dgm:pt>
    <dgm:pt modelId="{86F12D6F-5175-4A33-ACB8-5867790033E2}" type="sibTrans" cxnId="{D34A0DA9-8B75-4EAC-8454-C72FA02E995B}">
      <dgm:prSet/>
      <dgm:spPr/>
      <dgm:t>
        <a:bodyPr/>
        <a:lstStyle/>
        <a:p>
          <a:endParaRPr lang="en-US"/>
        </a:p>
      </dgm:t>
    </dgm:pt>
    <dgm:pt modelId="{4F8A4B3E-CD69-4D79-9759-7344BD6F830B}">
      <dgm:prSet phldrT="[Text]"/>
      <dgm:spPr/>
      <dgm:t>
        <a:bodyPr/>
        <a:lstStyle/>
        <a:p>
          <a:r>
            <a:rPr lang="en-US" dirty="0" smtClean="0"/>
            <a:t>Protocol Deviations</a:t>
          </a:r>
          <a:endParaRPr lang="en-US" dirty="0"/>
        </a:p>
      </dgm:t>
    </dgm:pt>
    <dgm:pt modelId="{CC100E16-45F0-4F68-BBAF-3B40D3CF7F06}" type="parTrans" cxnId="{862C642D-9B5D-40C0-AFAE-D79EA6428E29}">
      <dgm:prSet/>
      <dgm:spPr/>
      <dgm:t>
        <a:bodyPr/>
        <a:lstStyle/>
        <a:p>
          <a:endParaRPr lang="en-US"/>
        </a:p>
      </dgm:t>
    </dgm:pt>
    <dgm:pt modelId="{E55108A5-2EF6-474F-996F-19DA7537F38B}" type="sibTrans" cxnId="{862C642D-9B5D-40C0-AFAE-D79EA6428E29}">
      <dgm:prSet/>
      <dgm:spPr/>
      <dgm:t>
        <a:bodyPr/>
        <a:lstStyle/>
        <a:p>
          <a:endParaRPr lang="en-US"/>
        </a:p>
      </dgm:t>
    </dgm:pt>
    <dgm:pt modelId="{9D786CE2-A670-4F42-AE9F-C79FD15889EA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42B93CB3-DA1C-46AB-8443-377ADEDBD454}" type="parTrans" cxnId="{F58D3489-803F-4B3F-9929-1980C3999CBA}">
      <dgm:prSet/>
      <dgm:spPr/>
      <dgm:t>
        <a:bodyPr/>
        <a:lstStyle/>
        <a:p>
          <a:endParaRPr lang="en-US"/>
        </a:p>
      </dgm:t>
    </dgm:pt>
    <dgm:pt modelId="{9BD56592-A960-49D2-BAE0-2242A3263CE1}" type="sibTrans" cxnId="{F58D3489-803F-4B3F-9929-1980C3999CBA}">
      <dgm:prSet/>
      <dgm:spPr/>
      <dgm:t>
        <a:bodyPr/>
        <a:lstStyle/>
        <a:p>
          <a:endParaRPr lang="en-US"/>
        </a:p>
      </dgm:t>
    </dgm:pt>
    <dgm:pt modelId="{484714C6-9B0B-4AE6-B4AB-0FCD28BE75EB}">
      <dgm:prSet phldrT="[Text]"/>
      <dgm:spPr/>
      <dgm:t>
        <a:bodyPr/>
        <a:lstStyle/>
        <a:p>
          <a:r>
            <a:rPr lang="en-US" dirty="0" smtClean="0"/>
            <a:t>DV</a:t>
          </a:r>
          <a:endParaRPr lang="en-US" dirty="0"/>
        </a:p>
      </dgm:t>
    </dgm:pt>
    <dgm:pt modelId="{1CE2AEC1-6B8C-496A-8799-F2A6F4A1CBC3}" type="parTrans" cxnId="{B16DDCD8-C2E9-4CB1-89EC-E1FEF9680051}">
      <dgm:prSet/>
      <dgm:spPr/>
      <dgm:t>
        <a:bodyPr/>
        <a:lstStyle/>
        <a:p>
          <a:endParaRPr lang="en-US"/>
        </a:p>
      </dgm:t>
    </dgm:pt>
    <dgm:pt modelId="{A1FDFAA0-70E0-43C6-BB24-66F8EED24A8C}" type="sibTrans" cxnId="{B16DDCD8-C2E9-4CB1-89EC-E1FEF9680051}">
      <dgm:prSet/>
      <dgm:spPr/>
      <dgm:t>
        <a:bodyPr/>
        <a:lstStyle/>
        <a:p>
          <a:endParaRPr lang="en-US"/>
        </a:p>
      </dgm:t>
    </dgm:pt>
    <dgm:pt modelId="{E119A5A6-467E-4338-8F9A-28DD56F412BA}">
      <dgm:prSet phldrT="[Text]"/>
      <dgm:spPr/>
      <dgm:t>
        <a:bodyPr/>
        <a:lstStyle/>
        <a:p>
          <a:r>
            <a:rPr lang="en-US" dirty="0" smtClean="0"/>
            <a:t>Adverse Events</a:t>
          </a:r>
          <a:endParaRPr lang="en-US" dirty="0"/>
        </a:p>
      </dgm:t>
    </dgm:pt>
    <dgm:pt modelId="{36C64F44-4063-429D-A054-C2052E5062EA}" type="parTrans" cxnId="{F197BEE7-66BF-49D2-ACC5-6CA4C5C1101A}">
      <dgm:prSet/>
      <dgm:spPr/>
      <dgm:t>
        <a:bodyPr/>
        <a:lstStyle/>
        <a:p>
          <a:endParaRPr lang="en-US"/>
        </a:p>
      </dgm:t>
    </dgm:pt>
    <dgm:pt modelId="{AA71CDC3-57CD-4A11-93DA-C466FD61D5B8}" type="sibTrans" cxnId="{F197BEE7-66BF-49D2-ACC5-6CA4C5C1101A}">
      <dgm:prSet/>
      <dgm:spPr/>
      <dgm:t>
        <a:bodyPr/>
        <a:lstStyle/>
        <a:p>
          <a:endParaRPr lang="en-US"/>
        </a:p>
      </dgm:t>
    </dgm:pt>
    <dgm:pt modelId="{A62A4732-D2D6-4C20-9293-32DBBB81078A}">
      <dgm:prSet phldrT="[Text]"/>
      <dgm:spPr/>
      <dgm:t>
        <a:bodyPr/>
        <a:lstStyle/>
        <a:p>
          <a:r>
            <a:rPr lang="en-US" dirty="0" smtClean="0"/>
            <a:t>CE</a:t>
          </a:r>
          <a:endParaRPr lang="en-US" dirty="0"/>
        </a:p>
      </dgm:t>
    </dgm:pt>
    <dgm:pt modelId="{6E19A3FE-3A80-41D1-B47E-CC81F1149BE3}" type="parTrans" cxnId="{1351BD11-D15F-498A-9074-51509DEA683C}">
      <dgm:prSet/>
      <dgm:spPr/>
      <dgm:t>
        <a:bodyPr/>
        <a:lstStyle/>
        <a:p>
          <a:endParaRPr lang="en-US"/>
        </a:p>
      </dgm:t>
    </dgm:pt>
    <dgm:pt modelId="{845A990E-E857-4F4D-BD87-40088267AD0D}" type="sibTrans" cxnId="{1351BD11-D15F-498A-9074-51509DEA683C}">
      <dgm:prSet/>
      <dgm:spPr/>
      <dgm:t>
        <a:bodyPr/>
        <a:lstStyle/>
        <a:p>
          <a:endParaRPr lang="en-US"/>
        </a:p>
      </dgm:t>
    </dgm:pt>
    <dgm:pt modelId="{46D8D67E-D441-4DE1-AC56-0F2BA8B9E343}">
      <dgm:prSet phldrT="[Text]"/>
      <dgm:spPr/>
      <dgm:t>
        <a:bodyPr/>
        <a:lstStyle/>
        <a:p>
          <a:r>
            <a:rPr lang="en-US" dirty="0" smtClean="0"/>
            <a:t>HO</a:t>
          </a:r>
          <a:endParaRPr lang="en-US" dirty="0"/>
        </a:p>
      </dgm:t>
    </dgm:pt>
    <dgm:pt modelId="{120B4C41-46FC-49D7-AB47-92C96E5A9247}" type="parTrans" cxnId="{686DE711-4DB1-42B5-BEF4-ED028ADE6BA9}">
      <dgm:prSet/>
      <dgm:spPr/>
      <dgm:t>
        <a:bodyPr/>
        <a:lstStyle/>
        <a:p>
          <a:endParaRPr lang="en-US"/>
        </a:p>
      </dgm:t>
    </dgm:pt>
    <dgm:pt modelId="{389DC16B-3567-464A-88B1-88052E1135EC}" type="sibTrans" cxnId="{686DE711-4DB1-42B5-BEF4-ED028ADE6BA9}">
      <dgm:prSet/>
      <dgm:spPr/>
      <dgm:t>
        <a:bodyPr/>
        <a:lstStyle/>
        <a:p>
          <a:endParaRPr lang="en-US"/>
        </a:p>
      </dgm:t>
    </dgm:pt>
    <dgm:pt modelId="{32786239-7038-425D-A0B7-EBAD555771F1}">
      <dgm:prSet phldrT="[Text]"/>
      <dgm:spPr/>
      <dgm:t>
        <a:bodyPr/>
        <a:lstStyle/>
        <a:p>
          <a:r>
            <a:rPr lang="en-US" dirty="0" smtClean="0"/>
            <a:t>Healthcare Encounters</a:t>
          </a:r>
          <a:endParaRPr lang="en-US" dirty="0"/>
        </a:p>
      </dgm:t>
    </dgm:pt>
    <dgm:pt modelId="{DD0BF7AF-F1D6-490B-8094-85B6583B0EE7}" type="parTrans" cxnId="{EF2D9A5C-01DF-4848-A3A6-BC4A3EC4AA2F}">
      <dgm:prSet/>
      <dgm:spPr/>
      <dgm:t>
        <a:bodyPr/>
        <a:lstStyle/>
        <a:p>
          <a:endParaRPr lang="en-US"/>
        </a:p>
      </dgm:t>
    </dgm:pt>
    <dgm:pt modelId="{8F674C99-7ACC-4ECF-9EA4-67A944E5E6B0}" type="sibTrans" cxnId="{EF2D9A5C-01DF-4848-A3A6-BC4A3EC4AA2F}">
      <dgm:prSet/>
      <dgm:spPr/>
      <dgm:t>
        <a:bodyPr/>
        <a:lstStyle/>
        <a:p>
          <a:endParaRPr lang="en-US"/>
        </a:p>
      </dgm:t>
    </dgm:pt>
    <dgm:pt modelId="{90F4A330-0418-4997-ACAD-A073BCEF047E}">
      <dgm:prSet phldrT="[Text]"/>
      <dgm:spPr/>
      <dgm:t>
        <a:bodyPr/>
        <a:lstStyle/>
        <a:p>
          <a:r>
            <a:rPr lang="en-US" dirty="0" smtClean="0"/>
            <a:t>MH</a:t>
          </a:r>
          <a:endParaRPr lang="en-US" dirty="0"/>
        </a:p>
      </dgm:t>
    </dgm:pt>
    <dgm:pt modelId="{657A5775-DB84-40AD-B194-D0CF8004283F}" type="parTrans" cxnId="{FFA87C0B-C419-40A0-A7A6-EE1A231183D5}">
      <dgm:prSet/>
      <dgm:spPr/>
      <dgm:t>
        <a:bodyPr/>
        <a:lstStyle/>
        <a:p>
          <a:endParaRPr lang="en-US"/>
        </a:p>
      </dgm:t>
    </dgm:pt>
    <dgm:pt modelId="{3287A64F-A15F-41FC-B3ED-5382E4E7A1AE}" type="sibTrans" cxnId="{FFA87C0B-C419-40A0-A7A6-EE1A231183D5}">
      <dgm:prSet/>
      <dgm:spPr/>
      <dgm:t>
        <a:bodyPr/>
        <a:lstStyle/>
        <a:p>
          <a:endParaRPr lang="en-US"/>
        </a:p>
      </dgm:t>
    </dgm:pt>
    <dgm:pt modelId="{E506B018-7DF3-4736-84F4-307215EE3EC3}">
      <dgm:prSet phldrT="[Text]"/>
      <dgm:spPr/>
      <dgm:t>
        <a:bodyPr/>
        <a:lstStyle/>
        <a:p>
          <a:r>
            <a:rPr lang="en-US" dirty="0" smtClean="0"/>
            <a:t>Medical History</a:t>
          </a:r>
          <a:endParaRPr lang="en-US" dirty="0"/>
        </a:p>
      </dgm:t>
    </dgm:pt>
    <dgm:pt modelId="{430502F1-73C3-4F07-B283-7AE90D59AF97}" type="parTrans" cxnId="{B80CEFD6-AF78-4F20-B76B-FCE582D8CAAF}">
      <dgm:prSet/>
      <dgm:spPr/>
      <dgm:t>
        <a:bodyPr/>
        <a:lstStyle/>
        <a:p>
          <a:endParaRPr lang="en-US"/>
        </a:p>
      </dgm:t>
    </dgm:pt>
    <dgm:pt modelId="{2835E6EC-CFC8-4F3C-8EFB-C04687A5D0B6}" type="sibTrans" cxnId="{B80CEFD6-AF78-4F20-B76B-FCE582D8CAAF}">
      <dgm:prSet/>
      <dgm:spPr/>
      <dgm:t>
        <a:bodyPr/>
        <a:lstStyle/>
        <a:p>
          <a:endParaRPr lang="en-US"/>
        </a:p>
      </dgm:t>
    </dgm:pt>
    <dgm:pt modelId="{526CC884-CF08-439D-96D9-0D6FC4D92C18}" type="pres">
      <dgm:prSet presAssocID="{CAAFB615-AC47-44C0-9D78-CA05DF265F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D02AFD-C319-423F-981C-FC4B2383279A}" type="pres">
      <dgm:prSet presAssocID="{9DC08C49-E922-49E4-BF09-3633A2339A0D}" presName="linNode" presStyleCnt="0"/>
      <dgm:spPr/>
      <dgm:t>
        <a:bodyPr/>
        <a:lstStyle/>
        <a:p>
          <a:endParaRPr lang="en-US"/>
        </a:p>
      </dgm:t>
    </dgm:pt>
    <dgm:pt modelId="{4950BA2F-2A98-43CA-B7D3-4F72531B20A2}" type="pres">
      <dgm:prSet presAssocID="{9DC08C49-E922-49E4-BF09-3633A2339A0D}" presName="parTx" presStyleLbl="revTx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2551C-5394-49E5-A997-4B1036CC1A52}" type="pres">
      <dgm:prSet presAssocID="{9DC08C49-E922-49E4-BF09-3633A2339A0D}" presName="bracket" presStyleLbl="parChTrans1D1" presStyleIdx="0" presStyleCnt="6"/>
      <dgm:spPr/>
      <dgm:t>
        <a:bodyPr/>
        <a:lstStyle/>
        <a:p>
          <a:endParaRPr lang="en-US"/>
        </a:p>
      </dgm:t>
    </dgm:pt>
    <dgm:pt modelId="{71DF802D-C179-4E64-8E10-53553A88668F}" type="pres">
      <dgm:prSet presAssocID="{9DC08C49-E922-49E4-BF09-3633A2339A0D}" presName="spH" presStyleCnt="0"/>
      <dgm:spPr/>
      <dgm:t>
        <a:bodyPr/>
        <a:lstStyle/>
        <a:p>
          <a:endParaRPr lang="en-US"/>
        </a:p>
      </dgm:t>
    </dgm:pt>
    <dgm:pt modelId="{0F259143-485A-4AF3-9154-B973163BF3E2}" type="pres">
      <dgm:prSet presAssocID="{9DC08C49-E922-49E4-BF09-3633A2339A0D}" presName="des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D301B-4466-45D1-9D33-8149F0BF3348}" type="pres">
      <dgm:prSet presAssocID="{2C5528E6-50F6-4DA6-BCA8-0A8B0E6A8193}" presName="spV" presStyleCnt="0"/>
      <dgm:spPr/>
      <dgm:t>
        <a:bodyPr/>
        <a:lstStyle/>
        <a:p>
          <a:endParaRPr lang="en-US"/>
        </a:p>
      </dgm:t>
    </dgm:pt>
    <dgm:pt modelId="{1B75EADE-DC47-43E4-A911-3BCF8573B9E7}" type="pres">
      <dgm:prSet presAssocID="{A62A4732-D2D6-4C20-9293-32DBBB81078A}" presName="linNode" presStyleCnt="0"/>
      <dgm:spPr/>
      <dgm:t>
        <a:bodyPr/>
        <a:lstStyle/>
        <a:p>
          <a:endParaRPr lang="en-US"/>
        </a:p>
      </dgm:t>
    </dgm:pt>
    <dgm:pt modelId="{2AEFD997-ED15-4B83-9E93-F66C5F1A0361}" type="pres">
      <dgm:prSet presAssocID="{A62A4732-D2D6-4C20-9293-32DBBB81078A}" presName="parTx" presStyleLbl="revTx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08F2A-C7DF-488F-BB5A-F759250314AB}" type="pres">
      <dgm:prSet presAssocID="{A62A4732-D2D6-4C20-9293-32DBBB81078A}" presName="bracket" presStyleLbl="parChTrans1D1" presStyleIdx="1" presStyleCnt="6"/>
      <dgm:spPr/>
      <dgm:t>
        <a:bodyPr/>
        <a:lstStyle/>
        <a:p>
          <a:endParaRPr lang="en-US"/>
        </a:p>
      </dgm:t>
    </dgm:pt>
    <dgm:pt modelId="{3D3FBA90-07C0-489D-BC81-79A6F6048EFF}" type="pres">
      <dgm:prSet presAssocID="{A62A4732-D2D6-4C20-9293-32DBBB81078A}" presName="spH" presStyleCnt="0"/>
      <dgm:spPr/>
      <dgm:t>
        <a:bodyPr/>
        <a:lstStyle/>
        <a:p>
          <a:endParaRPr lang="en-US"/>
        </a:p>
      </dgm:t>
    </dgm:pt>
    <dgm:pt modelId="{5BC02914-C4D2-4F86-A9C6-1AF8FD311B31}" type="pres">
      <dgm:prSet presAssocID="{A62A4732-D2D6-4C20-9293-32DBBB81078A}" presName="des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6EBF7-126B-4A3E-AC05-004E8E5650FE}" type="pres">
      <dgm:prSet presAssocID="{845A990E-E857-4F4D-BD87-40088267AD0D}" presName="spV" presStyleCnt="0"/>
      <dgm:spPr/>
      <dgm:t>
        <a:bodyPr/>
        <a:lstStyle/>
        <a:p>
          <a:endParaRPr lang="en-US"/>
        </a:p>
      </dgm:t>
    </dgm:pt>
    <dgm:pt modelId="{64CBE70D-ECDA-4CC1-816C-673FEC6CBD1D}" type="pres">
      <dgm:prSet presAssocID="{9D786CE2-A670-4F42-AE9F-C79FD15889EA}" presName="linNode" presStyleCnt="0"/>
      <dgm:spPr/>
      <dgm:t>
        <a:bodyPr/>
        <a:lstStyle/>
        <a:p>
          <a:endParaRPr lang="en-US"/>
        </a:p>
      </dgm:t>
    </dgm:pt>
    <dgm:pt modelId="{15DCFD21-130A-455A-8434-EF7EA5D2837C}" type="pres">
      <dgm:prSet presAssocID="{9D786CE2-A670-4F42-AE9F-C79FD15889EA}" presName="parTx" presStyleLbl="revTx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BEA58-8AA3-4F5E-AFA3-AA5ED9481EEC}" type="pres">
      <dgm:prSet presAssocID="{9D786CE2-A670-4F42-AE9F-C79FD15889EA}" presName="bracket" presStyleLbl="parChTrans1D1" presStyleIdx="2" presStyleCnt="6"/>
      <dgm:spPr/>
      <dgm:t>
        <a:bodyPr/>
        <a:lstStyle/>
        <a:p>
          <a:endParaRPr lang="en-US"/>
        </a:p>
      </dgm:t>
    </dgm:pt>
    <dgm:pt modelId="{BF2D38CC-139B-468E-ADC7-1369EAD0FABD}" type="pres">
      <dgm:prSet presAssocID="{9D786CE2-A670-4F42-AE9F-C79FD15889EA}" presName="spH" presStyleCnt="0"/>
      <dgm:spPr/>
      <dgm:t>
        <a:bodyPr/>
        <a:lstStyle/>
        <a:p>
          <a:endParaRPr lang="en-US"/>
        </a:p>
      </dgm:t>
    </dgm:pt>
    <dgm:pt modelId="{99643145-4106-4404-ACE4-23B0046F885B}" type="pres">
      <dgm:prSet presAssocID="{9D786CE2-A670-4F42-AE9F-C79FD15889EA}" presName="des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2AD14-14ED-4560-B5C3-C189611C42FF}" type="pres">
      <dgm:prSet presAssocID="{9BD56592-A960-49D2-BAE0-2242A3263CE1}" presName="spV" presStyleCnt="0"/>
      <dgm:spPr/>
      <dgm:t>
        <a:bodyPr/>
        <a:lstStyle/>
        <a:p>
          <a:endParaRPr lang="en-US"/>
        </a:p>
      </dgm:t>
    </dgm:pt>
    <dgm:pt modelId="{B53C615A-133B-4B4A-AC8F-315D266AE1B3}" type="pres">
      <dgm:prSet presAssocID="{484714C6-9B0B-4AE6-B4AB-0FCD28BE75EB}" presName="linNode" presStyleCnt="0"/>
      <dgm:spPr/>
      <dgm:t>
        <a:bodyPr/>
        <a:lstStyle/>
        <a:p>
          <a:endParaRPr lang="en-US"/>
        </a:p>
      </dgm:t>
    </dgm:pt>
    <dgm:pt modelId="{2EFC68D3-7A53-47E8-B99B-CD6CF948D0F8}" type="pres">
      <dgm:prSet presAssocID="{484714C6-9B0B-4AE6-B4AB-0FCD28BE75EB}" presName="parTx" presStyleLbl="revTx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E0E5-AC4D-4186-BC9B-69DEA3836960}" type="pres">
      <dgm:prSet presAssocID="{484714C6-9B0B-4AE6-B4AB-0FCD28BE75EB}" presName="bracket" presStyleLbl="parChTrans1D1" presStyleIdx="3" presStyleCnt="6"/>
      <dgm:spPr/>
      <dgm:t>
        <a:bodyPr/>
        <a:lstStyle/>
        <a:p>
          <a:endParaRPr lang="en-US"/>
        </a:p>
      </dgm:t>
    </dgm:pt>
    <dgm:pt modelId="{3D7660E5-44C9-45A7-939C-3B51E8D92096}" type="pres">
      <dgm:prSet presAssocID="{484714C6-9B0B-4AE6-B4AB-0FCD28BE75EB}" presName="spH" presStyleCnt="0"/>
      <dgm:spPr/>
      <dgm:t>
        <a:bodyPr/>
        <a:lstStyle/>
        <a:p>
          <a:endParaRPr lang="en-US"/>
        </a:p>
      </dgm:t>
    </dgm:pt>
    <dgm:pt modelId="{7C374B61-B153-4801-8E3E-910EAA25A8CA}" type="pres">
      <dgm:prSet presAssocID="{484714C6-9B0B-4AE6-B4AB-0FCD28BE75EB}" presName="des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7C8C5-A4C3-4AED-BB37-F1064441953D}" type="pres">
      <dgm:prSet presAssocID="{A1FDFAA0-70E0-43C6-BB24-66F8EED24A8C}" presName="spV" presStyleCnt="0"/>
      <dgm:spPr/>
      <dgm:t>
        <a:bodyPr/>
        <a:lstStyle/>
        <a:p>
          <a:endParaRPr lang="en-US"/>
        </a:p>
      </dgm:t>
    </dgm:pt>
    <dgm:pt modelId="{E1EA8DFF-35E6-4FA1-A2F6-03EC74C7418C}" type="pres">
      <dgm:prSet presAssocID="{46D8D67E-D441-4DE1-AC56-0F2BA8B9E343}" presName="linNode" presStyleCnt="0"/>
      <dgm:spPr/>
      <dgm:t>
        <a:bodyPr/>
        <a:lstStyle/>
        <a:p>
          <a:endParaRPr lang="en-US"/>
        </a:p>
      </dgm:t>
    </dgm:pt>
    <dgm:pt modelId="{F758F177-1BB5-4784-AC7E-CA521B0B80C0}" type="pres">
      <dgm:prSet presAssocID="{46D8D67E-D441-4DE1-AC56-0F2BA8B9E343}" presName="parTx" presStyleLbl="revTx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3FD8A-F44F-4CE7-8B5F-60400A003AF4}" type="pres">
      <dgm:prSet presAssocID="{46D8D67E-D441-4DE1-AC56-0F2BA8B9E343}" presName="bracket" presStyleLbl="parChTrans1D1" presStyleIdx="4" presStyleCnt="6"/>
      <dgm:spPr/>
      <dgm:t>
        <a:bodyPr/>
        <a:lstStyle/>
        <a:p>
          <a:endParaRPr lang="en-US"/>
        </a:p>
      </dgm:t>
    </dgm:pt>
    <dgm:pt modelId="{478432DD-3F0E-423E-B5C2-564452D228FC}" type="pres">
      <dgm:prSet presAssocID="{46D8D67E-D441-4DE1-AC56-0F2BA8B9E343}" presName="spH" presStyleCnt="0"/>
      <dgm:spPr/>
      <dgm:t>
        <a:bodyPr/>
        <a:lstStyle/>
        <a:p>
          <a:endParaRPr lang="en-US"/>
        </a:p>
      </dgm:t>
    </dgm:pt>
    <dgm:pt modelId="{8E423F4D-AC3F-4B0C-901C-0CE4D8C0AA4D}" type="pres">
      <dgm:prSet presAssocID="{46D8D67E-D441-4DE1-AC56-0F2BA8B9E343}" presName="des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53EB1-DF23-4C25-9284-ECBAF2F588A5}" type="pres">
      <dgm:prSet presAssocID="{389DC16B-3567-464A-88B1-88052E1135EC}" presName="spV" presStyleCnt="0"/>
      <dgm:spPr/>
      <dgm:t>
        <a:bodyPr/>
        <a:lstStyle/>
        <a:p>
          <a:endParaRPr lang="en-US"/>
        </a:p>
      </dgm:t>
    </dgm:pt>
    <dgm:pt modelId="{5A60895C-EB3C-4136-AAD0-E67306CA0F59}" type="pres">
      <dgm:prSet presAssocID="{90F4A330-0418-4997-ACAD-A073BCEF047E}" presName="linNode" presStyleCnt="0"/>
      <dgm:spPr/>
      <dgm:t>
        <a:bodyPr/>
        <a:lstStyle/>
        <a:p>
          <a:endParaRPr lang="en-US"/>
        </a:p>
      </dgm:t>
    </dgm:pt>
    <dgm:pt modelId="{54048976-6A1A-43BF-9652-0E027BF5C19E}" type="pres">
      <dgm:prSet presAssocID="{90F4A330-0418-4997-ACAD-A073BCEF047E}" presName="parTx" presStyleLbl="revTx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8AA8C-2593-4AAC-B518-FFAAE4DD4462}" type="pres">
      <dgm:prSet presAssocID="{90F4A330-0418-4997-ACAD-A073BCEF047E}" presName="bracket" presStyleLbl="parChTrans1D1" presStyleIdx="5" presStyleCnt="6"/>
      <dgm:spPr/>
      <dgm:t>
        <a:bodyPr/>
        <a:lstStyle/>
        <a:p>
          <a:endParaRPr lang="en-US"/>
        </a:p>
      </dgm:t>
    </dgm:pt>
    <dgm:pt modelId="{8F044102-EF2B-42CC-A6D3-499D0E6F8AA7}" type="pres">
      <dgm:prSet presAssocID="{90F4A330-0418-4997-ACAD-A073BCEF047E}" presName="spH" presStyleCnt="0"/>
      <dgm:spPr/>
      <dgm:t>
        <a:bodyPr/>
        <a:lstStyle/>
        <a:p>
          <a:endParaRPr lang="en-US"/>
        </a:p>
      </dgm:t>
    </dgm:pt>
    <dgm:pt modelId="{B372654C-F135-4674-BA2D-A2FC3653743A}" type="pres">
      <dgm:prSet presAssocID="{90F4A330-0418-4997-ACAD-A073BCEF047E}" presName="des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7C5AB8-1706-4202-98F3-3930CC80F0F6}" type="presOf" srcId="{E119A5A6-467E-4338-8F9A-28DD56F412BA}" destId="{0F259143-485A-4AF3-9154-B973163BF3E2}" srcOrd="0" destOrd="0" presId="urn:diagrams.loki3.com/BracketList+Icon"/>
    <dgm:cxn modelId="{B16DDCD8-C2E9-4CB1-89EC-E1FEF9680051}" srcId="{CAAFB615-AC47-44C0-9D78-CA05DF265F6E}" destId="{484714C6-9B0B-4AE6-B4AB-0FCD28BE75EB}" srcOrd="3" destOrd="0" parTransId="{1CE2AEC1-6B8C-496A-8799-F2A6F4A1CBC3}" sibTransId="{A1FDFAA0-70E0-43C6-BB24-66F8EED24A8C}"/>
    <dgm:cxn modelId="{862C642D-9B5D-40C0-AFAE-D79EA6428E29}" srcId="{484714C6-9B0B-4AE6-B4AB-0FCD28BE75EB}" destId="{4F8A4B3E-CD69-4D79-9759-7344BD6F830B}" srcOrd="0" destOrd="0" parTransId="{CC100E16-45F0-4F68-BBAF-3B40D3CF7F06}" sibTransId="{E55108A5-2EF6-474F-996F-19DA7537F38B}"/>
    <dgm:cxn modelId="{5959F7FD-B39E-47D2-9F08-2BEFD2B52D57}" type="presOf" srcId="{9DC08C49-E922-49E4-BF09-3633A2339A0D}" destId="{4950BA2F-2A98-43CA-B7D3-4F72531B20A2}" srcOrd="0" destOrd="0" presId="urn:diagrams.loki3.com/BracketList+Icon"/>
    <dgm:cxn modelId="{F197BEE7-66BF-49D2-ACC5-6CA4C5C1101A}" srcId="{9DC08C49-E922-49E4-BF09-3633A2339A0D}" destId="{E119A5A6-467E-4338-8F9A-28DD56F412BA}" srcOrd="0" destOrd="0" parTransId="{36C64F44-4063-429D-A054-C2052E5062EA}" sibTransId="{AA71CDC3-57CD-4A11-93DA-C466FD61D5B8}"/>
    <dgm:cxn modelId="{C0EF85D1-836E-4A30-9766-7ED047B32462}" type="presOf" srcId="{CAAFB615-AC47-44C0-9D78-CA05DF265F6E}" destId="{526CC884-CF08-439D-96D9-0D6FC4D92C18}" srcOrd="0" destOrd="0" presId="urn:diagrams.loki3.com/BracketList+Icon"/>
    <dgm:cxn modelId="{3B260A41-02CC-4198-9784-0D11271CD5E6}" type="presOf" srcId="{484714C6-9B0B-4AE6-B4AB-0FCD28BE75EB}" destId="{2EFC68D3-7A53-47E8-B99B-CD6CF948D0F8}" srcOrd="0" destOrd="0" presId="urn:diagrams.loki3.com/BracketList+Icon"/>
    <dgm:cxn modelId="{FFA87C0B-C419-40A0-A7A6-EE1A231183D5}" srcId="{CAAFB615-AC47-44C0-9D78-CA05DF265F6E}" destId="{90F4A330-0418-4997-ACAD-A073BCEF047E}" srcOrd="5" destOrd="0" parTransId="{657A5775-DB84-40AD-B194-D0CF8004283F}" sibTransId="{3287A64F-A15F-41FC-B3ED-5382E4E7A1AE}"/>
    <dgm:cxn modelId="{B80CEFD6-AF78-4F20-B76B-FCE582D8CAAF}" srcId="{90F4A330-0418-4997-ACAD-A073BCEF047E}" destId="{E506B018-7DF3-4736-84F4-307215EE3EC3}" srcOrd="0" destOrd="0" parTransId="{430502F1-73C3-4F07-B283-7AE90D59AF97}" sibTransId="{2835E6EC-CFC8-4F3C-8EFB-C04687A5D0B6}"/>
    <dgm:cxn modelId="{4150BF57-B4FB-41D4-8B96-8FEA5ADA447F}" type="presOf" srcId="{46D8D67E-D441-4DE1-AC56-0F2BA8B9E343}" destId="{F758F177-1BB5-4784-AC7E-CA521B0B80C0}" srcOrd="0" destOrd="0" presId="urn:diagrams.loki3.com/BracketList+Icon"/>
    <dgm:cxn modelId="{D34A0DA9-8B75-4EAC-8454-C72FA02E995B}" srcId="{9D786CE2-A670-4F42-AE9F-C79FD15889EA}" destId="{871D01FC-A17E-4214-8428-E4641992A0C4}" srcOrd="0" destOrd="0" parTransId="{A9D794E0-3F1B-4164-8483-38492C39625A}" sibTransId="{86F12D6F-5175-4A33-ACB8-5867790033E2}"/>
    <dgm:cxn modelId="{EF2D9A5C-01DF-4848-A3A6-BC4A3EC4AA2F}" srcId="{46D8D67E-D441-4DE1-AC56-0F2BA8B9E343}" destId="{32786239-7038-425D-A0B7-EBAD555771F1}" srcOrd="0" destOrd="0" parTransId="{DD0BF7AF-F1D6-490B-8094-85B6583B0EE7}" sibTransId="{8F674C99-7ACC-4ECF-9EA4-67A944E5E6B0}"/>
    <dgm:cxn modelId="{9CD48F12-F72C-4F97-AABB-F0CF9537145D}" srcId="{CAAFB615-AC47-44C0-9D78-CA05DF265F6E}" destId="{9DC08C49-E922-49E4-BF09-3633A2339A0D}" srcOrd="0" destOrd="0" parTransId="{5BF84E22-AA04-4BCE-8FAE-FAC8F7E715D5}" sibTransId="{2C5528E6-50F6-4DA6-BCA8-0A8B0E6A8193}"/>
    <dgm:cxn modelId="{1351BD11-D15F-498A-9074-51509DEA683C}" srcId="{CAAFB615-AC47-44C0-9D78-CA05DF265F6E}" destId="{A62A4732-D2D6-4C20-9293-32DBBB81078A}" srcOrd="1" destOrd="0" parTransId="{6E19A3FE-3A80-41D1-B47E-CC81F1149BE3}" sibTransId="{845A990E-E857-4F4D-BD87-40088267AD0D}"/>
    <dgm:cxn modelId="{686DE711-4DB1-42B5-BEF4-ED028ADE6BA9}" srcId="{CAAFB615-AC47-44C0-9D78-CA05DF265F6E}" destId="{46D8D67E-D441-4DE1-AC56-0F2BA8B9E343}" srcOrd="4" destOrd="0" parTransId="{120B4C41-46FC-49D7-AB47-92C96E5A9247}" sibTransId="{389DC16B-3567-464A-88B1-88052E1135EC}"/>
    <dgm:cxn modelId="{D67FF334-C1BC-4744-B7BB-00267D89C8DA}" type="presOf" srcId="{9D786CE2-A670-4F42-AE9F-C79FD15889EA}" destId="{15DCFD21-130A-455A-8434-EF7EA5D2837C}" srcOrd="0" destOrd="0" presId="urn:diagrams.loki3.com/BracketList+Icon"/>
    <dgm:cxn modelId="{641B8D6E-6FA4-4AC2-8A80-B546394FE5E5}" type="presOf" srcId="{32786239-7038-425D-A0B7-EBAD555771F1}" destId="{8E423F4D-AC3F-4B0C-901C-0CE4D8C0AA4D}" srcOrd="0" destOrd="0" presId="urn:diagrams.loki3.com/BracketList+Icon"/>
    <dgm:cxn modelId="{5BF831AE-9EDF-4FD6-BE84-E510B1682A8F}" type="presOf" srcId="{90F4A330-0418-4997-ACAD-A073BCEF047E}" destId="{54048976-6A1A-43BF-9652-0E027BF5C19E}" srcOrd="0" destOrd="0" presId="urn:diagrams.loki3.com/BracketList+Icon"/>
    <dgm:cxn modelId="{82368710-D33D-4EC9-8C0D-D86D734D52C4}" type="presOf" srcId="{A62A4732-D2D6-4C20-9293-32DBBB81078A}" destId="{2AEFD997-ED15-4B83-9E93-F66C5F1A0361}" srcOrd="0" destOrd="0" presId="urn:diagrams.loki3.com/BracketList+Icon"/>
    <dgm:cxn modelId="{67A9E960-3CA4-4B2A-BB79-DC0F53454EF3}" type="presOf" srcId="{4F8A4B3E-CD69-4D79-9759-7344BD6F830B}" destId="{7C374B61-B153-4801-8E3E-910EAA25A8CA}" srcOrd="0" destOrd="0" presId="urn:diagrams.loki3.com/BracketList+Icon"/>
    <dgm:cxn modelId="{7D9FD111-1312-443D-96D1-0E6C6E1FBE0E}" type="presOf" srcId="{E506B018-7DF3-4736-84F4-307215EE3EC3}" destId="{B372654C-F135-4674-BA2D-A2FC3653743A}" srcOrd="0" destOrd="0" presId="urn:diagrams.loki3.com/BracketList+Icon"/>
    <dgm:cxn modelId="{C59F6355-42B8-48C9-B88C-0B1F1FD69A6B}" type="presOf" srcId="{45BF93D5-A70E-4BBE-9D7A-8A6F76DEBE4F}" destId="{5BC02914-C4D2-4F86-A9C6-1AF8FD311B31}" srcOrd="0" destOrd="0" presId="urn:diagrams.loki3.com/BracketList+Icon"/>
    <dgm:cxn modelId="{F58D3489-803F-4B3F-9929-1980C3999CBA}" srcId="{CAAFB615-AC47-44C0-9D78-CA05DF265F6E}" destId="{9D786CE2-A670-4F42-AE9F-C79FD15889EA}" srcOrd="2" destOrd="0" parTransId="{42B93CB3-DA1C-46AB-8443-377ADEDBD454}" sibTransId="{9BD56592-A960-49D2-BAE0-2242A3263CE1}"/>
    <dgm:cxn modelId="{8ED90651-02F7-43D2-8479-25352397049E}" type="presOf" srcId="{871D01FC-A17E-4214-8428-E4641992A0C4}" destId="{99643145-4106-4404-ACE4-23B0046F885B}" srcOrd="0" destOrd="0" presId="urn:diagrams.loki3.com/BracketList+Icon"/>
    <dgm:cxn modelId="{F887C7F4-B71E-4B17-9E07-D48C6E333F17}" srcId="{A62A4732-D2D6-4C20-9293-32DBBB81078A}" destId="{45BF93D5-A70E-4BBE-9D7A-8A6F76DEBE4F}" srcOrd="0" destOrd="0" parTransId="{6D030D2C-EDCB-45BF-9ACA-B423CABB9B45}" sibTransId="{C58AAA11-DAD4-4F73-9C18-DC227B5E1776}"/>
    <dgm:cxn modelId="{6FC04008-81AF-4893-AC56-4A52254A110A}" type="presParOf" srcId="{526CC884-CF08-439D-96D9-0D6FC4D92C18}" destId="{0DD02AFD-C319-423F-981C-FC4B2383279A}" srcOrd="0" destOrd="0" presId="urn:diagrams.loki3.com/BracketList+Icon"/>
    <dgm:cxn modelId="{FE2C944C-7887-4DD1-8F3D-8A050871D448}" type="presParOf" srcId="{0DD02AFD-C319-423F-981C-FC4B2383279A}" destId="{4950BA2F-2A98-43CA-B7D3-4F72531B20A2}" srcOrd="0" destOrd="0" presId="urn:diagrams.loki3.com/BracketList+Icon"/>
    <dgm:cxn modelId="{67BA3147-F32C-4492-8D4B-68A69631DE96}" type="presParOf" srcId="{0DD02AFD-C319-423F-981C-FC4B2383279A}" destId="{20D2551C-5394-49E5-A997-4B1036CC1A52}" srcOrd="1" destOrd="0" presId="urn:diagrams.loki3.com/BracketList+Icon"/>
    <dgm:cxn modelId="{43441DF5-1338-469D-883E-679F77C6E21A}" type="presParOf" srcId="{0DD02AFD-C319-423F-981C-FC4B2383279A}" destId="{71DF802D-C179-4E64-8E10-53553A88668F}" srcOrd="2" destOrd="0" presId="urn:diagrams.loki3.com/BracketList+Icon"/>
    <dgm:cxn modelId="{92DD3630-0CE7-440A-9491-86D1455C22BA}" type="presParOf" srcId="{0DD02AFD-C319-423F-981C-FC4B2383279A}" destId="{0F259143-485A-4AF3-9154-B973163BF3E2}" srcOrd="3" destOrd="0" presId="urn:diagrams.loki3.com/BracketList+Icon"/>
    <dgm:cxn modelId="{F60B5BCF-EA5F-43B7-877A-EA687C27CBCC}" type="presParOf" srcId="{526CC884-CF08-439D-96D9-0D6FC4D92C18}" destId="{717D301B-4466-45D1-9D33-8149F0BF3348}" srcOrd="1" destOrd="0" presId="urn:diagrams.loki3.com/BracketList+Icon"/>
    <dgm:cxn modelId="{F8095A35-6E0F-47D8-80E3-1730E5414AA2}" type="presParOf" srcId="{526CC884-CF08-439D-96D9-0D6FC4D92C18}" destId="{1B75EADE-DC47-43E4-A911-3BCF8573B9E7}" srcOrd="2" destOrd="0" presId="urn:diagrams.loki3.com/BracketList+Icon"/>
    <dgm:cxn modelId="{EBA1C0BE-FB6D-410D-8EEE-8A6D7C532E36}" type="presParOf" srcId="{1B75EADE-DC47-43E4-A911-3BCF8573B9E7}" destId="{2AEFD997-ED15-4B83-9E93-F66C5F1A0361}" srcOrd="0" destOrd="0" presId="urn:diagrams.loki3.com/BracketList+Icon"/>
    <dgm:cxn modelId="{5B83E5B0-FA92-4EBD-854C-464284C93AB8}" type="presParOf" srcId="{1B75EADE-DC47-43E4-A911-3BCF8573B9E7}" destId="{F4808F2A-C7DF-488F-BB5A-F759250314AB}" srcOrd="1" destOrd="0" presId="urn:diagrams.loki3.com/BracketList+Icon"/>
    <dgm:cxn modelId="{AD2678E1-029A-4964-91D9-6814BD6ED0E2}" type="presParOf" srcId="{1B75EADE-DC47-43E4-A911-3BCF8573B9E7}" destId="{3D3FBA90-07C0-489D-BC81-79A6F6048EFF}" srcOrd="2" destOrd="0" presId="urn:diagrams.loki3.com/BracketList+Icon"/>
    <dgm:cxn modelId="{42132584-C14F-493A-9B84-ABF837156FE3}" type="presParOf" srcId="{1B75EADE-DC47-43E4-A911-3BCF8573B9E7}" destId="{5BC02914-C4D2-4F86-A9C6-1AF8FD311B31}" srcOrd="3" destOrd="0" presId="urn:diagrams.loki3.com/BracketList+Icon"/>
    <dgm:cxn modelId="{F5AFA709-F8B5-48D0-B3FD-55F3BA45D8C3}" type="presParOf" srcId="{526CC884-CF08-439D-96D9-0D6FC4D92C18}" destId="{9FF6EBF7-126B-4A3E-AC05-004E8E5650FE}" srcOrd="3" destOrd="0" presId="urn:diagrams.loki3.com/BracketList+Icon"/>
    <dgm:cxn modelId="{F3664D1E-071F-4122-94CA-1D7BBE1104DB}" type="presParOf" srcId="{526CC884-CF08-439D-96D9-0D6FC4D92C18}" destId="{64CBE70D-ECDA-4CC1-816C-673FEC6CBD1D}" srcOrd="4" destOrd="0" presId="urn:diagrams.loki3.com/BracketList+Icon"/>
    <dgm:cxn modelId="{571671ED-9672-4CE0-BEE8-B6555D267BFC}" type="presParOf" srcId="{64CBE70D-ECDA-4CC1-816C-673FEC6CBD1D}" destId="{15DCFD21-130A-455A-8434-EF7EA5D2837C}" srcOrd="0" destOrd="0" presId="urn:diagrams.loki3.com/BracketList+Icon"/>
    <dgm:cxn modelId="{6A849FAE-1761-4C2D-90C8-A0020C768971}" type="presParOf" srcId="{64CBE70D-ECDA-4CC1-816C-673FEC6CBD1D}" destId="{1D0BEA58-8AA3-4F5E-AFA3-AA5ED9481EEC}" srcOrd="1" destOrd="0" presId="urn:diagrams.loki3.com/BracketList+Icon"/>
    <dgm:cxn modelId="{746F7079-3895-4ED4-B723-8CDFEBDD7643}" type="presParOf" srcId="{64CBE70D-ECDA-4CC1-816C-673FEC6CBD1D}" destId="{BF2D38CC-139B-468E-ADC7-1369EAD0FABD}" srcOrd="2" destOrd="0" presId="urn:diagrams.loki3.com/BracketList+Icon"/>
    <dgm:cxn modelId="{8B4C2F1D-7CA9-482E-81AF-9AE99AE2D222}" type="presParOf" srcId="{64CBE70D-ECDA-4CC1-816C-673FEC6CBD1D}" destId="{99643145-4106-4404-ACE4-23B0046F885B}" srcOrd="3" destOrd="0" presId="urn:diagrams.loki3.com/BracketList+Icon"/>
    <dgm:cxn modelId="{F75468AE-5CEE-426F-B0B6-5A0EA51AAC06}" type="presParOf" srcId="{526CC884-CF08-439D-96D9-0D6FC4D92C18}" destId="{9A22AD14-14ED-4560-B5C3-C189611C42FF}" srcOrd="5" destOrd="0" presId="urn:diagrams.loki3.com/BracketList+Icon"/>
    <dgm:cxn modelId="{A234460F-E633-495F-865B-FCB5EE01F9B2}" type="presParOf" srcId="{526CC884-CF08-439D-96D9-0D6FC4D92C18}" destId="{B53C615A-133B-4B4A-AC8F-315D266AE1B3}" srcOrd="6" destOrd="0" presId="urn:diagrams.loki3.com/BracketList+Icon"/>
    <dgm:cxn modelId="{9F9B4C62-71BD-48E1-8610-F246A9282C53}" type="presParOf" srcId="{B53C615A-133B-4B4A-AC8F-315D266AE1B3}" destId="{2EFC68D3-7A53-47E8-B99B-CD6CF948D0F8}" srcOrd="0" destOrd="0" presId="urn:diagrams.loki3.com/BracketList+Icon"/>
    <dgm:cxn modelId="{094B3270-0D6D-43D4-8AC3-01CE3DF0D7F6}" type="presParOf" srcId="{B53C615A-133B-4B4A-AC8F-315D266AE1B3}" destId="{FDCEE0E5-AC4D-4186-BC9B-69DEA3836960}" srcOrd="1" destOrd="0" presId="urn:diagrams.loki3.com/BracketList+Icon"/>
    <dgm:cxn modelId="{BC254E46-8646-4E03-AD7E-976A023D0E64}" type="presParOf" srcId="{B53C615A-133B-4B4A-AC8F-315D266AE1B3}" destId="{3D7660E5-44C9-45A7-939C-3B51E8D92096}" srcOrd="2" destOrd="0" presId="urn:diagrams.loki3.com/BracketList+Icon"/>
    <dgm:cxn modelId="{B471F2A0-243C-4D03-80AE-760640DC6F7E}" type="presParOf" srcId="{B53C615A-133B-4B4A-AC8F-315D266AE1B3}" destId="{7C374B61-B153-4801-8E3E-910EAA25A8CA}" srcOrd="3" destOrd="0" presId="urn:diagrams.loki3.com/BracketList+Icon"/>
    <dgm:cxn modelId="{06A1A520-64EF-4AA3-AAA4-DA6413F2891C}" type="presParOf" srcId="{526CC884-CF08-439D-96D9-0D6FC4D92C18}" destId="{FF67C8C5-A4C3-4AED-BB37-F1064441953D}" srcOrd="7" destOrd="0" presId="urn:diagrams.loki3.com/BracketList+Icon"/>
    <dgm:cxn modelId="{917F5F35-ADEB-4A7A-A02D-7F490D3BCFF7}" type="presParOf" srcId="{526CC884-CF08-439D-96D9-0D6FC4D92C18}" destId="{E1EA8DFF-35E6-4FA1-A2F6-03EC74C7418C}" srcOrd="8" destOrd="0" presId="urn:diagrams.loki3.com/BracketList+Icon"/>
    <dgm:cxn modelId="{50080DB4-2A4D-4D1E-9155-4A5A88AF1ADE}" type="presParOf" srcId="{E1EA8DFF-35E6-4FA1-A2F6-03EC74C7418C}" destId="{F758F177-1BB5-4784-AC7E-CA521B0B80C0}" srcOrd="0" destOrd="0" presId="urn:diagrams.loki3.com/BracketList+Icon"/>
    <dgm:cxn modelId="{C6C3F20E-4FC4-4559-9795-7851F2642725}" type="presParOf" srcId="{E1EA8DFF-35E6-4FA1-A2F6-03EC74C7418C}" destId="{3043FD8A-F44F-4CE7-8B5F-60400A003AF4}" srcOrd="1" destOrd="0" presId="urn:diagrams.loki3.com/BracketList+Icon"/>
    <dgm:cxn modelId="{C73EE6F4-F907-49E3-A086-005CD2013710}" type="presParOf" srcId="{E1EA8DFF-35E6-4FA1-A2F6-03EC74C7418C}" destId="{478432DD-3F0E-423E-B5C2-564452D228FC}" srcOrd="2" destOrd="0" presId="urn:diagrams.loki3.com/BracketList+Icon"/>
    <dgm:cxn modelId="{A0B45C35-77E6-44DC-8077-05D1B7B4BC9C}" type="presParOf" srcId="{E1EA8DFF-35E6-4FA1-A2F6-03EC74C7418C}" destId="{8E423F4D-AC3F-4B0C-901C-0CE4D8C0AA4D}" srcOrd="3" destOrd="0" presId="urn:diagrams.loki3.com/BracketList+Icon"/>
    <dgm:cxn modelId="{E75994A2-26D1-4CF0-81CD-0696F09EBAE2}" type="presParOf" srcId="{526CC884-CF08-439D-96D9-0D6FC4D92C18}" destId="{82A53EB1-DF23-4C25-9284-ECBAF2F588A5}" srcOrd="9" destOrd="0" presId="urn:diagrams.loki3.com/BracketList+Icon"/>
    <dgm:cxn modelId="{67675824-DBC9-4E3A-83CB-593A86631695}" type="presParOf" srcId="{526CC884-CF08-439D-96D9-0D6FC4D92C18}" destId="{5A60895C-EB3C-4136-AAD0-E67306CA0F59}" srcOrd="10" destOrd="0" presId="urn:diagrams.loki3.com/BracketList+Icon"/>
    <dgm:cxn modelId="{8473C2DB-71CE-4464-8D38-9AAF375B90E9}" type="presParOf" srcId="{5A60895C-EB3C-4136-AAD0-E67306CA0F59}" destId="{54048976-6A1A-43BF-9652-0E027BF5C19E}" srcOrd="0" destOrd="0" presId="urn:diagrams.loki3.com/BracketList+Icon"/>
    <dgm:cxn modelId="{90705EC0-080C-4480-8662-2968D8D0B9C2}" type="presParOf" srcId="{5A60895C-EB3C-4136-AAD0-E67306CA0F59}" destId="{C608AA8C-2593-4AAC-B518-FFAAE4DD4462}" srcOrd="1" destOrd="0" presId="urn:diagrams.loki3.com/BracketList+Icon"/>
    <dgm:cxn modelId="{90E6A751-15D3-4092-A007-38B1C486B2C4}" type="presParOf" srcId="{5A60895C-EB3C-4136-AAD0-E67306CA0F59}" destId="{8F044102-EF2B-42CC-A6D3-499D0E6F8AA7}" srcOrd="2" destOrd="0" presId="urn:diagrams.loki3.com/BracketList+Icon"/>
    <dgm:cxn modelId="{F4415851-81A3-4447-885D-080F72FF68DE}" type="presParOf" srcId="{5A60895C-EB3C-4136-AAD0-E67306CA0F59}" destId="{B372654C-F135-4674-BA2D-A2FC3653743A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AFB615-AC47-44C0-9D78-CA05DF265F6E}" type="doc">
      <dgm:prSet loTypeId="urn:diagrams.loki3.com/BracketList+Icon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9DC08C49-E922-49E4-BF09-3633A2339A0D}">
      <dgm:prSet phldrT="[Text]"/>
      <dgm:spPr/>
      <dgm:t>
        <a:bodyPr/>
        <a:lstStyle/>
        <a:p>
          <a:r>
            <a:rPr lang="en-US" dirty="0" smtClean="0"/>
            <a:t>DA</a:t>
          </a:r>
          <a:endParaRPr lang="en-US" dirty="0"/>
        </a:p>
      </dgm:t>
    </dgm:pt>
    <dgm:pt modelId="{5BF84E22-AA04-4BCE-8FAE-FAC8F7E715D5}" type="parTrans" cxnId="{9CD48F12-F72C-4F97-AABB-F0CF9537145D}">
      <dgm:prSet/>
      <dgm:spPr/>
      <dgm:t>
        <a:bodyPr/>
        <a:lstStyle/>
        <a:p>
          <a:endParaRPr lang="en-US"/>
        </a:p>
      </dgm:t>
    </dgm:pt>
    <dgm:pt modelId="{2C5528E6-50F6-4DA6-BCA8-0A8B0E6A8193}" type="sibTrans" cxnId="{9CD48F12-F72C-4F97-AABB-F0CF9537145D}">
      <dgm:prSet/>
      <dgm:spPr/>
      <dgm:t>
        <a:bodyPr/>
        <a:lstStyle/>
        <a:p>
          <a:endParaRPr lang="en-US"/>
        </a:p>
      </dgm:t>
    </dgm:pt>
    <dgm:pt modelId="{45BF93D5-A70E-4BBE-9D7A-8A6F76DEBE4F}">
      <dgm:prSet phldrT="[Text]"/>
      <dgm:spPr/>
      <dgm:t>
        <a:bodyPr/>
        <a:lstStyle/>
        <a:p>
          <a:r>
            <a:rPr lang="en-US" dirty="0" smtClean="0"/>
            <a:t>Death Details</a:t>
          </a:r>
          <a:endParaRPr lang="en-US" dirty="0"/>
        </a:p>
      </dgm:t>
    </dgm:pt>
    <dgm:pt modelId="{6D030D2C-EDCB-45BF-9ACA-B423CABB9B45}" type="parTrans" cxnId="{F887C7F4-B71E-4B17-9E07-D48C6E333F17}">
      <dgm:prSet/>
      <dgm:spPr/>
      <dgm:t>
        <a:bodyPr/>
        <a:lstStyle/>
        <a:p>
          <a:endParaRPr lang="en-US"/>
        </a:p>
      </dgm:t>
    </dgm:pt>
    <dgm:pt modelId="{C58AAA11-DAD4-4F73-9C18-DC227B5E1776}" type="sibTrans" cxnId="{F887C7F4-B71E-4B17-9E07-D48C6E333F17}">
      <dgm:prSet/>
      <dgm:spPr/>
      <dgm:t>
        <a:bodyPr/>
        <a:lstStyle/>
        <a:p>
          <a:endParaRPr lang="en-US"/>
        </a:p>
      </dgm:t>
    </dgm:pt>
    <dgm:pt modelId="{871D01FC-A17E-4214-8428-E4641992A0C4}">
      <dgm:prSet phldrT="[Text]"/>
      <dgm:spPr/>
      <dgm:t>
        <a:bodyPr/>
        <a:lstStyle/>
        <a:p>
          <a:r>
            <a:rPr lang="en-US" dirty="0" smtClean="0"/>
            <a:t>ECG Results</a:t>
          </a:r>
          <a:endParaRPr lang="en-US" dirty="0"/>
        </a:p>
      </dgm:t>
    </dgm:pt>
    <dgm:pt modelId="{A9D794E0-3F1B-4164-8483-38492C39625A}" type="parTrans" cxnId="{D34A0DA9-8B75-4EAC-8454-C72FA02E995B}">
      <dgm:prSet/>
      <dgm:spPr/>
      <dgm:t>
        <a:bodyPr/>
        <a:lstStyle/>
        <a:p>
          <a:endParaRPr lang="en-US"/>
        </a:p>
      </dgm:t>
    </dgm:pt>
    <dgm:pt modelId="{86F12D6F-5175-4A33-ACB8-5867790033E2}" type="sibTrans" cxnId="{D34A0DA9-8B75-4EAC-8454-C72FA02E995B}">
      <dgm:prSet/>
      <dgm:spPr/>
      <dgm:t>
        <a:bodyPr/>
        <a:lstStyle/>
        <a:p>
          <a:endParaRPr lang="en-US"/>
        </a:p>
      </dgm:t>
    </dgm:pt>
    <dgm:pt modelId="{9D786CE2-A670-4F42-AE9F-C79FD15889EA}">
      <dgm:prSet phldrT="[Text]"/>
      <dgm:spPr/>
      <dgm:t>
        <a:bodyPr/>
        <a:lstStyle/>
        <a:p>
          <a:r>
            <a:rPr lang="en-US" dirty="0" smtClean="0"/>
            <a:t>EG</a:t>
          </a:r>
          <a:endParaRPr lang="en-US" dirty="0"/>
        </a:p>
      </dgm:t>
    </dgm:pt>
    <dgm:pt modelId="{42B93CB3-DA1C-46AB-8443-377ADEDBD454}" type="parTrans" cxnId="{F58D3489-803F-4B3F-9929-1980C3999CBA}">
      <dgm:prSet/>
      <dgm:spPr/>
      <dgm:t>
        <a:bodyPr/>
        <a:lstStyle/>
        <a:p>
          <a:endParaRPr lang="en-US"/>
        </a:p>
      </dgm:t>
    </dgm:pt>
    <dgm:pt modelId="{9BD56592-A960-49D2-BAE0-2242A3263CE1}" type="sibTrans" cxnId="{F58D3489-803F-4B3F-9929-1980C3999CBA}">
      <dgm:prSet/>
      <dgm:spPr/>
      <dgm:t>
        <a:bodyPr/>
        <a:lstStyle/>
        <a:p>
          <a:endParaRPr lang="en-US"/>
        </a:p>
      </dgm:t>
    </dgm:pt>
    <dgm:pt modelId="{E119A5A6-467E-4338-8F9A-28DD56F412BA}">
      <dgm:prSet phldrT="[Text]"/>
      <dgm:spPr/>
      <dgm:t>
        <a:bodyPr/>
        <a:lstStyle/>
        <a:p>
          <a:r>
            <a:rPr lang="en-US" dirty="0" smtClean="0"/>
            <a:t>Drug Accountability</a:t>
          </a:r>
          <a:endParaRPr lang="en-US" dirty="0"/>
        </a:p>
      </dgm:t>
    </dgm:pt>
    <dgm:pt modelId="{36C64F44-4063-429D-A054-C2052E5062EA}" type="parTrans" cxnId="{F197BEE7-66BF-49D2-ACC5-6CA4C5C1101A}">
      <dgm:prSet/>
      <dgm:spPr/>
      <dgm:t>
        <a:bodyPr/>
        <a:lstStyle/>
        <a:p>
          <a:endParaRPr lang="en-US"/>
        </a:p>
      </dgm:t>
    </dgm:pt>
    <dgm:pt modelId="{AA71CDC3-57CD-4A11-93DA-C466FD61D5B8}" type="sibTrans" cxnId="{F197BEE7-66BF-49D2-ACC5-6CA4C5C1101A}">
      <dgm:prSet/>
      <dgm:spPr/>
      <dgm:t>
        <a:bodyPr/>
        <a:lstStyle/>
        <a:p>
          <a:endParaRPr lang="en-US"/>
        </a:p>
      </dgm:t>
    </dgm:pt>
    <dgm:pt modelId="{A62A4732-D2D6-4C20-9293-32DBBB81078A}">
      <dgm:prSet phldrT="[Text]"/>
      <dgm:spPr/>
      <dgm:t>
        <a:bodyPr/>
        <a:lstStyle/>
        <a:p>
          <a:r>
            <a:rPr lang="en-US" dirty="0" smtClean="0"/>
            <a:t>DD</a:t>
          </a:r>
          <a:endParaRPr lang="en-US" dirty="0"/>
        </a:p>
      </dgm:t>
    </dgm:pt>
    <dgm:pt modelId="{6E19A3FE-3A80-41D1-B47E-CC81F1149BE3}" type="parTrans" cxnId="{1351BD11-D15F-498A-9074-51509DEA683C}">
      <dgm:prSet/>
      <dgm:spPr/>
      <dgm:t>
        <a:bodyPr/>
        <a:lstStyle/>
        <a:p>
          <a:endParaRPr lang="en-US"/>
        </a:p>
      </dgm:t>
    </dgm:pt>
    <dgm:pt modelId="{845A990E-E857-4F4D-BD87-40088267AD0D}" type="sibTrans" cxnId="{1351BD11-D15F-498A-9074-51509DEA683C}">
      <dgm:prSet/>
      <dgm:spPr/>
      <dgm:t>
        <a:bodyPr/>
        <a:lstStyle/>
        <a:p>
          <a:endParaRPr lang="en-US"/>
        </a:p>
      </dgm:t>
    </dgm:pt>
    <dgm:pt modelId="{FC408F06-8971-4B68-B1CD-7658B1321AB8}">
      <dgm:prSet phldrT="[Text]"/>
      <dgm:spPr/>
      <dgm:t>
        <a:bodyPr/>
        <a:lstStyle/>
        <a:p>
          <a:r>
            <a:rPr lang="en-US" dirty="0" smtClean="0"/>
            <a:t>All Findings</a:t>
          </a:r>
          <a:endParaRPr lang="en-US" dirty="0"/>
        </a:p>
      </dgm:t>
    </dgm:pt>
    <dgm:pt modelId="{BB622CB1-94EE-454C-8E0D-EFDA76B48CFC}" type="parTrans" cxnId="{F4188760-49B1-46B9-BD36-186DB0AF97DE}">
      <dgm:prSet/>
      <dgm:spPr/>
      <dgm:t>
        <a:bodyPr/>
        <a:lstStyle/>
        <a:p>
          <a:endParaRPr lang="en-US"/>
        </a:p>
      </dgm:t>
    </dgm:pt>
    <dgm:pt modelId="{B6846EC2-F323-43C3-9F5A-1415C982AD87}" type="sibTrans" cxnId="{F4188760-49B1-46B9-BD36-186DB0AF97DE}">
      <dgm:prSet/>
      <dgm:spPr/>
      <dgm:t>
        <a:bodyPr/>
        <a:lstStyle/>
        <a:p>
          <a:endParaRPr lang="en-US"/>
        </a:p>
      </dgm:t>
    </dgm:pt>
    <dgm:pt modelId="{EF58B9E4-B0EC-446A-B10D-A858C9FA720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21 Findings Domains TOTAL</a:t>
          </a:r>
          <a:endParaRPr lang="en-US" b="1" dirty="0">
            <a:solidFill>
              <a:schemeClr val="tx1"/>
            </a:solidFill>
          </a:endParaRPr>
        </a:p>
      </dgm:t>
    </dgm:pt>
    <dgm:pt modelId="{A3BCB830-DC7D-4CF8-B7F8-888FAA4A33A4}" type="parTrans" cxnId="{FAB8D20F-A6D6-4633-B557-0580F640A1ED}">
      <dgm:prSet/>
      <dgm:spPr/>
      <dgm:t>
        <a:bodyPr/>
        <a:lstStyle/>
        <a:p>
          <a:endParaRPr lang="en-US"/>
        </a:p>
      </dgm:t>
    </dgm:pt>
    <dgm:pt modelId="{5BD38D32-FD87-40B8-82B5-FCF61D6E9D2A}" type="sibTrans" cxnId="{FAB8D20F-A6D6-4633-B557-0580F640A1ED}">
      <dgm:prSet/>
      <dgm:spPr/>
      <dgm:t>
        <a:bodyPr/>
        <a:lstStyle/>
        <a:p>
          <a:endParaRPr lang="en-US"/>
        </a:p>
      </dgm:t>
    </dgm:pt>
    <dgm:pt modelId="{A68D6C5F-12DD-45B4-BC11-86DAAB961A4E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4303B9CC-B204-4300-B058-8A904985DE27}" type="parTrans" cxnId="{FAB2D86E-88FC-4DD3-8037-565CF1E13E96}">
      <dgm:prSet/>
      <dgm:spPr/>
      <dgm:t>
        <a:bodyPr/>
        <a:lstStyle/>
        <a:p>
          <a:endParaRPr lang="en-US"/>
        </a:p>
      </dgm:t>
    </dgm:pt>
    <dgm:pt modelId="{783E9A67-B3F2-468E-B7A4-FC2084016FC0}" type="sibTrans" cxnId="{FAB2D86E-88FC-4DD3-8037-565CF1E13E96}">
      <dgm:prSet/>
      <dgm:spPr/>
      <dgm:t>
        <a:bodyPr/>
        <a:lstStyle/>
        <a:p>
          <a:endParaRPr lang="en-US"/>
        </a:p>
      </dgm:t>
    </dgm:pt>
    <dgm:pt modelId="{7DFCDF1B-741F-4DBD-AA24-543C3C53C7C8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E7474A1C-1695-483E-BEAB-D190FE658AC9}" type="parTrans" cxnId="{F3687E47-2239-4556-A5F8-1CDEC7C91F53}">
      <dgm:prSet/>
      <dgm:spPr/>
      <dgm:t>
        <a:bodyPr/>
        <a:lstStyle/>
        <a:p>
          <a:endParaRPr lang="en-US"/>
        </a:p>
      </dgm:t>
    </dgm:pt>
    <dgm:pt modelId="{D9CFC74D-5BAB-47D2-BC7D-7B7690D969D9}" type="sibTrans" cxnId="{F3687E47-2239-4556-A5F8-1CDEC7C91F53}">
      <dgm:prSet/>
      <dgm:spPr/>
      <dgm:t>
        <a:bodyPr/>
        <a:lstStyle/>
        <a:p>
          <a:endParaRPr lang="en-US"/>
        </a:p>
      </dgm:t>
    </dgm:pt>
    <dgm:pt modelId="{526CC884-CF08-439D-96D9-0D6FC4D92C18}" type="pres">
      <dgm:prSet presAssocID="{CAAFB615-AC47-44C0-9D78-CA05DF265F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D02AFD-C319-423F-981C-FC4B2383279A}" type="pres">
      <dgm:prSet presAssocID="{9DC08C49-E922-49E4-BF09-3633A2339A0D}" presName="linNode" presStyleCnt="0"/>
      <dgm:spPr/>
      <dgm:t>
        <a:bodyPr/>
        <a:lstStyle/>
        <a:p>
          <a:endParaRPr lang="en-US"/>
        </a:p>
      </dgm:t>
    </dgm:pt>
    <dgm:pt modelId="{4950BA2F-2A98-43CA-B7D3-4F72531B20A2}" type="pres">
      <dgm:prSet presAssocID="{9DC08C49-E922-49E4-BF09-3633A2339A0D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2551C-5394-49E5-A997-4B1036CC1A52}" type="pres">
      <dgm:prSet presAssocID="{9DC08C49-E922-49E4-BF09-3633A2339A0D}" presName="bracket" presStyleLbl="parChTrans1D1" presStyleIdx="0" presStyleCnt="5"/>
      <dgm:spPr/>
      <dgm:t>
        <a:bodyPr/>
        <a:lstStyle/>
        <a:p>
          <a:endParaRPr lang="en-US"/>
        </a:p>
      </dgm:t>
    </dgm:pt>
    <dgm:pt modelId="{71DF802D-C179-4E64-8E10-53553A88668F}" type="pres">
      <dgm:prSet presAssocID="{9DC08C49-E922-49E4-BF09-3633A2339A0D}" presName="spH" presStyleCnt="0"/>
      <dgm:spPr/>
      <dgm:t>
        <a:bodyPr/>
        <a:lstStyle/>
        <a:p>
          <a:endParaRPr lang="en-US"/>
        </a:p>
      </dgm:t>
    </dgm:pt>
    <dgm:pt modelId="{0F259143-485A-4AF3-9154-B973163BF3E2}" type="pres">
      <dgm:prSet presAssocID="{9DC08C49-E922-49E4-BF09-3633A2339A0D}" presName="des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D301B-4466-45D1-9D33-8149F0BF3348}" type="pres">
      <dgm:prSet presAssocID="{2C5528E6-50F6-4DA6-BCA8-0A8B0E6A8193}" presName="spV" presStyleCnt="0"/>
      <dgm:spPr/>
      <dgm:t>
        <a:bodyPr/>
        <a:lstStyle/>
        <a:p>
          <a:endParaRPr lang="en-US"/>
        </a:p>
      </dgm:t>
    </dgm:pt>
    <dgm:pt modelId="{1B75EADE-DC47-43E4-A911-3BCF8573B9E7}" type="pres">
      <dgm:prSet presAssocID="{A62A4732-D2D6-4C20-9293-32DBBB81078A}" presName="linNode" presStyleCnt="0"/>
      <dgm:spPr/>
      <dgm:t>
        <a:bodyPr/>
        <a:lstStyle/>
        <a:p>
          <a:endParaRPr lang="en-US"/>
        </a:p>
      </dgm:t>
    </dgm:pt>
    <dgm:pt modelId="{2AEFD997-ED15-4B83-9E93-F66C5F1A0361}" type="pres">
      <dgm:prSet presAssocID="{A62A4732-D2D6-4C20-9293-32DBBB81078A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08F2A-C7DF-488F-BB5A-F759250314AB}" type="pres">
      <dgm:prSet presAssocID="{A62A4732-D2D6-4C20-9293-32DBBB81078A}" presName="bracket" presStyleLbl="parChTrans1D1" presStyleIdx="1" presStyleCnt="5"/>
      <dgm:spPr/>
      <dgm:t>
        <a:bodyPr/>
        <a:lstStyle/>
        <a:p>
          <a:endParaRPr lang="en-US"/>
        </a:p>
      </dgm:t>
    </dgm:pt>
    <dgm:pt modelId="{3D3FBA90-07C0-489D-BC81-79A6F6048EFF}" type="pres">
      <dgm:prSet presAssocID="{A62A4732-D2D6-4C20-9293-32DBBB81078A}" presName="spH" presStyleCnt="0"/>
      <dgm:spPr/>
      <dgm:t>
        <a:bodyPr/>
        <a:lstStyle/>
        <a:p>
          <a:endParaRPr lang="en-US"/>
        </a:p>
      </dgm:t>
    </dgm:pt>
    <dgm:pt modelId="{5BC02914-C4D2-4F86-A9C6-1AF8FD311B31}" type="pres">
      <dgm:prSet presAssocID="{A62A4732-D2D6-4C20-9293-32DBBB81078A}" presName="des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6EBF7-126B-4A3E-AC05-004E8E5650FE}" type="pres">
      <dgm:prSet presAssocID="{845A990E-E857-4F4D-BD87-40088267AD0D}" presName="spV" presStyleCnt="0"/>
      <dgm:spPr/>
      <dgm:t>
        <a:bodyPr/>
        <a:lstStyle/>
        <a:p>
          <a:endParaRPr lang="en-US"/>
        </a:p>
      </dgm:t>
    </dgm:pt>
    <dgm:pt modelId="{64CBE70D-ECDA-4CC1-816C-673FEC6CBD1D}" type="pres">
      <dgm:prSet presAssocID="{9D786CE2-A670-4F42-AE9F-C79FD15889EA}" presName="linNode" presStyleCnt="0"/>
      <dgm:spPr/>
      <dgm:t>
        <a:bodyPr/>
        <a:lstStyle/>
        <a:p>
          <a:endParaRPr lang="en-US"/>
        </a:p>
      </dgm:t>
    </dgm:pt>
    <dgm:pt modelId="{15DCFD21-130A-455A-8434-EF7EA5D2837C}" type="pres">
      <dgm:prSet presAssocID="{9D786CE2-A670-4F42-AE9F-C79FD15889EA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BEA58-8AA3-4F5E-AFA3-AA5ED9481EEC}" type="pres">
      <dgm:prSet presAssocID="{9D786CE2-A670-4F42-AE9F-C79FD15889EA}" presName="bracket" presStyleLbl="parChTrans1D1" presStyleIdx="2" presStyleCnt="5"/>
      <dgm:spPr/>
      <dgm:t>
        <a:bodyPr/>
        <a:lstStyle/>
        <a:p>
          <a:endParaRPr lang="en-US"/>
        </a:p>
      </dgm:t>
    </dgm:pt>
    <dgm:pt modelId="{BF2D38CC-139B-468E-ADC7-1369EAD0FABD}" type="pres">
      <dgm:prSet presAssocID="{9D786CE2-A670-4F42-AE9F-C79FD15889EA}" presName="spH" presStyleCnt="0"/>
      <dgm:spPr/>
      <dgm:t>
        <a:bodyPr/>
        <a:lstStyle/>
        <a:p>
          <a:endParaRPr lang="en-US"/>
        </a:p>
      </dgm:t>
    </dgm:pt>
    <dgm:pt modelId="{99643145-4106-4404-ACE4-23B0046F885B}" type="pres">
      <dgm:prSet presAssocID="{9D786CE2-A670-4F42-AE9F-C79FD15889EA}" presName="des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2AD14-14ED-4560-B5C3-C189611C42FF}" type="pres">
      <dgm:prSet presAssocID="{9BD56592-A960-49D2-BAE0-2242A3263CE1}" presName="spV" presStyleCnt="0"/>
      <dgm:spPr/>
      <dgm:t>
        <a:bodyPr/>
        <a:lstStyle/>
        <a:p>
          <a:endParaRPr lang="en-US"/>
        </a:p>
      </dgm:t>
    </dgm:pt>
    <dgm:pt modelId="{5BABCC0A-7E00-4696-B3A2-5684418AC9BD}" type="pres">
      <dgm:prSet presAssocID="{A68D6C5F-12DD-45B4-BC11-86DAAB961A4E}" presName="linNode" presStyleCnt="0"/>
      <dgm:spPr/>
      <dgm:t>
        <a:bodyPr/>
        <a:lstStyle/>
        <a:p>
          <a:endParaRPr lang="en-US"/>
        </a:p>
      </dgm:t>
    </dgm:pt>
    <dgm:pt modelId="{272F75A9-9962-4CD6-8CB1-EDFCA6C454A7}" type="pres">
      <dgm:prSet presAssocID="{A68D6C5F-12DD-45B4-BC11-86DAAB961A4E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552DF-8E21-4446-A807-6BA6ADFACEF7}" type="pres">
      <dgm:prSet presAssocID="{A68D6C5F-12DD-45B4-BC11-86DAAB961A4E}" presName="bracket" presStyleLbl="parChTrans1D1" presStyleIdx="3" presStyleCnt="5"/>
      <dgm:spPr/>
      <dgm:t>
        <a:bodyPr/>
        <a:lstStyle/>
        <a:p>
          <a:endParaRPr lang="en-US"/>
        </a:p>
      </dgm:t>
    </dgm:pt>
    <dgm:pt modelId="{CE31F33C-B996-471F-BE61-D95275E20BD0}" type="pres">
      <dgm:prSet presAssocID="{A68D6C5F-12DD-45B4-BC11-86DAAB961A4E}" presName="spH" presStyleCnt="0"/>
      <dgm:spPr/>
      <dgm:t>
        <a:bodyPr/>
        <a:lstStyle/>
        <a:p>
          <a:endParaRPr lang="en-US"/>
        </a:p>
      </dgm:t>
    </dgm:pt>
    <dgm:pt modelId="{CA80EE53-E5C1-420A-A3D1-74CDCDAFE33B}" type="pres">
      <dgm:prSet presAssocID="{A68D6C5F-12DD-45B4-BC11-86DAAB961A4E}" presName="des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72D66-04F8-40C3-A857-92885B03B8EA}" type="pres">
      <dgm:prSet presAssocID="{783E9A67-B3F2-468E-B7A4-FC2084016FC0}" presName="spV" presStyleCnt="0"/>
      <dgm:spPr/>
      <dgm:t>
        <a:bodyPr/>
        <a:lstStyle/>
        <a:p>
          <a:endParaRPr lang="en-US"/>
        </a:p>
      </dgm:t>
    </dgm:pt>
    <dgm:pt modelId="{BFFD065C-7915-4D54-A19F-FFE8143F86C1}" type="pres">
      <dgm:prSet presAssocID="{FC408F06-8971-4B68-B1CD-7658B1321AB8}" presName="linNode" presStyleCnt="0"/>
      <dgm:spPr/>
      <dgm:t>
        <a:bodyPr/>
        <a:lstStyle/>
        <a:p>
          <a:endParaRPr lang="en-US"/>
        </a:p>
      </dgm:t>
    </dgm:pt>
    <dgm:pt modelId="{C0618864-43F2-4E1E-B332-50384F7E19FB}" type="pres">
      <dgm:prSet presAssocID="{FC408F06-8971-4B68-B1CD-7658B1321AB8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14C7E-364D-4353-9209-FD7524A1ECBC}" type="pres">
      <dgm:prSet presAssocID="{FC408F06-8971-4B68-B1CD-7658B1321AB8}" presName="bracket" presStyleLbl="parChTrans1D1" presStyleIdx="4" presStyleCnt="5"/>
      <dgm:spPr/>
      <dgm:t>
        <a:bodyPr/>
        <a:lstStyle/>
        <a:p>
          <a:endParaRPr lang="en-US"/>
        </a:p>
      </dgm:t>
    </dgm:pt>
    <dgm:pt modelId="{88F74454-5BDA-489C-BA46-0FB4B3184451}" type="pres">
      <dgm:prSet presAssocID="{FC408F06-8971-4B68-B1CD-7658B1321AB8}" presName="spH" presStyleCnt="0"/>
      <dgm:spPr/>
      <dgm:t>
        <a:bodyPr/>
        <a:lstStyle/>
        <a:p>
          <a:endParaRPr lang="en-US"/>
        </a:p>
      </dgm:t>
    </dgm:pt>
    <dgm:pt modelId="{7AFBE6A6-2050-43C3-A24A-51BDA5067871}" type="pres">
      <dgm:prSet presAssocID="{FC408F06-8971-4B68-B1CD-7658B1321AB8}" presName="des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C9BA29-63F8-4FED-870B-91BBEB3C5757}" type="presOf" srcId="{A62A4732-D2D6-4C20-9293-32DBBB81078A}" destId="{2AEFD997-ED15-4B83-9E93-F66C5F1A0361}" srcOrd="0" destOrd="0" presId="urn:diagrams.loki3.com/BracketList+Icon"/>
    <dgm:cxn modelId="{9891EF4A-FF73-4D72-80A9-5B44DFE1A727}" type="presOf" srcId="{E119A5A6-467E-4338-8F9A-28DD56F412BA}" destId="{0F259143-485A-4AF3-9154-B973163BF3E2}" srcOrd="0" destOrd="0" presId="urn:diagrams.loki3.com/BracketList+Icon"/>
    <dgm:cxn modelId="{FAB2D86E-88FC-4DD3-8037-565CF1E13E96}" srcId="{CAAFB615-AC47-44C0-9D78-CA05DF265F6E}" destId="{A68D6C5F-12DD-45B4-BC11-86DAAB961A4E}" srcOrd="3" destOrd="0" parTransId="{4303B9CC-B204-4300-B058-8A904985DE27}" sibTransId="{783E9A67-B3F2-468E-B7A4-FC2084016FC0}"/>
    <dgm:cxn modelId="{74DFA623-68BD-4C25-BD2F-06AD98E294EC}" type="presOf" srcId="{45BF93D5-A70E-4BBE-9D7A-8A6F76DEBE4F}" destId="{5BC02914-C4D2-4F86-A9C6-1AF8FD311B31}" srcOrd="0" destOrd="0" presId="urn:diagrams.loki3.com/BracketList+Icon"/>
    <dgm:cxn modelId="{F3687E47-2239-4556-A5F8-1CDEC7C91F53}" srcId="{A68D6C5F-12DD-45B4-BC11-86DAAB961A4E}" destId="{7DFCDF1B-741F-4DBD-AA24-543C3C53C7C8}" srcOrd="0" destOrd="0" parTransId="{E7474A1C-1695-483E-BEAB-D190FE658AC9}" sibTransId="{D9CFC74D-5BAB-47D2-BC7D-7B7690D969D9}"/>
    <dgm:cxn modelId="{8498EF12-9D07-448B-BA4A-DC8890F41C20}" type="presOf" srcId="{7DFCDF1B-741F-4DBD-AA24-543C3C53C7C8}" destId="{CA80EE53-E5C1-420A-A3D1-74CDCDAFE33B}" srcOrd="0" destOrd="0" presId="urn:diagrams.loki3.com/BracketList+Icon"/>
    <dgm:cxn modelId="{F887C7F4-B71E-4B17-9E07-D48C6E333F17}" srcId="{A62A4732-D2D6-4C20-9293-32DBBB81078A}" destId="{45BF93D5-A70E-4BBE-9D7A-8A6F76DEBE4F}" srcOrd="0" destOrd="0" parTransId="{6D030D2C-EDCB-45BF-9ACA-B423CABB9B45}" sibTransId="{C58AAA11-DAD4-4F73-9C18-DC227B5E1776}"/>
    <dgm:cxn modelId="{9CD48F12-F72C-4F97-AABB-F0CF9537145D}" srcId="{CAAFB615-AC47-44C0-9D78-CA05DF265F6E}" destId="{9DC08C49-E922-49E4-BF09-3633A2339A0D}" srcOrd="0" destOrd="0" parTransId="{5BF84E22-AA04-4BCE-8FAE-FAC8F7E715D5}" sibTransId="{2C5528E6-50F6-4DA6-BCA8-0A8B0E6A8193}"/>
    <dgm:cxn modelId="{2E9E825F-984B-4AFF-96BC-91542F40E6D2}" type="presOf" srcId="{FC408F06-8971-4B68-B1CD-7658B1321AB8}" destId="{C0618864-43F2-4E1E-B332-50384F7E19FB}" srcOrd="0" destOrd="0" presId="urn:diagrams.loki3.com/BracketList+Icon"/>
    <dgm:cxn modelId="{FAB8D20F-A6D6-4633-B557-0580F640A1ED}" srcId="{FC408F06-8971-4B68-B1CD-7658B1321AB8}" destId="{EF58B9E4-B0EC-446A-B10D-A858C9FA7205}" srcOrd="0" destOrd="0" parTransId="{A3BCB830-DC7D-4CF8-B7F8-888FAA4A33A4}" sibTransId="{5BD38D32-FD87-40B8-82B5-FCF61D6E9D2A}"/>
    <dgm:cxn modelId="{AC0DF661-041A-483A-A4B7-215349CCBDD6}" type="presOf" srcId="{871D01FC-A17E-4214-8428-E4641992A0C4}" destId="{99643145-4106-4404-ACE4-23B0046F885B}" srcOrd="0" destOrd="0" presId="urn:diagrams.loki3.com/BracketList+Icon"/>
    <dgm:cxn modelId="{F4188760-49B1-46B9-BD36-186DB0AF97DE}" srcId="{CAAFB615-AC47-44C0-9D78-CA05DF265F6E}" destId="{FC408F06-8971-4B68-B1CD-7658B1321AB8}" srcOrd="4" destOrd="0" parTransId="{BB622CB1-94EE-454C-8E0D-EFDA76B48CFC}" sibTransId="{B6846EC2-F323-43C3-9F5A-1415C982AD87}"/>
    <dgm:cxn modelId="{F58D3489-803F-4B3F-9929-1980C3999CBA}" srcId="{CAAFB615-AC47-44C0-9D78-CA05DF265F6E}" destId="{9D786CE2-A670-4F42-AE9F-C79FD15889EA}" srcOrd="2" destOrd="0" parTransId="{42B93CB3-DA1C-46AB-8443-377ADEDBD454}" sibTransId="{9BD56592-A960-49D2-BAE0-2242A3263CE1}"/>
    <dgm:cxn modelId="{F197BEE7-66BF-49D2-ACC5-6CA4C5C1101A}" srcId="{9DC08C49-E922-49E4-BF09-3633A2339A0D}" destId="{E119A5A6-467E-4338-8F9A-28DD56F412BA}" srcOrd="0" destOrd="0" parTransId="{36C64F44-4063-429D-A054-C2052E5062EA}" sibTransId="{AA71CDC3-57CD-4A11-93DA-C466FD61D5B8}"/>
    <dgm:cxn modelId="{1351BD11-D15F-498A-9074-51509DEA683C}" srcId="{CAAFB615-AC47-44C0-9D78-CA05DF265F6E}" destId="{A62A4732-D2D6-4C20-9293-32DBBB81078A}" srcOrd="1" destOrd="0" parTransId="{6E19A3FE-3A80-41D1-B47E-CC81F1149BE3}" sibTransId="{845A990E-E857-4F4D-BD87-40088267AD0D}"/>
    <dgm:cxn modelId="{BAFEC2FC-1EDE-472E-8C2A-3471AD7D800A}" type="presOf" srcId="{A68D6C5F-12DD-45B4-BC11-86DAAB961A4E}" destId="{272F75A9-9962-4CD6-8CB1-EDFCA6C454A7}" srcOrd="0" destOrd="0" presId="urn:diagrams.loki3.com/BracketList+Icon"/>
    <dgm:cxn modelId="{D34A0DA9-8B75-4EAC-8454-C72FA02E995B}" srcId="{9D786CE2-A670-4F42-AE9F-C79FD15889EA}" destId="{871D01FC-A17E-4214-8428-E4641992A0C4}" srcOrd="0" destOrd="0" parTransId="{A9D794E0-3F1B-4164-8483-38492C39625A}" sibTransId="{86F12D6F-5175-4A33-ACB8-5867790033E2}"/>
    <dgm:cxn modelId="{845A26DF-83C5-46DC-995E-5FBE60DD74E3}" type="presOf" srcId="{CAAFB615-AC47-44C0-9D78-CA05DF265F6E}" destId="{526CC884-CF08-439D-96D9-0D6FC4D92C18}" srcOrd="0" destOrd="0" presId="urn:diagrams.loki3.com/BracketList+Icon"/>
    <dgm:cxn modelId="{3B72ED13-73F3-4DBC-BB25-46D9EF82C168}" type="presOf" srcId="{9D786CE2-A670-4F42-AE9F-C79FD15889EA}" destId="{15DCFD21-130A-455A-8434-EF7EA5D2837C}" srcOrd="0" destOrd="0" presId="urn:diagrams.loki3.com/BracketList+Icon"/>
    <dgm:cxn modelId="{5A77A1C9-E1F7-45E9-B8E9-97AE93C1F91D}" type="presOf" srcId="{EF58B9E4-B0EC-446A-B10D-A858C9FA7205}" destId="{7AFBE6A6-2050-43C3-A24A-51BDA5067871}" srcOrd="0" destOrd="0" presId="urn:diagrams.loki3.com/BracketList+Icon"/>
    <dgm:cxn modelId="{2BB4DC46-A513-4C16-BE0B-B907FC186F78}" type="presOf" srcId="{9DC08C49-E922-49E4-BF09-3633A2339A0D}" destId="{4950BA2F-2A98-43CA-B7D3-4F72531B20A2}" srcOrd="0" destOrd="0" presId="urn:diagrams.loki3.com/BracketList+Icon"/>
    <dgm:cxn modelId="{86A2C8C4-B938-4A31-9C40-943B91C1D243}" type="presParOf" srcId="{526CC884-CF08-439D-96D9-0D6FC4D92C18}" destId="{0DD02AFD-C319-423F-981C-FC4B2383279A}" srcOrd="0" destOrd="0" presId="urn:diagrams.loki3.com/BracketList+Icon"/>
    <dgm:cxn modelId="{DB895E92-1ABF-4433-A96B-39A2A22D639A}" type="presParOf" srcId="{0DD02AFD-C319-423F-981C-FC4B2383279A}" destId="{4950BA2F-2A98-43CA-B7D3-4F72531B20A2}" srcOrd="0" destOrd="0" presId="urn:diagrams.loki3.com/BracketList+Icon"/>
    <dgm:cxn modelId="{6E065672-AC64-4AAB-87AC-BB17A24AB72F}" type="presParOf" srcId="{0DD02AFD-C319-423F-981C-FC4B2383279A}" destId="{20D2551C-5394-49E5-A997-4B1036CC1A52}" srcOrd="1" destOrd="0" presId="urn:diagrams.loki3.com/BracketList+Icon"/>
    <dgm:cxn modelId="{D384C840-6B70-43B8-B51B-478B14DD0068}" type="presParOf" srcId="{0DD02AFD-C319-423F-981C-FC4B2383279A}" destId="{71DF802D-C179-4E64-8E10-53553A88668F}" srcOrd="2" destOrd="0" presId="urn:diagrams.loki3.com/BracketList+Icon"/>
    <dgm:cxn modelId="{1C5EDB50-36F2-4C5F-87D0-AED6CAF581AA}" type="presParOf" srcId="{0DD02AFD-C319-423F-981C-FC4B2383279A}" destId="{0F259143-485A-4AF3-9154-B973163BF3E2}" srcOrd="3" destOrd="0" presId="urn:diagrams.loki3.com/BracketList+Icon"/>
    <dgm:cxn modelId="{F7E92B53-56EB-4C44-9C2F-CD58538546D3}" type="presParOf" srcId="{526CC884-CF08-439D-96D9-0D6FC4D92C18}" destId="{717D301B-4466-45D1-9D33-8149F0BF3348}" srcOrd="1" destOrd="0" presId="urn:diagrams.loki3.com/BracketList+Icon"/>
    <dgm:cxn modelId="{E1FC51C3-547E-4514-BFE2-126964A1153B}" type="presParOf" srcId="{526CC884-CF08-439D-96D9-0D6FC4D92C18}" destId="{1B75EADE-DC47-43E4-A911-3BCF8573B9E7}" srcOrd="2" destOrd="0" presId="urn:diagrams.loki3.com/BracketList+Icon"/>
    <dgm:cxn modelId="{10278AE2-3884-47E2-A3D6-2CB1F23D534E}" type="presParOf" srcId="{1B75EADE-DC47-43E4-A911-3BCF8573B9E7}" destId="{2AEFD997-ED15-4B83-9E93-F66C5F1A0361}" srcOrd="0" destOrd="0" presId="urn:diagrams.loki3.com/BracketList+Icon"/>
    <dgm:cxn modelId="{73A15887-15D6-40AF-9D0D-2BFBCF03ECF8}" type="presParOf" srcId="{1B75EADE-DC47-43E4-A911-3BCF8573B9E7}" destId="{F4808F2A-C7DF-488F-BB5A-F759250314AB}" srcOrd="1" destOrd="0" presId="urn:diagrams.loki3.com/BracketList+Icon"/>
    <dgm:cxn modelId="{83209F9C-B1EA-4F31-B644-19F3437C920B}" type="presParOf" srcId="{1B75EADE-DC47-43E4-A911-3BCF8573B9E7}" destId="{3D3FBA90-07C0-489D-BC81-79A6F6048EFF}" srcOrd="2" destOrd="0" presId="urn:diagrams.loki3.com/BracketList+Icon"/>
    <dgm:cxn modelId="{70D58FEA-F4C4-47C9-930C-F109956D97A5}" type="presParOf" srcId="{1B75EADE-DC47-43E4-A911-3BCF8573B9E7}" destId="{5BC02914-C4D2-4F86-A9C6-1AF8FD311B31}" srcOrd="3" destOrd="0" presId="urn:diagrams.loki3.com/BracketList+Icon"/>
    <dgm:cxn modelId="{FEA30592-D4CD-44D1-BBB6-22C1D54262E0}" type="presParOf" srcId="{526CC884-CF08-439D-96D9-0D6FC4D92C18}" destId="{9FF6EBF7-126B-4A3E-AC05-004E8E5650FE}" srcOrd="3" destOrd="0" presId="urn:diagrams.loki3.com/BracketList+Icon"/>
    <dgm:cxn modelId="{F64EAE39-F202-471C-9767-AD35CF686ADA}" type="presParOf" srcId="{526CC884-CF08-439D-96D9-0D6FC4D92C18}" destId="{64CBE70D-ECDA-4CC1-816C-673FEC6CBD1D}" srcOrd="4" destOrd="0" presId="urn:diagrams.loki3.com/BracketList+Icon"/>
    <dgm:cxn modelId="{FD4A8704-F7C7-4E4F-8E79-AE961A3FF842}" type="presParOf" srcId="{64CBE70D-ECDA-4CC1-816C-673FEC6CBD1D}" destId="{15DCFD21-130A-455A-8434-EF7EA5D2837C}" srcOrd="0" destOrd="0" presId="urn:diagrams.loki3.com/BracketList+Icon"/>
    <dgm:cxn modelId="{783D5557-87DE-43A4-9F92-7E2EF9B26ECE}" type="presParOf" srcId="{64CBE70D-ECDA-4CC1-816C-673FEC6CBD1D}" destId="{1D0BEA58-8AA3-4F5E-AFA3-AA5ED9481EEC}" srcOrd="1" destOrd="0" presId="urn:diagrams.loki3.com/BracketList+Icon"/>
    <dgm:cxn modelId="{1B081974-1F3F-4870-ACEC-91D3E50560C0}" type="presParOf" srcId="{64CBE70D-ECDA-4CC1-816C-673FEC6CBD1D}" destId="{BF2D38CC-139B-468E-ADC7-1369EAD0FABD}" srcOrd="2" destOrd="0" presId="urn:diagrams.loki3.com/BracketList+Icon"/>
    <dgm:cxn modelId="{B9196EA3-A2D0-44AD-A547-B9E4F03A78F7}" type="presParOf" srcId="{64CBE70D-ECDA-4CC1-816C-673FEC6CBD1D}" destId="{99643145-4106-4404-ACE4-23B0046F885B}" srcOrd="3" destOrd="0" presId="urn:diagrams.loki3.com/BracketList+Icon"/>
    <dgm:cxn modelId="{1B779087-F6F4-4A4B-923B-F98A9F38AD44}" type="presParOf" srcId="{526CC884-CF08-439D-96D9-0D6FC4D92C18}" destId="{9A22AD14-14ED-4560-B5C3-C189611C42FF}" srcOrd="5" destOrd="0" presId="urn:diagrams.loki3.com/BracketList+Icon"/>
    <dgm:cxn modelId="{127E0302-E909-4FF9-A601-108FE001A48E}" type="presParOf" srcId="{526CC884-CF08-439D-96D9-0D6FC4D92C18}" destId="{5BABCC0A-7E00-4696-B3A2-5684418AC9BD}" srcOrd="6" destOrd="0" presId="urn:diagrams.loki3.com/BracketList+Icon"/>
    <dgm:cxn modelId="{381A2AE7-A4BE-4DE5-B7FC-C11D77E2DBAF}" type="presParOf" srcId="{5BABCC0A-7E00-4696-B3A2-5684418AC9BD}" destId="{272F75A9-9962-4CD6-8CB1-EDFCA6C454A7}" srcOrd="0" destOrd="0" presId="urn:diagrams.loki3.com/BracketList+Icon"/>
    <dgm:cxn modelId="{81BEB38E-3678-4999-B8A8-DB102E7D353B}" type="presParOf" srcId="{5BABCC0A-7E00-4696-B3A2-5684418AC9BD}" destId="{926552DF-8E21-4446-A807-6BA6ADFACEF7}" srcOrd="1" destOrd="0" presId="urn:diagrams.loki3.com/BracketList+Icon"/>
    <dgm:cxn modelId="{45845BDB-8F71-484A-AF9A-86F889EDDC1B}" type="presParOf" srcId="{5BABCC0A-7E00-4696-B3A2-5684418AC9BD}" destId="{CE31F33C-B996-471F-BE61-D95275E20BD0}" srcOrd="2" destOrd="0" presId="urn:diagrams.loki3.com/BracketList+Icon"/>
    <dgm:cxn modelId="{795D3D0F-65C3-44C1-981E-393843E95AD6}" type="presParOf" srcId="{5BABCC0A-7E00-4696-B3A2-5684418AC9BD}" destId="{CA80EE53-E5C1-420A-A3D1-74CDCDAFE33B}" srcOrd="3" destOrd="0" presId="urn:diagrams.loki3.com/BracketList+Icon"/>
    <dgm:cxn modelId="{375E713D-6690-4175-B8BF-E2B982511192}" type="presParOf" srcId="{526CC884-CF08-439D-96D9-0D6FC4D92C18}" destId="{1C372D66-04F8-40C3-A857-92885B03B8EA}" srcOrd="7" destOrd="0" presId="urn:diagrams.loki3.com/BracketList+Icon"/>
    <dgm:cxn modelId="{BB8674FC-36E4-4B12-ABC5-209FB9CAB4DC}" type="presParOf" srcId="{526CC884-CF08-439D-96D9-0D6FC4D92C18}" destId="{BFFD065C-7915-4D54-A19F-FFE8143F86C1}" srcOrd="8" destOrd="0" presId="urn:diagrams.loki3.com/BracketList+Icon"/>
    <dgm:cxn modelId="{078A7411-F8A4-43D4-91DE-D2FDA3DC37DB}" type="presParOf" srcId="{BFFD065C-7915-4D54-A19F-FFE8143F86C1}" destId="{C0618864-43F2-4E1E-B332-50384F7E19FB}" srcOrd="0" destOrd="0" presId="urn:diagrams.loki3.com/BracketList+Icon"/>
    <dgm:cxn modelId="{51D42CEB-07FF-4E6C-A154-E192E58345AD}" type="presParOf" srcId="{BFFD065C-7915-4D54-A19F-FFE8143F86C1}" destId="{E0B14C7E-364D-4353-9209-FD7524A1ECBC}" srcOrd="1" destOrd="0" presId="urn:diagrams.loki3.com/BracketList+Icon"/>
    <dgm:cxn modelId="{86268BC7-0576-4D57-95FC-FE297CF522F7}" type="presParOf" srcId="{BFFD065C-7915-4D54-A19F-FFE8143F86C1}" destId="{88F74454-5BDA-489C-BA46-0FB4B3184451}" srcOrd="2" destOrd="0" presId="urn:diagrams.loki3.com/BracketList+Icon"/>
    <dgm:cxn modelId="{F99F7772-7210-4FC6-8DE0-FF6D9399E72D}" type="presParOf" srcId="{BFFD065C-7915-4D54-A19F-FFE8143F86C1}" destId="{7AFBE6A6-2050-43C3-A24A-51BDA5067871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AFB615-AC47-44C0-9D78-CA05DF265F6E}" type="doc">
      <dgm:prSet loTypeId="urn:diagrams.loki3.com/BracketList+Icon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9DC08C49-E922-49E4-BF09-3633A2339A0D}">
      <dgm:prSet phldrT="[Text]"/>
      <dgm:spPr/>
      <dgm:t>
        <a:bodyPr/>
        <a:lstStyle/>
        <a:p>
          <a:r>
            <a:rPr lang="en-US" dirty="0" smtClean="0"/>
            <a:t>FA</a:t>
          </a:r>
          <a:endParaRPr lang="en-US" dirty="0"/>
        </a:p>
      </dgm:t>
    </dgm:pt>
    <dgm:pt modelId="{5BF84E22-AA04-4BCE-8FAE-FAC8F7E715D5}" type="parTrans" cxnId="{9CD48F12-F72C-4F97-AABB-F0CF9537145D}">
      <dgm:prSet/>
      <dgm:spPr/>
      <dgm:t>
        <a:bodyPr/>
        <a:lstStyle/>
        <a:p>
          <a:endParaRPr lang="en-US"/>
        </a:p>
      </dgm:t>
    </dgm:pt>
    <dgm:pt modelId="{2C5528E6-50F6-4DA6-BCA8-0A8B0E6A8193}" type="sibTrans" cxnId="{9CD48F12-F72C-4F97-AABB-F0CF9537145D}">
      <dgm:prSet/>
      <dgm:spPr/>
      <dgm:t>
        <a:bodyPr/>
        <a:lstStyle/>
        <a:p>
          <a:endParaRPr lang="en-US"/>
        </a:p>
      </dgm:t>
    </dgm:pt>
    <dgm:pt modelId="{E119A5A6-467E-4338-8F9A-28DD56F412BA}">
      <dgm:prSet phldrT="[Text]"/>
      <dgm:spPr/>
      <dgm:t>
        <a:bodyPr/>
        <a:lstStyle/>
        <a:p>
          <a:r>
            <a:rPr lang="en-US" dirty="0" smtClean="0"/>
            <a:t>Findings About</a:t>
          </a:r>
          <a:endParaRPr lang="en-US" dirty="0"/>
        </a:p>
      </dgm:t>
    </dgm:pt>
    <dgm:pt modelId="{36C64F44-4063-429D-A054-C2052E5062EA}" type="parTrans" cxnId="{F197BEE7-66BF-49D2-ACC5-6CA4C5C1101A}">
      <dgm:prSet/>
      <dgm:spPr/>
      <dgm:t>
        <a:bodyPr/>
        <a:lstStyle/>
        <a:p>
          <a:endParaRPr lang="en-US"/>
        </a:p>
      </dgm:t>
    </dgm:pt>
    <dgm:pt modelId="{AA71CDC3-57CD-4A11-93DA-C466FD61D5B8}" type="sibTrans" cxnId="{F197BEE7-66BF-49D2-ACC5-6CA4C5C1101A}">
      <dgm:prSet/>
      <dgm:spPr/>
      <dgm:t>
        <a:bodyPr/>
        <a:lstStyle/>
        <a:p>
          <a:endParaRPr lang="en-US"/>
        </a:p>
      </dgm:t>
    </dgm:pt>
    <dgm:pt modelId="{A62A4732-D2D6-4C20-9293-32DBBB81078A}">
      <dgm:prSet phldrT="[Text]"/>
      <dgm:spPr/>
      <dgm:t>
        <a:bodyPr/>
        <a:lstStyle/>
        <a:p>
          <a:r>
            <a:rPr lang="en-US" dirty="0" smtClean="0"/>
            <a:t>SR</a:t>
          </a:r>
          <a:endParaRPr lang="en-US" dirty="0"/>
        </a:p>
      </dgm:t>
    </dgm:pt>
    <dgm:pt modelId="{6E19A3FE-3A80-41D1-B47E-CC81F1149BE3}" type="parTrans" cxnId="{1351BD11-D15F-498A-9074-51509DEA683C}">
      <dgm:prSet/>
      <dgm:spPr/>
      <dgm:t>
        <a:bodyPr/>
        <a:lstStyle/>
        <a:p>
          <a:endParaRPr lang="en-US"/>
        </a:p>
      </dgm:t>
    </dgm:pt>
    <dgm:pt modelId="{845A990E-E857-4F4D-BD87-40088267AD0D}" type="sibTrans" cxnId="{1351BD11-D15F-498A-9074-51509DEA683C}">
      <dgm:prSet/>
      <dgm:spPr/>
      <dgm:t>
        <a:bodyPr/>
        <a:lstStyle/>
        <a:p>
          <a:endParaRPr lang="en-US"/>
        </a:p>
      </dgm:t>
    </dgm:pt>
    <dgm:pt modelId="{4F4EB8A4-668B-40CD-885C-F44D5F2EC0F7}">
      <dgm:prSet phldrT="[Text]"/>
      <dgm:spPr/>
      <dgm:t>
        <a:bodyPr/>
        <a:lstStyle/>
        <a:p>
          <a:r>
            <a:rPr lang="en-US" dirty="0" smtClean="0"/>
            <a:t>Skin Response</a:t>
          </a:r>
          <a:endParaRPr lang="en-US" dirty="0"/>
        </a:p>
      </dgm:t>
    </dgm:pt>
    <dgm:pt modelId="{3BA42ACF-88B8-4705-8608-48E08F40AAE7}" type="parTrans" cxnId="{CDA4BDD6-096B-48EB-97B2-6BF0E009BC54}">
      <dgm:prSet/>
      <dgm:spPr/>
      <dgm:t>
        <a:bodyPr/>
        <a:lstStyle/>
        <a:p>
          <a:endParaRPr lang="en-US"/>
        </a:p>
      </dgm:t>
    </dgm:pt>
    <dgm:pt modelId="{17F12058-8E01-4E1C-B83E-C1B36C17D6DB}" type="sibTrans" cxnId="{CDA4BDD6-096B-48EB-97B2-6BF0E009BC54}">
      <dgm:prSet/>
      <dgm:spPr/>
      <dgm:t>
        <a:bodyPr/>
        <a:lstStyle/>
        <a:p>
          <a:endParaRPr lang="en-US"/>
        </a:p>
      </dgm:t>
    </dgm:pt>
    <dgm:pt modelId="{526CC884-CF08-439D-96D9-0D6FC4D92C18}" type="pres">
      <dgm:prSet presAssocID="{CAAFB615-AC47-44C0-9D78-CA05DF265F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D02AFD-C319-423F-981C-FC4B2383279A}" type="pres">
      <dgm:prSet presAssocID="{9DC08C49-E922-49E4-BF09-3633A2339A0D}" presName="linNode" presStyleCnt="0"/>
      <dgm:spPr/>
      <dgm:t>
        <a:bodyPr/>
        <a:lstStyle/>
        <a:p>
          <a:endParaRPr lang="en-US"/>
        </a:p>
      </dgm:t>
    </dgm:pt>
    <dgm:pt modelId="{4950BA2F-2A98-43CA-B7D3-4F72531B20A2}" type="pres">
      <dgm:prSet presAssocID="{9DC08C49-E922-49E4-BF09-3633A2339A0D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2551C-5394-49E5-A997-4B1036CC1A52}" type="pres">
      <dgm:prSet presAssocID="{9DC08C49-E922-49E4-BF09-3633A2339A0D}" presName="bracket" presStyleLbl="parChTrans1D1" presStyleIdx="0" presStyleCnt="2"/>
      <dgm:spPr/>
      <dgm:t>
        <a:bodyPr/>
        <a:lstStyle/>
        <a:p>
          <a:endParaRPr lang="en-US"/>
        </a:p>
      </dgm:t>
    </dgm:pt>
    <dgm:pt modelId="{71DF802D-C179-4E64-8E10-53553A88668F}" type="pres">
      <dgm:prSet presAssocID="{9DC08C49-E922-49E4-BF09-3633A2339A0D}" presName="spH" presStyleCnt="0"/>
      <dgm:spPr/>
      <dgm:t>
        <a:bodyPr/>
        <a:lstStyle/>
        <a:p>
          <a:endParaRPr lang="en-US"/>
        </a:p>
      </dgm:t>
    </dgm:pt>
    <dgm:pt modelId="{0F259143-485A-4AF3-9154-B973163BF3E2}" type="pres">
      <dgm:prSet presAssocID="{9DC08C49-E922-49E4-BF09-3633A2339A0D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D301B-4466-45D1-9D33-8149F0BF3348}" type="pres">
      <dgm:prSet presAssocID="{2C5528E6-50F6-4DA6-BCA8-0A8B0E6A8193}" presName="spV" presStyleCnt="0"/>
      <dgm:spPr/>
      <dgm:t>
        <a:bodyPr/>
        <a:lstStyle/>
        <a:p>
          <a:endParaRPr lang="en-US"/>
        </a:p>
      </dgm:t>
    </dgm:pt>
    <dgm:pt modelId="{1B75EADE-DC47-43E4-A911-3BCF8573B9E7}" type="pres">
      <dgm:prSet presAssocID="{A62A4732-D2D6-4C20-9293-32DBBB81078A}" presName="linNode" presStyleCnt="0"/>
      <dgm:spPr/>
      <dgm:t>
        <a:bodyPr/>
        <a:lstStyle/>
        <a:p>
          <a:endParaRPr lang="en-US"/>
        </a:p>
      </dgm:t>
    </dgm:pt>
    <dgm:pt modelId="{2AEFD997-ED15-4B83-9E93-F66C5F1A0361}" type="pres">
      <dgm:prSet presAssocID="{A62A4732-D2D6-4C20-9293-32DBBB81078A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08F2A-C7DF-488F-BB5A-F759250314AB}" type="pres">
      <dgm:prSet presAssocID="{A62A4732-D2D6-4C20-9293-32DBBB81078A}" presName="bracket" presStyleLbl="parChTrans1D1" presStyleIdx="1" presStyleCnt="2"/>
      <dgm:spPr/>
      <dgm:t>
        <a:bodyPr/>
        <a:lstStyle/>
        <a:p>
          <a:endParaRPr lang="en-US"/>
        </a:p>
      </dgm:t>
    </dgm:pt>
    <dgm:pt modelId="{3D3FBA90-07C0-489D-BC81-79A6F6048EFF}" type="pres">
      <dgm:prSet presAssocID="{A62A4732-D2D6-4C20-9293-32DBBB81078A}" presName="spH" presStyleCnt="0"/>
      <dgm:spPr/>
      <dgm:t>
        <a:bodyPr/>
        <a:lstStyle/>
        <a:p>
          <a:endParaRPr lang="en-US"/>
        </a:p>
      </dgm:t>
    </dgm:pt>
    <dgm:pt modelId="{5BC02914-C4D2-4F86-A9C6-1AF8FD311B31}" type="pres">
      <dgm:prSet presAssocID="{A62A4732-D2D6-4C20-9293-32DBBB81078A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05B6F5-0F61-4812-BAF9-A54310E1E515}" type="presOf" srcId="{CAAFB615-AC47-44C0-9D78-CA05DF265F6E}" destId="{526CC884-CF08-439D-96D9-0D6FC4D92C18}" srcOrd="0" destOrd="0" presId="urn:diagrams.loki3.com/BracketList+Icon"/>
    <dgm:cxn modelId="{C2B9D1A1-D390-4072-9099-FAD79F2CF3E9}" type="presOf" srcId="{4F4EB8A4-668B-40CD-885C-F44D5F2EC0F7}" destId="{5BC02914-C4D2-4F86-A9C6-1AF8FD311B31}" srcOrd="0" destOrd="0" presId="urn:diagrams.loki3.com/BracketList+Icon"/>
    <dgm:cxn modelId="{CDA4BDD6-096B-48EB-97B2-6BF0E009BC54}" srcId="{A62A4732-D2D6-4C20-9293-32DBBB81078A}" destId="{4F4EB8A4-668B-40CD-885C-F44D5F2EC0F7}" srcOrd="0" destOrd="0" parTransId="{3BA42ACF-88B8-4705-8608-48E08F40AAE7}" sibTransId="{17F12058-8E01-4E1C-B83E-C1B36C17D6DB}"/>
    <dgm:cxn modelId="{10FFCEDD-9F9E-4232-87F8-17DD611075B6}" type="presOf" srcId="{E119A5A6-467E-4338-8F9A-28DD56F412BA}" destId="{0F259143-485A-4AF3-9154-B973163BF3E2}" srcOrd="0" destOrd="0" presId="urn:diagrams.loki3.com/BracketList+Icon"/>
    <dgm:cxn modelId="{9CD48F12-F72C-4F97-AABB-F0CF9537145D}" srcId="{CAAFB615-AC47-44C0-9D78-CA05DF265F6E}" destId="{9DC08C49-E922-49E4-BF09-3633A2339A0D}" srcOrd="0" destOrd="0" parTransId="{5BF84E22-AA04-4BCE-8FAE-FAC8F7E715D5}" sibTransId="{2C5528E6-50F6-4DA6-BCA8-0A8B0E6A8193}"/>
    <dgm:cxn modelId="{B1A48465-BA1F-42C2-AE37-F960AB2F0FAA}" type="presOf" srcId="{A62A4732-D2D6-4C20-9293-32DBBB81078A}" destId="{2AEFD997-ED15-4B83-9E93-F66C5F1A0361}" srcOrd="0" destOrd="0" presId="urn:diagrams.loki3.com/BracketList+Icon"/>
    <dgm:cxn modelId="{1351BD11-D15F-498A-9074-51509DEA683C}" srcId="{CAAFB615-AC47-44C0-9D78-CA05DF265F6E}" destId="{A62A4732-D2D6-4C20-9293-32DBBB81078A}" srcOrd="1" destOrd="0" parTransId="{6E19A3FE-3A80-41D1-B47E-CC81F1149BE3}" sibTransId="{845A990E-E857-4F4D-BD87-40088267AD0D}"/>
    <dgm:cxn modelId="{D24E5946-8B08-47DE-A617-C7A3A6362BFD}" type="presOf" srcId="{9DC08C49-E922-49E4-BF09-3633A2339A0D}" destId="{4950BA2F-2A98-43CA-B7D3-4F72531B20A2}" srcOrd="0" destOrd="0" presId="urn:diagrams.loki3.com/BracketList+Icon"/>
    <dgm:cxn modelId="{F197BEE7-66BF-49D2-ACC5-6CA4C5C1101A}" srcId="{9DC08C49-E922-49E4-BF09-3633A2339A0D}" destId="{E119A5A6-467E-4338-8F9A-28DD56F412BA}" srcOrd="0" destOrd="0" parTransId="{36C64F44-4063-429D-A054-C2052E5062EA}" sibTransId="{AA71CDC3-57CD-4A11-93DA-C466FD61D5B8}"/>
    <dgm:cxn modelId="{C3EEE596-E7BB-4804-BACF-913602DCC117}" type="presParOf" srcId="{526CC884-CF08-439D-96D9-0D6FC4D92C18}" destId="{0DD02AFD-C319-423F-981C-FC4B2383279A}" srcOrd="0" destOrd="0" presId="urn:diagrams.loki3.com/BracketList+Icon"/>
    <dgm:cxn modelId="{8F527EA5-0AF0-4C57-A9B1-FF181DDB9DD0}" type="presParOf" srcId="{0DD02AFD-C319-423F-981C-FC4B2383279A}" destId="{4950BA2F-2A98-43CA-B7D3-4F72531B20A2}" srcOrd="0" destOrd="0" presId="urn:diagrams.loki3.com/BracketList+Icon"/>
    <dgm:cxn modelId="{8004E0A1-D9C7-4654-9037-7BCA4D29AF01}" type="presParOf" srcId="{0DD02AFD-C319-423F-981C-FC4B2383279A}" destId="{20D2551C-5394-49E5-A997-4B1036CC1A52}" srcOrd="1" destOrd="0" presId="urn:diagrams.loki3.com/BracketList+Icon"/>
    <dgm:cxn modelId="{4A901B7E-2DE4-44A9-B6AF-2E293D89B87D}" type="presParOf" srcId="{0DD02AFD-C319-423F-981C-FC4B2383279A}" destId="{71DF802D-C179-4E64-8E10-53553A88668F}" srcOrd="2" destOrd="0" presId="urn:diagrams.loki3.com/BracketList+Icon"/>
    <dgm:cxn modelId="{A750C73F-C014-4C3D-8F50-5ED51F77B13A}" type="presParOf" srcId="{0DD02AFD-C319-423F-981C-FC4B2383279A}" destId="{0F259143-485A-4AF3-9154-B973163BF3E2}" srcOrd="3" destOrd="0" presId="urn:diagrams.loki3.com/BracketList+Icon"/>
    <dgm:cxn modelId="{0B15E454-63E7-4E2B-8DDF-9094A236F48F}" type="presParOf" srcId="{526CC884-CF08-439D-96D9-0D6FC4D92C18}" destId="{717D301B-4466-45D1-9D33-8149F0BF3348}" srcOrd="1" destOrd="0" presId="urn:diagrams.loki3.com/BracketList+Icon"/>
    <dgm:cxn modelId="{9D0FA20D-998D-49EF-BCF3-A7D74A64E45D}" type="presParOf" srcId="{526CC884-CF08-439D-96D9-0D6FC4D92C18}" destId="{1B75EADE-DC47-43E4-A911-3BCF8573B9E7}" srcOrd="2" destOrd="0" presId="urn:diagrams.loki3.com/BracketList+Icon"/>
    <dgm:cxn modelId="{8D55BCAB-16AC-414C-977C-89AB6E6375EA}" type="presParOf" srcId="{1B75EADE-DC47-43E4-A911-3BCF8573B9E7}" destId="{2AEFD997-ED15-4B83-9E93-F66C5F1A0361}" srcOrd="0" destOrd="0" presId="urn:diagrams.loki3.com/BracketList+Icon"/>
    <dgm:cxn modelId="{39AF1F01-1A9E-46D9-A31D-08702FA0C541}" type="presParOf" srcId="{1B75EADE-DC47-43E4-A911-3BCF8573B9E7}" destId="{F4808F2A-C7DF-488F-BB5A-F759250314AB}" srcOrd="1" destOrd="0" presId="urn:diagrams.loki3.com/BracketList+Icon"/>
    <dgm:cxn modelId="{685AE011-9AE7-4098-BCEF-D72820B6082A}" type="presParOf" srcId="{1B75EADE-DC47-43E4-A911-3BCF8573B9E7}" destId="{3D3FBA90-07C0-489D-BC81-79A6F6048EFF}" srcOrd="2" destOrd="0" presId="urn:diagrams.loki3.com/BracketList+Icon"/>
    <dgm:cxn modelId="{ACD2F42F-3E9B-471F-90B7-FB6B620EB1A7}" type="presParOf" srcId="{1B75EADE-DC47-43E4-A911-3BCF8573B9E7}" destId="{5BC02914-C4D2-4F86-A9C6-1AF8FD311B31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52FB3B-0014-472F-A9FB-E5666E85EBC0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9E24376-87E3-47CF-94E9-1CD8C2BDCB9B}">
      <dgm:prSet phldrT="[Text]" custT="1"/>
      <dgm:spPr/>
      <dgm:t>
        <a:bodyPr/>
        <a:lstStyle/>
        <a:p>
          <a:r>
            <a:rPr lang="en-US" sz="2000" dirty="0" smtClean="0"/>
            <a:t>Results of Tests:  Think Labs, Vital Signs, Questionnaires, etc.</a:t>
          </a:r>
          <a:endParaRPr lang="en-US" sz="2000" dirty="0"/>
        </a:p>
      </dgm:t>
    </dgm:pt>
    <dgm:pt modelId="{5F2DCC56-222F-4C59-B0D7-2CAF9CD1877A}" type="parTrans" cxnId="{E402FD78-5A2D-4D26-BEBB-6B25F57574D9}">
      <dgm:prSet/>
      <dgm:spPr/>
      <dgm:t>
        <a:bodyPr/>
        <a:lstStyle/>
        <a:p>
          <a:endParaRPr lang="en-US"/>
        </a:p>
      </dgm:t>
    </dgm:pt>
    <dgm:pt modelId="{8E10C89D-8B0A-4A2D-8F7A-401E99AC079F}" type="sibTrans" cxnId="{E402FD78-5A2D-4D26-BEBB-6B25F57574D9}">
      <dgm:prSet/>
      <dgm:spPr/>
      <dgm:t>
        <a:bodyPr/>
        <a:lstStyle/>
        <a:p>
          <a:endParaRPr lang="en-US"/>
        </a:p>
      </dgm:t>
    </dgm:pt>
    <dgm:pt modelId="{C11BA128-1163-4D91-AAF7-F930B08E7CA0}">
      <dgm:prSet phldrT="[Text]" custT="1"/>
      <dgm:spPr/>
      <dgm:t>
        <a:bodyPr/>
        <a:lstStyle/>
        <a:p>
          <a:r>
            <a:rPr lang="en-US" sz="3200" dirty="0" smtClean="0"/>
            <a:t>Interventions</a:t>
          </a:r>
          <a:endParaRPr lang="en-US" sz="3200" dirty="0"/>
        </a:p>
      </dgm:t>
    </dgm:pt>
    <dgm:pt modelId="{6A035631-C070-4CF3-8A55-7362B67DD72D}" type="parTrans" cxnId="{ABF49ED9-3163-402E-AC7D-CEF1CA44EFFA}">
      <dgm:prSet/>
      <dgm:spPr/>
      <dgm:t>
        <a:bodyPr/>
        <a:lstStyle/>
        <a:p>
          <a:endParaRPr lang="en-US"/>
        </a:p>
      </dgm:t>
    </dgm:pt>
    <dgm:pt modelId="{FA473003-E101-49BC-ADC1-C5A8A921D4BD}" type="sibTrans" cxnId="{ABF49ED9-3163-402E-AC7D-CEF1CA44EFFA}">
      <dgm:prSet/>
      <dgm:spPr/>
      <dgm:t>
        <a:bodyPr/>
        <a:lstStyle/>
        <a:p>
          <a:endParaRPr lang="en-US"/>
        </a:p>
      </dgm:t>
    </dgm:pt>
    <dgm:pt modelId="{260679EC-D294-4885-8248-AE1F715CF8A6}">
      <dgm:prSet phldrT="[Text]" custT="1"/>
      <dgm:spPr/>
      <dgm:t>
        <a:bodyPr/>
        <a:lstStyle/>
        <a:p>
          <a:r>
            <a:rPr lang="en-US" sz="2000" dirty="0" smtClean="0">
              <a:solidFill>
                <a:srgbClr val="E2231A"/>
              </a:solidFill>
            </a:rPr>
            <a:t>xxTESTCD = Short Name of Measurement, Test or Examination</a:t>
          </a:r>
          <a:endParaRPr lang="en-US" sz="2000" dirty="0">
            <a:solidFill>
              <a:srgbClr val="E2231A"/>
            </a:solidFill>
          </a:endParaRPr>
        </a:p>
      </dgm:t>
    </dgm:pt>
    <dgm:pt modelId="{85B2B90E-8AE8-4B45-A768-11F2E373772E}" type="parTrans" cxnId="{83D25A8B-AE07-42A1-82D9-7D49E1546158}">
      <dgm:prSet/>
      <dgm:spPr/>
      <dgm:t>
        <a:bodyPr/>
        <a:lstStyle/>
        <a:p>
          <a:endParaRPr lang="en-US"/>
        </a:p>
      </dgm:t>
    </dgm:pt>
    <dgm:pt modelId="{C7186C34-8659-46B1-9CB8-2A985A496988}" type="sibTrans" cxnId="{83D25A8B-AE07-42A1-82D9-7D49E1546158}">
      <dgm:prSet/>
      <dgm:spPr/>
      <dgm:t>
        <a:bodyPr/>
        <a:lstStyle/>
        <a:p>
          <a:endParaRPr lang="en-US"/>
        </a:p>
      </dgm:t>
    </dgm:pt>
    <dgm:pt modelId="{490E3194-DBFB-4E0D-BCD2-5E77E420C715}">
      <dgm:prSet phldrT="[Text]" custT="1"/>
      <dgm:spPr/>
      <dgm:t>
        <a:bodyPr/>
        <a:lstStyle/>
        <a:p>
          <a:r>
            <a:rPr lang="en-US" sz="2800" dirty="0" smtClean="0"/>
            <a:t>Findings</a:t>
          </a:r>
          <a:endParaRPr lang="en-US" sz="2800" dirty="0"/>
        </a:p>
      </dgm:t>
    </dgm:pt>
    <dgm:pt modelId="{942FBE5A-22C5-4263-AF80-02C00EC5E2E0}" type="parTrans" cxnId="{17779E75-FD14-4F2F-A7AA-DB36B6D7030B}">
      <dgm:prSet/>
      <dgm:spPr/>
      <dgm:t>
        <a:bodyPr/>
        <a:lstStyle/>
        <a:p>
          <a:endParaRPr lang="en-US"/>
        </a:p>
      </dgm:t>
    </dgm:pt>
    <dgm:pt modelId="{87EBB960-9703-4732-B1E2-A23CD096292F}" type="sibTrans" cxnId="{17779E75-FD14-4F2F-A7AA-DB36B6D7030B}">
      <dgm:prSet/>
      <dgm:spPr/>
      <dgm:t>
        <a:bodyPr/>
        <a:lstStyle/>
        <a:p>
          <a:endParaRPr lang="en-US"/>
        </a:p>
      </dgm:t>
    </dgm:pt>
    <dgm:pt modelId="{57A4EB5D-EE40-41F2-8249-B0ADB6929996}">
      <dgm:prSet phldrT="[Text]" custT="1"/>
      <dgm:spPr/>
      <dgm:t>
        <a:bodyPr/>
        <a:lstStyle/>
        <a:p>
          <a:r>
            <a:rPr lang="en-US" sz="2800" dirty="0" smtClean="0"/>
            <a:t>Events</a:t>
          </a:r>
          <a:endParaRPr lang="en-US" sz="2800" dirty="0"/>
        </a:p>
      </dgm:t>
    </dgm:pt>
    <dgm:pt modelId="{2672E121-BC48-4268-861B-6384B94C2DF1}" type="parTrans" cxnId="{1EC85547-9B15-4346-A4E8-D2D29356A522}">
      <dgm:prSet/>
      <dgm:spPr/>
      <dgm:t>
        <a:bodyPr/>
        <a:lstStyle/>
        <a:p>
          <a:endParaRPr lang="en-US"/>
        </a:p>
      </dgm:t>
    </dgm:pt>
    <dgm:pt modelId="{E0771B3F-A3E6-4E4C-B2DB-CEF5EFB24D17}" type="sibTrans" cxnId="{1EC85547-9B15-4346-A4E8-D2D29356A522}">
      <dgm:prSet/>
      <dgm:spPr/>
      <dgm:t>
        <a:bodyPr/>
        <a:lstStyle/>
        <a:p>
          <a:endParaRPr lang="en-US"/>
        </a:p>
      </dgm:t>
    </dgm:pt>
    <dgm:pt modelId="{9A554BB2-3DB7-4E65-B423-4FFD072A01A0}">
      <dgm:prSet phldrT="[Text]" custT="1"/>
      <dgm:spPr/>
      <dgm:t>
        <a:bodyPr/>
        <a:lstStyle/>
        <a:p>
          <a:r>
            <a:rPr lang="en-US" sz="2000" dirty="0" smtClean="0"/>
            <a:t>Treatments:  Think Con Meds, Exposure, Procedures, etc.</a:t>
          </a:r>
          <a:endParaRPr lang="en-US" sz="2000" dirty="0"/>
        </a:p>
      </dgm:t>
    </dgm:pt>
    <dgm:pt modelId="{0078598D-0D1B-4D05-9C6E-A09171EB068C}" type="parTrans" cxnId="{55507848-9685-4239-B44D-E65FFF736A8F}">
      <dgm:prSet/>
      <dgm:spPr/>
      <dgm:t>
        <a:bodyPr/>
        <a:lstStyle/>
        <a:p>
          <a:endParaRPr lang="en-US"/>
        </a:p>
      </dgm:t>
    </dgm:pt>
    <dgm:pt modelId="{25AE0ADA-1FA7-4A2B-B843-F5E06E8176E8}" type="sibTrans" cxnId="{55507848-9685-4239-B44D-E65FFF736A8F}">
      <dgm:prSet/>
      <dgm:spPr/>
      <dgm:t>
        <a:bodyPr/>
        <a:lstStyle/>
        <a:p>
          <a:endParaRPr lang="en-US"/>
        </a:p>
      </dgm:t>
    </dgm:pt>
    <dgm:pt modelId="{19098F8C-75E9-4BFF-81EB-64A4C71077AC}">
      <dgm:prSet phldrT="[Text]" custT="1"/>
      <dgm:spPr/>
      <dgm:t>
        <a:bodyPr/>
        <a:lstStyle/>
        <a:p>
          <a:r>
            <a:rPr lang="en-US" sz="2000" dirty="0" smtClean="0">
              <a:solidFill>
                <a:srgbClr val="E2231A"/>
              </a:solidFill>
            </a:rPr>
            <a:t>xxTRT = Name of Treatment</a:t>
          </a:r>
          <a:endParaRPr lang="en-US" sz="2000" dirty="0">
            <a:solidFill>
              <a:srgbClr val="E2231A"/>
            </a:solidFill>
          </a:endParaRPr>
        </a:p>
      </dgm:t>
    </dgm:pt>
    <dgm:pt modelId="{C26A1390-B374-4176-80CE-C6245210635B}" type="parTrans" cxnId="{DD881F65-3FDF-45B6-BF38-69CBE182E42E}">
      <dgm:prSet/>
      <dgm:spPr/>
      <dgm:t>
        <a:bodyPr/>
        <a:lstStyle/>
        <a:p>
          <a:endParaRPr lang="en-US"/>
        </a:p>
      </dgm:t>
    </dgm:pt>
    <dgm:pt modelId="{60DF8C9B-5E5C-4E76-8B97-3865D0554ED8}" type="sibTrans" cxnId="{DD881F65-3FDF-45B6-BF38-69CBE182E42E}">
      <dgm:prSet/>
      <dgm:spPr/>
      <dgm:t>
        <a:bodyPr/>
        <a:lstStyle/>
        <a:p>
          <a:endParaRPr lang="en-US"/>
        </a:p>
      </dgm:t>
    </dgm:pt>
    <dgm:pt modelId="{F2E497C6-0E38-448F-B448-8C67B4DCE559}">
      <dgm:prSet phldrT="[Text]" custT="1"/>
      <dgm:spPr/>
      <dgm:t>
        <a:bodyPr/>
        <a:lstStyle/>
        <a:p>
          <a:r>
            <a:rPr lang="en-US" sz="2000" dirty="0" smtClean="0">
              <a:solidFill>
                <a:srgbClr val="E2231A"/>
              </a:solidFill>
            </a:rPr>
            <a:t>xxTERM = Reported Term for the type of Event/Milestone</a:t>
          </a:r>
          <a:endParaRPr lang="en-US" sz="2000" dirty="0">
            <a:solidFill>
              <a:srgbClr val="E2231A"/>
            </a:solidFill>
          </a:endParaRPr>
        </a:p>
      </dgm:t>
    </dgm:pt>
    <dgm:pt modelId="{2F45D920-4C00-4311-96AF-8A09BF1D67B3}" type="parTrans" cxnId="{C63026A0-88A5-4AEB-AEF4-798B35125080}">
      <dgm:prSet/>
      <dgm:spPr/>
      <dgm:t>
        <a:bodyPr/>
        <a:lstStyle/>
        <a:p>
          <a:endParaRPr lang="en-US"/>
        </a:p>
      </dgm:t>
    </dgm:pt>
    <dgm:pt modelId="{172894DE-1822-4778-B7BA-D8A0DE63CDFC}" type="sibTrans" cxnId="{C63026A0-88A5-4AEB-AEF4-798B35125080}">
      <dgm:prSet/>
      <dgm:spPr/>
      <dgm:t>
        <a:bodyPr/>
        <a:lstStyle/>
        <a:p>
          <a:endParaRPr lang="en-US"/>
        </a:p>
      </dgm:t>
    </dgm:pt>
    <dgm:pt modelId="{C0EF7D06-4620-43DF-A0E2-6529E50C7342}">
      <dgm:prSet phldrT="[Text]" custT="1"/>
      <dgm:spPr/>
      <dgm:t>
        <a:bodyPr/>
        <a:lstStyle/>
        <a:p>
          <a:r>
            <a:rPr lang="en-US" sz="2000" dirty="0" smtClean="0"/>
            <a:t>Events that may not happen to all subjects or Planned Protocol Milestones:  Think Adverse Events, Disposition, etc.</a:t>
          </a:r>
          <a:endParaRPr lang="en-US" sz="2000" dirty="0"/>
        </a:p>
      </dgm:t>
    </dgm:pt>
    <dgm:pt modelId="{32D4060E-DAE4-49C0-AAAA-EC6B29890AA1}" type="parTrans" cxnId="{8300DF2B-4A8B-490F-9BE6-77D3AE559DA4}">
      <dgm:prSet/>
      <dgm:spPr/>
      <dgm:t>
        <a:bodyPr/>
        <a:lstStyle/>
        <a:p>
          <a:endParaRPr lang="en-US"/>
        </a:p>
      </dgm:t>
    </dgm:pt>
    <dgm:pt modelId="{1470FC06-C465-4510-8A4E-6FEC2026FC7E}" type="sibTrans" cxnId="{8300DF2B-4A8B-490F-9BE6-77D3AE559DA4}">
      <dgm:prSet/>
      <dgm:spPr/>
      <dgm:t>
        <a:bodyPr/>
        <a:lstStyle/>
        <a:p>
          <a:endParaRPr lang="en-US"/>
        </a:p>
      </dgm:t>
    </dgm:pt>
    <dgm:pt modelId="{7B077655-4F57-4417-9E21-A5A42DB9BF3E}" type="pres">
      <dgm:prSet presAssocID="{9352FB3B-0014-472F-A9FB-E5666E85EBC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4C1A9D-E1C4-41C9-8736-9100EC3C07FB}" type="pres">
      <dgm:prSet presAssocID="{C11BA128-1163-4D91-AAF7-F930B08E7CA0}" presName="parentLin" presStyleCnt="0"/>
      <dgm:spPr/>
    </dgm:pt>
    <dgm:pt modelId="{D3F0A108-4EA9-45BA-AAA6-AE77F40D297B}" type="pres">
      <dgm:prSet presAssocID="{C11BA128-1163-4D91-AAF7-F930B08E7CA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E995A6-C7A5-44B9-81F8-392F042992BB}" type="pres">
      <dgm:prSet presAssocID="{C11BA128-1163-4D91-AAF7-F930B08E7C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6D544-F747-4E2C-96DF-196EF655EC88}" type="pres">
      <dgm:prSet presAssocID="{C11BA128-1163-4D91-AAF7-F930B08E7CA0}" presName="negativeSpace" presStyleCnt="0"/>
      <dgm:spPr/>
    </dgm:pt>
    <dgm:pt modelId="{02CC5414-7DFF-4E61-80C2-46B065708383}" type="pres">
      <dgm:prSet presAssocID="{C11BA128-1163-4D91-AAF7-F930B08E7CA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1B7DD-B8A6-45C2-B222-2DBACE4BB45F}" type="pres">
      <dgm:prSet presAssocID="{FA473003-E101-49BC-ADC1-C5A8A921D4BD}" presName="spaceBetweenRectangles" presStyleCnt="0"/>
      <dgm:spPr/>
    </dgm:pt>
    <dgm:pt modelId="{0BB42451-467E-4163-813F-D52920F88452}" type="pres">
      <dgm:prSet presAssocID="{57A4EB5D-EE40-41F2-8249-B0ADB6929996}" presName="parentLin" presStyleCnt="0"/>
      <dgm:spPr/>
    </dgm:pt>
    <dgm:pt modelId="{1F8640FB-B2AC-4D0C-A457-F85D2A7140C4}" type="pres">
      <dgm:prSet presAssocID="{57A4EB5D-EE40-41F2-8249-B0ADB69299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A51F828-A74E-487F-9C56-4466F821F75D}" type="pres">
      <dgm:prSet presAssocID="{57A4EB5D-EE40-41F2-8249-B0ADB692999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3764C-369A-404A-B5A0-AA7B0F4405EF}" type="pres">
      <dgm:prSet presAssocID="{57A4EB5D-EE40-41F2-8249-B0ADB6929996}" presName="negativeSpace" presStyleCnt="0"/>
      <dgm:spPr/>
    </dgm:pt>
    <dgm:pt modelId="{2AC69C9E-EC52-45AB-904F-CED3460E0D9C}" type="pres">
      <dgm:prSet presAssocID="{57A4EB5D-EE40-41F2-8249-B0ADB692999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7F17E-8DF2-4A23-BADF-D3131B5AD40B}" type="pres">
      <dgm:prSet presAssocID="{E0771B3F-A3E6-4E4C-B2DB-CEF5EFB24D17}" presName="spaceBetweenRectangles" presStyleCnt="0"/>
      <dgm:spPr/>
    </dgm:pt>
    <dgm:pt modelId="{CB918E1F-3735-4BC0-82C9-AD25466C9A43}" type="pres">
      <dgm:prSet presAssocID="{490E3194-DBFB-4E0D-BCD2-5E77E420C715}" presName="parentLin" presStyleCnt="0"/>
      <dgm:spPr/>
    </dgm:pt>
    <dgm:pt modelId="{0E2540DB-7965-4F60-943C-16F34107FCBA}" type="pres">
      <dgm:prSet presAssocID="{490E3194-DBFB-4E0D-BCD2-5E77E420C71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DB855EB-F2EF-4A91-9629-E9B7F7B8D401}" type="pres">
      <dgm:prSet presAssocID="{490E3194-DBFB-4E0D-BCD2-5E77E420C71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278E5-4163-493B-9280-74DA90F31AA1}" type="pres">
      <dgm:prSet presAssocID="{490E3194-DBFB-4E0D-BCD2-5E77E420C715}" presName="negativeSpace" presStyleCnt="0"/>
      <dgm:spPr/>
    </dgm:pt>
    <dgm:pt modelId="{896B7460-A634-4B9E-B46C-BD6709531CB2}" type="pres">
      <dgm:prSet presAssocID="{490E3194-DBFB-4E0D-BCD2-5E77E420C71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94696D-9F92-4AB9-AD54-4D08B4E71023}" type="presOf" srcId="{57A4EB5D-EE40-41F2-8249-B0ADB6929996}" destId="{1F8640FB-B2AC-4D0C-A457-F85D2A7140C4}" srcOrd="0" destOrd="0" presId="urn:microsoft.com/office/officeart/2005/8/layout/list1"/>
    <dgm:cxn modelId="{C63026A0-88A5-4AEB-AEF4-798B35125080}" srcId="{57A4EB5D-EE40-41F2-8249-B0ADB6929996}" destId="{F2E497C6-0E38-448F-B448-8C67B4DCE559}" srcOrd="1" destOrd="0" parTransId="{2F45D920-4C00-4311-96AF-8A09BF1D67B3}" sibTransId="{172894DE-1822-4778-B7BA-D8A0DE63CDFC}"/>
    <dgm:cxn modelId="{2A378237-5E49-4A0A-9BE0-4D7641973BB2}" type="presOf" srcId="{C0EF7D06-4620-43DF-A0E2-6529E50C7342}" destId="{2AC69C9E-EC52-45AB-904F-CED3460E0D9C}" srcOrd="0" destOrd="0" presId="urn:microsoft.com/office/officeart/2005/8/layout/list1"/>
    <dgm:cxn modelId="{17779E75-FD14-4F2F-A7AA-DB36B6D7030B}" srcId="{9352FB3B-0014-472F-A9FB-E5666E85EBC0}" destId="{490E3194-DBFB-4E0D-BCD2-5E77E420C715}" srcOrd="2" destOrd="0" parTransId="{942FBE5A-22C5-4263-AF80-02C00EC5E2E0}" sibTransId="{87EBB960-9703-4732-B1E2-A23CD096292F}"/>
    <dgm:cxn modelId="{92865F34-3CC1-4D8C-8C72-0C50F00C7343}" type="presOf" srcId="{E9E24376-87E3-47CF-94E9-1CD8C2BDCB9B}" destId="{896B7460-A634-4B9E-B46C-BD6709531CB2}" srcOrd="0" destOrd="0" presId="urn:microsoft.com/office/officeart/2005/8/layout/list1"/>
    <dgm:cxn modelId="{E402FD78-5A2D-4D26-BEBB-6B25F57574D9}" srcId="{490E3194-DBFB-4E0D-BCD2-5E77E420C715}" destId="{E9E24376-87E3-47CF-94E9-1CD8C2BDCB9B}" srcOrd="0" destOrd="0" parTransId="{5F2DCC56-222F-4C59-B0D7-2CAF9CD1877A}" sibTransId="{8E10C89D-8B0A-4A2D-8F7A-401E99AC079F}"/>
    <dgm:cxn modelId="{1EA39C1D-E4DF-49D1-ACDC-DCA0F02A308B}" type="presOf" srcId="{490E3194-DBFB-4E0D-BCD2-5E77E420C715}" destId="{8DB855EB-F2EF-4A91-9629-E9B7F7B8D401}" srcOrd="1" destOrd="0" presId="urn:microsoft.com/office/officeart/2005/8/layout/list1"/>
    <dgm:cxn modelId="{B2BADEB7-6428-4141-9252-A5011F9D5D62}" type="presOf" srcId="{260679EC-D294-4885-8248-AE1F715CF8A6}" destId="{896B7460-A634-4B9E-B46C-BD6709531CB2}" srcOrd="0" destOrd="1" presId="urn:microsoft.com/office/officeart/2005/8/layout/list1"/>
    <dgm:cxn modelId="{F6CB9DBF-3B7E-4F89-89D1-6DBD092C091D}" type="presOf" srcId="{9A554BB2-3DB7-4E65-B423-4FFD072A01A0}" destId="{02CC5414-7DFF-4E61-80C2-46B065708383}" srcOrd="0" destOrd="0" presId="urn:microsoft.com/office/officeart/2005/8/layout/list1"/>
    <dgm:cxn modelId="{83D25A8B-AE07-42A1-82D9-7D49E1546158}" srcId="{490E3194-DBFB-4E0D-BCD2-5E77E420C715}" destId="{260679EC-D294-4885-8248-AE1F715CF8A6}" srcOrd="1" destOrd="0" parTransId="{85B2B90E-8AE8-4B45-A768-11F2E373772E}" sibTransId="{C7186C34-8659-46B1-9CB8-2A985A496988}"/>
    <dgm:cxn modelId="{56CAC0E9-F160-43F8-B78E-0AAF23576C91}" type="presOf" srcId="{C11BA128-1163-4D91-AAF7-F930B08E7CA0}" destId="{D3F0A108-4EA9-45BA-AAA6-AE77F40D297B}" srcOrd="0" destOrd="0" presId="urn:microsoft.com/office/officeart/2005/8/layout/list1"/>
    <dgm:cxn modelId="{2BB70C9F-43D3-4CD9-9F44-79F762101740}" type="presOf" srcId="{9352FB3B-0014-472F-A9FB-E5666E85EBC0}" destId="{7B077655-4F57-4417-9E21-A5A42DB9BF3E}" srcOrd="0" destOrd="0" presId="urn:microsoft.com/office/officeart/2005/8/layout/list1"/>
    <dgm:cxn modelId="{1EC85547-9B15-4346-A4E8-D2D29356A522}" srcId="{9352FB3B-0014-472F-A9FB-E5666E85EBC0}" destId="{57A4EB5D-EE40-41F2-8249-B0ADB6929996}" srcOrd="1" destOrd="0" parTransId="{2672E121-BC48-4268-861B-6384B94C2DF1}" sibTransId="{E0771B3F-A3E6-4E4C-B2DB-CEF5EFB24D17}"/>
    <dgm:cxn modelId="{11CEE1FF-6D25-46CD-8E4C-756465EA087F}" type="presOf" srcId="{C11BA128-1163-4D91-AAF7-F930B08E7CA0}" destId="{D2E995A6-C7A5-44B9-81F8-392F042992BB}" srcOrd="1" destOrd="0" presId="urn:microsoft.com/office/officeart/2005/8/layout/list1"/>
    <dgm:cxn modelId="{DD881F65-3FDF-45B6-BF38-69CBE182E42E}" srcId="{C11BA128-1163-4D91-AAF7-F930B08E7CA0}" destId="{19098F8C-75E9-4BFF-81EB-64A4C71077AC}" srcOrd="1" destOrd="0" parTransId="{C26A1390-B374-4176-80CE-C6245210635B}" sibTransId="{60DF8C9B-5E5C-4E76-8B97-3865D0554ED8}"/>
    <dgm:cxn modelId="{55507848-9685-4239-B44D-E65FFF736A8F}" srcId="{C11BA128-1163-4D91-AAF7-F930B08E7CA0}" destId="{9A554BB2-3DB7-4E65-B423-4FFD072A01A0}" srcOrd="0" destOrd="0" parTransId="{0078598D-0D1B-4D05-9C6E-A09171EB068C}" sibTransId="{25AE0ADA-1FA7-4A2B-B843-F5E06E8176E8}"/>
    <dgm:cxn modelId="{08938A9C-4E3E-4548-858B-923404D4C30D}" type="presOf" srcId="{490E3194-DBFB-4E0D-BCD2-5E77E420C715}" destId="{0E2540DB-7965-4F60-943C-16F34107FCBA}" srcOrd="0" destOrd="0" presId="urn:microsoft.com/office/officeart/2005/8/layout/list1"/>
    <dgm:cxn modelId="{A3E58E81-9E46-4B97-8814-B95EA91C2EC2}" type="presOf" srcId="{57A4EB5D-EE40-41F2-8249-B0ADB6929996}" destId="{9A51F828-A74E-487F-9C56-4466F821F75D}" srcOrd="1" destOrd="0" presId="urn:microsoft.com/office/officeart/2005/8/layout/list1"/>
    <dgm:cxn modelId="{8300DF2B-4A8B-490F-9BE6-77D3AE559DA4}" srcId="{57A4EB5D-EE40-41F2-8249-B0ADB6929996}" destId="{C0EF7D06-4620-43DF-A0E2-6529E50C7342}" srcOrd="0" destOrd="0" parTransId="{32D4060E-DAE4-49C0-AAAA-EC6B29890AA1}" sibTransId="{1470FC06-C465-4510-8A4E-6FEC2026FC7E}"/>
    <dgm:cxn modelId="{ABF49ED9-3163-402E-AC7D-CEF1CA44EFFA}" srcId="{9352FB3B-0014-472F-A9FB-E5666E85EBC0}" destId="{C11BA128-1163-4D91-AAF7-F930B08E7CA0}" srcOrd="0" destOrd="0" parTransId="{6A035631-C070-4CF3-8A55-7362B67DD72D}" sibTransId="{FA473003-E101-49BC-ADC1-C5A8A921D4BD}"/>
    <dgm:cxn modelId="{A191B333-C036-4657-A3AA-230BFEA865D7}" type="presOf" srcId="{F2E497C6-0E38-448F-B448-8C67B4DCE559}" destId="{2AC69C9E-EC52-45AB-904F-CED3460E0D9C}" srcOrd="0" destOrd="1" presId="urn:microsoft.com/office/officeart/2005/8/layout/list1"/>
    <dgm:cxn modelId="{24FCE00B-1B71-4944-876B-01427D226E8C}" type="presOf" srcId="{19098F8C-75E9-4BFF-81EB-64A4C71077AC}" destId="{02CC5414-7DFF-4E61-80C2-46B065708383}" srcOrd="0" destOrd="1" presId="urn:microsoft.com/office/officeart/2005/8/layout/list1"/>
    <dgm:cxn modelId="{8E7E6829-E0E0-4FB0-BC2F-2587F28D3FA0}" type="presParOf" srcId="{7B077655-4F57-4417-9E21-A5A42DB9BF3E}" destId="{344C1A9D-E1C4-41C9-8736-9100EC3C07FB}" srcOrd="0" destOrd="0" presId="urn:microsoft.com/office/officeart/2005/8/layout/list1"/>
    <dgm:cxn modelId="{0F597899-4912-4E80-AAA1-E19673284F80}" type="presParOf" srcId="{344C1A9D-E1C4-41C9-8736-9100EC3C07FB}" destId="{D3F0A108-4EA9-45BA-AAA6-AE77F40D297B}" srcOrd="0" destOrd="0" presId="urn:microsoft.com/office/officeart/2005/8/layout/list1"/>
    <dgm:cxn modelId="{F66C97EB-6A4C-4E34-885F-0C8E139A2316}" type="presParOf" srcId="{344C1A9D-E1C4-41C9-8736-9100EC3C07FB}" destId="{D2E995A6-C7A5-44B9-81F8-392F042992BB}" srcOrd="1" destOrd="0" presId="urn:microsoft.com/office/officeart/2005/8/layout/list1"/>
    <dgm:cxn modelId="{55AE5173-C3AB-447D-BF7B-CAC060CE10B0}" type="presParOf" srcId="{7B077655-4F57-4417-9E21-A5A42DB9BF3E}" destId="{35A6D544-F747-4E2C-96DF-196EF655EC88}" srcOrd="1" destOrd="0" presId="urn:microsoft.com/office/officeart/2005/8/layout/list1"/>
    <dgm:cxn modelId="{D38E8E39-43DF-4C88-8230-BC5128995E95}" type="presParOf" srcId="{7B077655-4F57-4417-9E21-A5A42DB9BF3E}" destId="{02CC5414-7DFF-4E61-80C2-46B065708383}" srcOrd="2" destOrd="0" presId="urn:microsoft.com/office/officeart/2005/8/layout/list1"/>
    <dgm:cxn modelId="{17A5351E-0C9B-4712-BDC9-7054ACFECA1E}" type="presParOf" srcId="{7B077655-4F57-4417-9E21-A5A42DB9BF3E}" destId="{7541B7DD-B8A6-45C2-B222-2DBACE4BB45F}" srcOrd="3" destOrd="0" presId="urn:microsoft.com/office/officeart/2005/8/layout/list1"/>
    <dgm:cxn modelId="{79A52DF5-9A09-4AF8-957F-4244A713BDB6}" type="presParOf" srcId="{7B077655-4F57-4417-9E21-A5A42DB9BF3E}" destId="{0BB42451-467E-4163-813F-D52920F88452}" srcOrd="4" destOrd="0" presId="urn:microsoft.com/office/officeart/2005/8/layout/list1"/>
    <dgm:cxn modelId="{6ED66794-7252-40CE-BC27-C0505C175701}" type="presParOf" srcId="{0BB42451-467E-4163-813F-D52920F88452}" destId="{1F8640FB-B2AC-4D0C-A457-F85D2A7140C4}" srcOrd="0" destOrd="0" presId="urn:microsoft.com/office/officeart/2005/8/layout/list1"/>
    <dgm:cxn modelId="{F0336232-3094-4AC2-8CE5-F96E75352A43}" type="presParOf" srcId="{0BB42451-467E-4163-813F-D52920F88452}" destId="{9A51F828-A74E-487F-9C56-4466F821F75D}" srcOrd="1" destOrd="0" presId="urn:microsoft.com/office/officeart/2005/8/layout/list1"/>
    <dgm:cxn modelId="{3893EA2E-7819-4D8C-B0AB-7EF4FF11C7DF}" type="presParOf" srcId="{7B077655-4F57-4417-9E21-A5A42DB9BF3E}" destId="{8C63764C-369A-404A-B5A0-AA7B0F4405EF}" srcOrd="5" destOrd="0" presId="urn:microsoft.com/office/officeart/2005/8/layout/list1"/>
    <dgm:cxn modelId="{0A622ED8-D230-49E6-959F-10ABD486494C}" type="presParOf" srcId="{7B077655-4F57-4417-9E21-A5A42DB9BF3E}" destId="{2AC69C9E-EC52-45AB-904F-CED3460E0D9C}" srcOrd="6" destOrd="0" presId="urn:microsoft.com/office/officeart/2005/8/layout/list1"/>
    <dgm:cxn modelId="{FDA0E911-026E-4094-B227-1121AD484901}" type="presParOf" srcId="{7B077655-4F57-4417-9E21-A5A42DB9BF3E}" destId="{0727F17E-8DF2-4A23-BADF-D3131B5AD40B}" srcOrd="7" destOrd="0" presId="urn:microsoft.com/office/officeart/2005/8/layout/list1"/>
    <dgm:cxn modelId="{BE1FA76D-D352-4C8C-A98A-79D0BC35C2D2}" type="presParOf" srcId="{7B077655-4F57-4417-9E21-A5A42DB9BF3E}" destId="{CB918E1F-3735-4BC0-82C9-AD25466C9A43}" srcOrd="8" destOrd="0" presId="urn:microsoft.com/office/officeart/2005/8/layout/list1"/>
    <dgm:cxn modelId="{391B52E2-30CB-4DFA-87D3-BCFCCCA5C7D2}" type="presParOf" srcId="{CB918E1F-3735-4BC0-82C9-AD25466C9A43}" destId="{0E2540DB-7965-4F60-943C-16F34107FCBA}" srcOrd="0" destOrd="0" presId="urn:microsoft.com/office/officeart/2005/8/layout/list1"/>
    <dgm:cxn modelId="{C1F5340C-2C5A-4656-BA25-CF1D77B0CE54}" type="presParOf" srcId="{CB918E1F-3735-4BC0-82C9-AD25466C9A43}" destId="{8DB855EB-F2EF-4A91-9629-E9B7F7B8D401}" srcOrd="1" destOrd="0" presId="urn:microsoft.com/office/officeart/2005/8/layout/list1"/>
    <dgm:cxn modelId="{0AFE5A26-8550-4CCA-889D-A656290CB9A4}" type="presParOf" srcId="{7B077655-4F57-4417-9E21-A5A42DB9BF3E}" destId="{E7F278E5-4163-493B-9280-74DA90F31AA1}" srcOrd="9" destOrd="0" presId="urn:microsoft.com/office/officeart/2005/8/layout/list1"/>
    <dgm:cxn modelId="{791B7B15-6439-43BF-8BBB-0C292AEDBD58}" type="presParOf" srcId="{7B077655-4F57-4417-9E21-A5A42DB9BF3E}" destId="{896B7460-A634-4B9E-B46C-BD6709531CB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7EDE86-E581-4825-9606-199B7BAF3B0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E7A2EB-243F-4B6B-A1B4-322A33816BFF}">
      <dgm:prSet phldrT="[Text]"/>
      <dgm:spPr/>
      <dgm:t>
        <a:bodyPr/>
        <a:lstStyle/>
        <a:p>
          <a:r>
            <a:rPr lang="en-US" dirty="0" smtClean="0"/>
            <a:t>CDASH</a:t>
          </a:r>
          <a:endParaRPr lang="en-US" dirty="0"/>
        </a:p>
      </dgm:t>
    </dgm:pt>
    <dgm:pt modelId="{E7323746-8A35-4845-B0E1-6E92337B85F9}" type="parTrans" cxnId="{E985BA0D-4EB3-43DF-A814-BCDE38407A10}">
      <dgm:prSet/>
      <dgm:spPr/>
      <dgm:t>
        <a:bodyPr/>
        <a:lstStyle/>
        <a:p>
          <a:endParaRPr lang="en-US"/>
        </a:p>
      </dgm:t>
    </dgm:pt>
    <dgm:pt modelId="{6804EA23-8651-4E2C-A9DE-B6351BCD37EF}" type="sibTrans" cxnId="{E985BA0D-4EB3-43DF-A814-BCDE38407A10}">
      <dgm:prSet/>
      <dgm:spPr/>
      <dgm:t>
        <a:bodyPr/>
        <a:lstStyle/>
        <a:p>
          <a:endParaRPr lang="en-US" dirty="0"/>
        </a:p>
      </dgm:t>
    </dgm:pt>
    <dgm:pt modelId="{AA0F0DF9-B5E2-43ED-95B8-0C1EEAD81963}">
      <dgm:prSet phldrT="[Text]"/>
      <dgm:spPr/>
      <dgm:t>
        <a:bodyPr/>
        <a:lstStyle/>
        <a:p>
          <a:r>
            <a:rPr lang="en-US" dirty="0" smtClean="0"/>
            <a:t>TFLs</a:t>
          </a:r>
          <a:endParaRPr lang="en-US" dirty="0"/>
        </a:p>
      </dgm:t>
    </dgm:pt>
    <dgm:pt modelId="{5E1B0E16-AEF6-4E40-95AF-FC36F6FDF827}" type="parTrans" cxnId="{AB2613B6-B90D-467E-95A9-D3701AC8F671}">
      <dgm:prSet/>
      <dgm:spPr/>
      <dgm:t>
        <a:bodyPr/>
        <a:lstStyle/>
        <a:p>
          <a:endParaRPr lang="en-US"/>
        </a:p>
      </dgm:t>
    </dgm:pt>
    <dgm:pt modelId="{25AAAAAC-6BA9-4F23-B15F-645991926133}" type="sibTrans" cxnId="{AB2613B6-B90D-467E-95A9-D3701AC8F671}">
      <dgm:prSet/>
      <dgm:spPr/>
      <dgm:t>
        <a:bodyPr/>
        <a:lstStyle/>
        <a:p>
          <a:endParaRPr lang="en-US"/>
        </a:p>
      </dgm:t>
    </dgm:pt>
    <dgm:pt modelId="{91A51F6A-7CD6-48AC-A780-435E2E210342}">
      <dgm:prSet phldrT="[Text]"/>
      <dgm:spPr/>
      <dgm:t>
        <a:bodyPr/>
        <a:lstStyle/>
        <a:p>
          <a:r>
            <a:rPr lang="en-US" dirty="0" smtClean="0"/>
            <a:t>SDTM</a:t>
          </a:r>
          <a:endParaRPr lang="en-US" dirty="0"/>
        </a:p>
      </dgm:t>
    </dgm:pt>
    <dgm:pt modelId="{3805D338-121E-4BD5-B3D7-6C8CD5BF2A1F}" type="parTrans" cxnId="{163FC172-66EE-47A5-A66C-7480C657D8AC}">
      <dgm:prSet/>
      <dgm:spPr/>
      <dgm:t>
        <a:bodyPr/>
        <a:lstStyle/>
        <a:p>
          <a:endParaRPr lang="en-US"/>
        </a:p>
      </dgm:t>
    </dgm:pt>
    <dgm:pt modelId="{A71572F0-56C7-4F53-A8FB-1F2E9698C0F7}" type="sibTrans" cxnId="{163FC172-66EE-47A5-A66C-7480C657D8AC}">
      <dgm:prSet/>
      <dgm:spPr/>
      <dgm:t>
        <a:bodyPr/>
        <a:lstStyle/>
        <a:p>
          <a:endParaRPr lang="en-US" dirty="0"/>
        </a:p>
      </dgm:t>
    </dgm:pt>
    <dgm:pt modelId="{4B37E47A-1E16-41FC-8EEB-37E7C27A639C}">
      <dgm:prSet phldrT="[Text]"/>
      <dgm:spPr/>
      <dgm:t>
        <a:bodyPr/>
        <a:lstStyle/>
        <a:p>
          <a:r>
            <a:rPr lang="en-US" dirty="0" smtClean="0"/>
            <a:t>ADaM</a:t>
          </a:r>
          <a:endParaRPr lang="en-US" dirty="0"/>
        </a:p>
      </dgm:t>
    </dgm:pt>
    <dgm:pt modelId="{668B6DDC-AE3B-4587-B59B-FD119E82AE94}" type="parTrans" cxnId="{EDBA708D-6772-4DBF-A9C9-FB8FFD28B09A}">
      <dgm:prSet/>
      <dgm:spPr/>
      <dgm:t>
        <a:bodyPr/>
        <a:lstStyle/>
        <a:p>
          <a:endParaRPr lang="en-US"/>
        </a:p>
      </dgm:t>
    </dgm:pt>
    <dgm:pt modelId="{9DDB72DB-E411-4EAD-B9B5-B8D7BA871015}" type="sibTrans" cxnId="{EDBA708D-6772-4DBF-A9C9-FB8FFD28B09A}">
      <dgm:prSet/>
      <dgm:spPr/>
      <dgm:t>
        <a:bodyPr/>
        <a:lstStyle/>
        <a:p>
          <a:endParaRPr lang="en-US" dirty="0"/>
        </a:p>
      </dgm:t>
    </dgm:pt>
    <dgm:pt modelId="{DF9B962E-97AA-4176-9B08-7060A6F9B83F}" type="pres">
      <dgm:prSet presAssocID="{217EDE86-E581-4825-9606-199B7BAF3B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764589-A2F7-4F4A-9DA3-ADD514CA7B12}" type="pres">
      <dgm:prSet presAssocID="{16E7A2EB-243F-4B6B-A1B4-322A33816BF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37F45-D1A9-43BB-A003-DA10A51FF30C}" type="pres">
      <dgm:prSet presAssocID="{6804EA23-8651-4E2C-A9DE-B6351BCD37E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19B8454-333E-4C32-A3D6-682C989F6A05}" type="pres">
      <dgm:prSet presAssocID="{6804EA23-8651-4E2C-A9DE-B6351BCD37E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3D7DD61-ECF2-4A68-8D93-161A797BA710}" type="pres">
      <dgm:prSet presAssocID="{91A51F6A-7CD6-48AC-A780-435E2E2103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EF131-8B51-4DD7-BA4A-35ACC4730F1E}" type="pres">
      <dgm:prSet presAssocID="{A71572F0-56C7-4F53-A8FB-1F2E9698C0F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73E1431-A17F-4BBE-81BD-275F8D66CB41}" type="pres">
      <dgm:prSet presAssocID="{A71572F0-56C7-4F53-A8FB-1F2E9698C0F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23EE63A-98DA-4DAB-AE4D-3D1C0A103A71}" type="pres">
      <dgm:prSet presAssocID="{4B37E47A-1E16-41FC-8EEB-37E7C27A639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37AD2-DCBD-4B64-8A34-F0CD1F25F5E0}" type="pres">
      <dgm:prSet presAssocID="{9DDB72DB-E411-4EAD-B9B5-B8D7BA87101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454D4C7-0075-4213-8AB0-FE8DB8A99BA8}" type="pres">
      <dgm:prSet presAssocID="{9DDB72DB-E411-4EAD-B9B5-B8D7BA87101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FFBDE86-D74B-457F-8A16-CFC60206D999}" type="pres">
      <dgm:prSet presAssocID="{AA0F0DF9-B5E2-43ED-95B8-0C1EEAD8196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C78196-3447-401D-A029-AFE207BFAC6C}" type="presOf" srcId="{6804EA23-8651-4E2C-A9DE-B6351BCD37EF}" destId="{25637F45-D1A9-43BB-A003-DA10A51FF30C}" srcOrd="0" destOrd="0" presId="urn:microsoft.com/office/officeart/2005/8/layout/process1"/>
    <dgm:cxn modelId="{FBBEC1AF-7677-4E4B-9F05-A2799019D37D}" type="presOf" srcId="{91A51F6A-7CD6-48AC-A780-435E2E210342}" destId="{A3D7DD61-ECF2-4A68-8D93-161A797BA710}" srcOrd="0" destOrd="0" presId="urn:microsoft.com/office/officeart/2005/8/layout/process1"/>
    <dgm:cxn modelId="{AB2613B6-B90D-467E-95A9-D3701AC8F671}" srcId="{217EDE86-E581-4825-9606-199B7BAF3B01}" destId="{AA0F0DF9-B5E2-43ED-95B8-0C1EEAD81963}" srcOrd="3" destOrd="0" parTransId="{5E1B0E16-AEF6-4E40-95AF-FC36F6FDF827}" sibTransId="{25AAAAAC-6BA9-4F23-B15F-645991926133}"/>
    <dgm:cxn modelId="{50AC8DEE-11F9-4903-8033-B54BF62D7D56}" type="presOf" srcId="{9DDB72DB-E411-4EAD-B9B5-B8D7BA871015}" destId="{5454D4C7-0075-4213-8AB0-FE8DB8A99BA8}" srcOrd="1" destOrd="0" presId="urn:microsoft.com/office/officeart/2005/8/layout/process1"/>
    <dgm:cxn modelId="{1CD9C362-3A55-4727-BC64-9CB45D8EA03B}" type="presOf" srcId="{4B37E47A-1E16-41FC-8EEB-37E7C27A639C}" destId="{C23EE63A-98DA-4DAB-AE4D-3D1C0A103A71}" srcOrd="0" destOrd="0" presId="urn:microsoft.com/office/officeart/2005/8/layout/process1"/>
    <dgm:cxn modelId="{03275E6C-D5E3-46AE-8F4E-B3656B25A6BA}" type="presOf" srcId="{A71572F0-56C7-4F53-A8FB-1F2E9698C0F7}" destId="{334EF131-8B51-4DD7-BA4A-35ACC4730F1E}" srcOrd="0" destOrd="0" presId="urn:microsoft.com/office/officeart/2005/8/layout/process1"/>
    <dgm:cxn modelId="{EDBA708D-6772-4DBF-A9C9-FB8FFD28B09A}" srcId="{217EDE86-E581-4825-9606-199B7BAF3B01}" destId="{4B37E47A-1E16-41FC-8EEB-37E7C27A639C}" srcOrd="2" destOrd="0" parTransId="{668B6DDC-AE3B-4587-B59B-FD119E82AE94}" sibTransId="{9DDB72DB-E411-4EAD-B9B5-B8D7BA871015}"/>
    <dgm:cxn modelId="{141F8A6D-718C-49CE-819A-F8257345F6A5}" type="presOf" srcId="{AA0F0DF9-B5E2-43ED-95B8-0C1EEAD81963}" destId="{EFFBDE86-D74B-457F-8A16-CFC60206D999}" srcOrd="0" destOrd="0" presId="urn:microsoft.com/office/officeart/2005/8/layout/process1"/>
    <dgm:cxn modelId="{E5D1B7AD-4723-4969-ACCB-3EAA22310F6F}" type="presOf" srcId="{6804EA23-8651-4E2C-A9DE-B6351BCD37EF}" destId="{219B8454-333E-4C32-A3D6-682C989F6A05}" srcOrd="1" destOrd="0" presId="urn:microsoft.com/office/officeart/2005/8/layout/process1"/>
    <dgm:cxn modelId="{B028688A-4B6D-43E1-AB62-578CC16289E6}" type="presOf" srcId="{16E7A2EB-243F-4B6B-A1B4-322A33816BFF}" destId="{6A764589-A2F7-4F4A-9DA3-ADD514CA7B12}" srcOrd="0" destOrd="0" presId="urn:microsoft.com/office/officeart/2005/8/layout/process1"/>
    <dgm:cxn modelId="{163FC172-66EE-47A5-A66C-7480C657D8AC}" srcId="{217EDE86-E581-4825-9606-199B7BAF3B01}" destId="{91A51F6A-7CD6-48AC-A780-435E2E210342}" srcOrd="1" destOrd="0" parTransId="{3805D338-121E-4BD5-B3D7-6C8CD5BF2A1F}" sibTransId="{A71572F0-56C7-4F53-A8FB-1F2E9698C0F7}"/>
    <dgm:cxn modelId="{9126A13C-6F2B-454A-86C0-72093B2ED3A3}" type="presOf" srcId="{217EDE86-E581-4825-9606-199B7BAF3B01}" destId="{DF9B962E-97AA-4176-9B08-7060A6F9B83F}" srcOrd="0" destOrd="0" presId="urn:microsoft.com/office/officeart/2005/8/layout/process1"/>
    <dgm:cxn modelId="{E985BA0D-4EB3-43DF-A814-BCDE38407A10}" srcId="{217EDE86-E581-4825-9606-199B7BAF3B01}" destId="{16E7A2EB-243F-4B6B-A1B4-322A33816BFF}" srcOrd="0" destOrd="0" parTransId="{E7323746-8A35-4845-B0E1-6E92337B85F9}" sibTransId="{6804EA23-8651-4E2C-A9DE-B6351BCD37EF}"/>
    <dgm:cxn modelId="{2953174A-534E-4C0D-B1B4-11914CF27884}" type="presOf" srcId="{A71572F0-56C7-4F53-A8FB-1F2E9698C0F7}" destId="{D73E1431-A17F-4BBE-81BD-275F8D66CB41}" srcOrd="1" destOrd="0" presId="urn:microsoft.com/office/officeart/2005/8/layout/process1"/>
    <dgm:cxn modelId="{F418D9DE-1D84-4DB5-BEE4-2744E3190493}" type="presOf" srcId="{9DDB72DB-E411-4EAD-B9B5-B8D7BA871015}" destId="{37437AD2-DCBD-4B64-8A34-F0CD1F25F5E0}" srcOrd="0" destOrd="0" presId="urn:microsoft.com/office/officeart/2005/8/layout/process1"/>
    <dgm:cxn modelId="{2EC564DC-C618-4ECA-878B-CE3F5AED95E2}" type="presParOf" srcId="{DF9B962E-97AA-4176-9B08-7060A6F9B83F}" destId="{6A764589-A2F7-4F4A-9DA3-ADD514CA7B12}" srcOrd="0" destOrd="0" presId="urn:microsoft.com/office/officeart/2005/8/layout/process1"/>
    <dgm:cxn modelId="{3D7C61D0-C004-40A9-A07B-E3AF888DE6FA}" type="presParOf" srcId="{DF9B962E-97AA-4176-9B08-7060A6F9B83F}" destId="{25637F45-D1A9-43BB-A003-DA10A51FF30C}" srcOrd="1" destOrd="0" presId="urn:microsoft.com/office/officeart/2005/8/layout/process1"/>
    <dgm:cxn modelId="{E62718C0-C58C-4640-9C03-E442D3D42F2F}" type="presParOf" srcId="{25637F45-D1A9-43BB-A003-DA10A51FF30C}" destId="{219B8454-333E-4C32-A3D6-682C989F6A05}" srcOrd="0" destOrd="0" presId="urn:microsoft.com/office/officeart/2005/8/layout/process1"/>
    <dgm:cxn modelId="{75C7B10E-E2EE-4CD9-9605-6D8F378C1686}" type="presParOf" srcId="{DF9B962E-97AA-4176-9B08-7060A6F9B83F}" destId="{A3D7DD61-ECF2-4A68-8D93-161A797BA710}" srcOrd="2" destOrd="0" presId="urn:microsoft.com/office/officeart/2005/8/layout/process1"/>
    <dgm:cxn modelId="{8840E055-12D7-4062-9E42-EE7E5C278214}" type="presParOf" srcId="{DF9B962E-97AA-4176-9B08-7060A6F9B83F}" destId="{334EF131-8B51-4DD7-BA4A-35ACC4730F1E}" srcOrd="3" destOrd="0" presId="urn:microsoft.com/office/officeart/2005/8/layout/process1"/>
    <dgm:cxn modelId="{D8A51A19-A7D4-48B7-B1AE-3001A2E09FD6}" type="presParOf" srcId="{334EF131-8B51-4DD7-BA4A-35ACC4730F1E}" destId="{D73E1431-A17F-4BBE-81BD-275F8D66CB41}" srcOrd="0" destOrd="0" presId="urn:microsoft.com/office/officeart/2005/8/layout/process1"/>
    <dgm:cxn modelId="{6C448CC2-F4C2-43BE-AF1E-D818475ADC15}" type="presParOf" srcId="{DF9B962E-97AA-4176-9B08-7060A6F9B83F}" destId="{C23EE63A-98DA-4DAB-AE4D-3D1C0A103A71}" srcOrd="4" destOrd="0" presId="urn:microsoft.com/office/officeart/2005/8/layout/process1"/>
    <dgm:cxn modelId="{04F4295A-E5EF-44C0-992A-0D2D7C23A8BE}" type="presParOf" srcId="{DF9B962E-97AA-4176-9B08-7060A6F9B83F}" destId="{37437AD2-DCBD-4B64-8A34-F0CD1F25F5E0}" srcOrd="5" destOrd="0" presId="urn:microsoft.com/office/officeart/2005/8/layout/process1"/>
    <dgm:cxn modelId="{35D8C6EB-61D7-45FB-8434-E423CABAC9EE}" type="presParOf" srcId="{37437AD2-DCBD-4B64-8A34-F0CD1F25F5E0}" destId="{5454D4C7-0075-4213-8AB0-FE8DB8A99BA8}" srcOrd="0" destOrd="0" presId="urn:microsoft.com/office/officeart/2005/8/layout/process1"/>
    <dgm:cxn modelId="{58EE2AAD-57AA-4630-BB96-76FB794C9E2F}" type="presParOf" srcId="{DF9B962E-97AA-4176-9B08-7060A6F9B83F}" destId="{EFFBDE86-D74B-457F-8A16-CFC60206D99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9143FB-0172-4608-BCFB-F26E1CED7581}" type="doc">
      <dgm:prSet loTypeId="urn:microsoft.com/office/officeart/2005/8/layout/hProcess11" loCatId="process" qsTypeId="urn:microsoft.com/office/officeart/2005/8/quickstyle/simple1" qsCatId="simple" csTypeId="urn:microsoft.com/office/officeart/2005/8/colors/accent2_1" csCatId="accent2" phldr="1"/>
      <dgm:spPr/>
    </dgm:pt>
    <dgm:pt modelId="{D3EE21B4-886B-49C6-B87A-58806D19EC6A}">
      <dgm:prSet phldrT="[Text]"/>
      <dgm:spPr/>
      <dgm:t>
        <a:bodyPr/>
        <a:lstStyle/>
        <a:p>
          <a:r>
            <a:rPr lang="en-US" dirty="0" smtClean="0"/>
            <a:t>Raw Data Sets</a:t>
          </a:r>
          <a:endParaRPr lang="en-US" dirty="0"/>
        </a:p>
      </dgm:t>
    </dgm:pt>
    <dgm:pt modelId="{9E6415E9-2CED-491F-847C-57E9FC65EE17}" type="parTrans" cxnId="{F398D9C4-A700-4D3D-A7B3-FFC7D7DAE847}">
      <dgm:prSet/>
      <dgm:spPr/>
      <dgm:t>
        <a:bodyPr/>
        <a:lstStyle/>
        <a:p>
          <a:endParaRPr lang="en-US"/>
        </a:p>
      </dgm:t>
    </dgm:pt>
    <dgm:pt modelId="{A815F542-51B1-4D45-9A86-B4743CF7B7F9}" type="sibTrans" cxnId="{F398D9C4-A700-4D3D-A7B3-FFC7D7DAE847}">
      <dgm:prSet/>
      <dgm:spPr/>
      <dgm:t>
        <a:bodyPr/>
        <a:lstStyle/>
        <a:p>
          <a:endParaRPr lang="en-US"/>
        </a:p>
      </dgm:t>
    </dgm:pt>
    <dgm:pt modelId="{591290CF-8A16-4672-BF1C-FA6377FCC0B2}">
      <dgm:prSet phldrT="[Text]"/>
      <dgm:spPr/>
      <dgm:t>
        <a:bodyPr/>
        <a:lstStyle/>
        <a:p>
          <a:r>
            <a:rPr lang="en-US" dirty="0" smtClean="0"/>
            <a:t>ADaM Data Sets</a:t>
          </a:r>
          <a:endParaRPr lang="en-US" dirty="0"/>
        </a:p>
      </dgm:t>
    </dgm:pt>
    <dgm:pt modelId="{C491B494-7CD8-4F97-BEB5-596A69BF99E5}" type="parTrans" cxnId="{90502FCC-4069-4EDE-A345-40AE33478CC8}">
      <dgm:prSet/>
      <dgm:spPr/>
      <dgm:t>
        <a:bodyPr/>
        <a:lstStyle/>
        <a:p>
          <a:endParaRPr lang="en-US"/>
        </a:p>
      </dgm:t>
    </dgm:pt>
    <dgm:pt modelId="{1D802BD1-751A-4305-AFD6-4532162B9F64}" type="sibTrans" cxnId="{90502FCC-4069-4EDE-A345-40AE33478CC8}">
      <dgm:prSet/>
      <dgm:spPr/>
      <dgm:t>
        <a:bodyPr/>
        <a:lstStyle/>
        <a:p>
          <a:endParaRPr lang="en-US"/>
        </a:p>
      </dgm:t>
    </dgm:pt>
    <dgm:pt modelId="{8F74F5B4-4303-433C-AF0E-5063F602D504}">
      <dgm:prSet phldrT="[Text]"/>
      <dgm:spPr/>
      <dgm:t>
        <a:bodyPr/>
        <a:lstStyle/>
        <a:p>
          <a:r>
            <a:rPr lang="en-US" dirty="0" smtClean="0"/>
            <a:t>Analysis Results</a:t>
          </a:r>
          <a:endParaRPr lang="en-US" dirty="0"/>
        </a:p>
      </dgm:t>
    </dgm:pt>
    <dgm:pt modelId="{040CE1E2-8543-4611-A26E-0EBE6FAF4EC9}" type="parTrans" cxnId="{E13CF1E4-DB44-4AEE-8944-FC5C51312285}">
      <dgm:prSet/>
      <dgm:spPr/>
      <dgm:t>
        <a:bodyPr/>
        <a:lstStyle/>
        <a:p>
          <a:endParaRPr lang="en-US"/>
        </a:p>
      </dgm:t>
    </dgm:pt>
    <dgm:pt modelId="{B60D90D8-45A6-4052-B393-0AA5EE4F7296}" type="sibTrans" cxnId="{E13CF1E4-DB44-4AEE-8944-FC5C51312285}">
      <dgm:prSet/>
      <dgm:spPr/>
      <dgm:t>
        <a:bodyPr/>
        <a:lstStyle/>
        <a:p>
          <a:endParaRPr lang="en-US"/>
        </a:p>
      </dgm:t>
    </dgm:pt>
    <dgm:pt modelId="{C67D805B-94B2-4156-9BE4-765F0C7BCB82}">
      <dgm:prSet phldrT="[Text]"/>
      <dgm:spPr/>
      <dgm:t>
        <a:bodyPr/>
        <a:lstStyle/>
        <a:p>
          <a:r>
            <a:rPr lang="en-US" dirty="0" smtClean="0"/>
            <a:t>SDTM Domains</a:t>
          </a:r>
          <a:endParaRPr lang="en-US" dirty="0"/>
        </a:p>
      </dgm:t>
    </dgm:pt>
    <dgm:pt modelId="{0C904885-8E0C-4213-BF12-604254FCBCFB}" type="parTrans" cxnId="{5C9F5558-98E0-4AE2-9E06-672F3AF775EC}">
      <dgm:prSet/>
      <dgm:spPr/>
      <dgm:t>
        <a:bodyPr/>
        <a:lstStyle/>
        <a:p>
          <a:endParaRPr lang="en-US"/>
        </a:p>
      </dgm:t>
    </dgm:pt>
    <dgm:pt modelId="{88C09C14-881A-451B-885C-09D816D59098}" type="sibTrans" cxnId="{5C9F5558-98E0-4AE2-9E06-672F3AF775EC}">
      <dgm:prSet/>
      <dgm:spPr/>
      <dgm:t>
        <a:bodyPr/>
        <a:lstStyle/>
        <a:p>
          <a:endParaRPr lang="en-US"/>
        </a:p>
      </dgm:t>
    </dgm:pt>
    <dgm:pt modelId="{EFEA8AF0-75DC-426B-9C52-FCA86EF8A289}" type="pres">
      <dgm:prSet presAssocID="{6A9143FB-0172-4608-BCFB-F26E1CED7581}" presName="Name0" presStyleCnt="0">
        <dgm:presLayoutVars>
          <dgm:dir/>
          <dgm:resizeHandles val="exact"/>
        </dgm:presLayoutVars>
      </dgm:prSet>
      <dgm:spPr/>
    </dgm:pt>
    <dgm:pt modelId="{4F5EA093-9E37-4B99-9CFF-BEA57931D023}" type="pres">
      <dgm:prSet presAssocID="{6A9143FB-0172-4608-BCFB-F26E1CED7581}" presName="arrow" presStyleLbl="bgShp" presStyleIdx="0" presStyleCnt="1"/>
      <dgm:spPr/>
    </dgm:pt>
    <dgm:pt modelId="{5FB6EF83-8FDA-4AD1-A9F9-193117DE86B5}" type="pres">
      <dgm:prSet presAssocID="{6A9143FB-0172-4608-BCFB-F26E1CED7581}" presName="points" presStyleCnt="0"/>
      <dgm:spPr/>
    </dgm:pt>
    <dgm:pt modelId="{B591EA69-93A8-46B0-947C-DE2A04D33013}" type="pres">
      <dgm:prSet presAssocID="{D3EE21B4-886B-49C6-B87A-58806D19EC6A}" presName="compositeA" presStyleCnt="0"/>
      <dgm:spPr/>
    </dgm:pt>
    <dgm:pt modelId="{D5D728B5-6ABD-4E17-A14F-B72E7FE2ABD9}" type="pres">
      <dgm:prSet presAssocID="{D3EE21B4-886B-49C6-B87A-58806D19EC6A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C8C9E-A875-4DED-90BF-1F599C57A5B4}" type="pres">
      <dgm:prSet presAssocID="{D3EE21B4-886B-49C6-B87A-58806D19EC6A}" presName="circleA" presStyleLbl="node1" presStyleIdx="0" presStyleCnt="4"/>
      <dgm:spPr/>
    </dgm:pt>
    <dgm:pt modelId="{6C8F3CBA-FA26-4675-BB28-928076E540A6}" type="pres">
      <dgm:prSet presAssocID="{D3EE21B4-886B-49C6-B87A-58806D19EC6A}" presName="spaceA" presStyleCnt="0"/>
      <dgm:spPr/>
    </dgm:pt>
    <dgm:pt modelId="{E20FDE29-B8F6-419C-9574-82299D1FD3D7}" type="pres">
      <dgm:prSet presAssocID="{A815F542-51B1-4D45-9A86-B4743CF7B7F9}" presName="space" presStyleCnt="0"/>
      <dgm:spPr/>
    </dgm:pt>
    <dgm:pt modelId="{0E5FBE6A-240D-4DE9-962C-479F74B2E122}" type="pres">
      <dgm:prSet presAssocID="{C67D805B-94B2-4156-9BE4-765F0C7BCB82}" presName="compositeB" presStyleCnt="0"/>
      <dgm:spPr/>
    </dgm:pt>
    <dgm:pt modelId="{4DEAB460-2DA3-453E-8BD3-0E797513B453}" type="pres">
      <dgm:prSet presAssocID="{C67D805B-94B2-4156-9BE4-765F0C7BCB82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D3B0F-8877-4B72-BDB9-597E1A8B67BF}" type="pres">
      <dgm:prSet presAssocID="{C67D805B-94B2-4156-9BE4-765F0C7BCB82}" presName="circleB" presStyleLbl="node1" presStyleIdx="1" presStyleCnt="4"/>
      <dgm:spPr/>
    </dgm:pt>
    <dgm:pt modelId="{EFD2447C-16FF-4534-B482-D22ED5A39687}" type="pres">
      <dgm:prSet presAssocID="{C67D805B-94B2-4156-9BE4-765F0C7BCB82}" presName="spaceB" presStyleCnt="0"/>
      <dgm:spPr/>
    </dgm:pt>
    <dgm:pt modelId="{CCC28977-3F5E-4B8C-823C-76086A081A1D}" type="pres">
      <dgm:prSet presAssocID="{88C09C14-881A-451B-885C-09D816D59098}" presName="space" presStyleCnt="0"/>
      <dgm:spPr/>
    </dgm:pt>
    <dgm:pt modelId="{6F613832-FE2C-4334-B6F0-CF879AFE7EA0}" type="pres">
      <dgm:prSet presAssocID="{591290CF-8A16-4672-BF1C-FA6377FCC0B2}" presName="compositeA" presStyleCnt="0"/>
      <dgm:spPr/>
    </dgm:pt>
    <dgm:pt modelId="{1D358527-53C0-4BE7-BE75-008DAE585904}" type="pres">
      <dgm:prSet presAssocID="{591290CF-8A16-4672-BF1C-FA6377FCC0B2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B3659-52BB-4031-B5D8-12CF5B5D4289}" type="pres">
      <dgm:prSet presAssocID="{591290CF-8A16-4672-BF1C-FA6377FCC0B2}" presName="circleA" presStyleLbl="node1" presStyleIdx="2" presStyleCnt="4"/>
      <dgm:spPr/>
    </dgm:pt>
    <dgm:pt modelId="{4F604387-E4B0-4E6E-86E5-14958E74552A}" type="pres">
      <dgm:prSet presAssocID="{591290CF-8A16-4672-BF1C-FA6377FCC0B2}" presName="spaceA" presStyleCnt="0"/>
      <dgm:spPr/>
    </dgm:pt>
    <dgm:pt modelId="{8E811C4D-3D90-4A11-8EAD-03D12158E9D3}" type="pres">
      <dgm:prSet presAssocID="{1D802BD1-751A-4305-AFD6-4532162B9F64}" presName="space" presStyleCnt="0"/>
      <dgm:spPr/>
    </dgm:pt>
    <dgm:pt modelId="{C34FCEA3-6164-48C4-931D-B408646D674F}" type="pres">
      <dgm:prSet presAssocID="{8F74F5B4-4303-433C-AF0E-5063F602D504}" presName="compositeB" presStyleCnt="0"/>
      <dgm:spPr/>
    </dgm:pt>
    <dgm:pt modelId="{1D747C5D-44E2-4D48-A9FF-67AD37FF6432}" type="pres">
      <dgm:prSet presAssocID="{8F74F5B4-4303-433C-AF0E-5063F602D504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18643-FE74-4EAE-9FDD-3206A1839E3D}" type="pres">
      <dgm:prSet presAssocID="{8F74F5B4-4303-433C-AF0E-5063F602D504}" presName="circleB" presStyleLbl="node1" presStyleIdx="3" presStyleCnt="4"/>
      <dgm:spPr/>
    </dgm:pt>
    <dgm:pt modelId="{3D1392B2-74D4-4F67-938E-437880EB4380}" type="pres">
      <dgm:prSet presAssocID="{8F74F5B4-4303-433C-AF0E-5063F602D504}" presName="spaceB" presStyleCnt="0"/>
      <dgm:spPr/>
    </dgm:pt>
  </dgm:ptLst>
  <dgm:cxnLst>
    <dgm:cxn modelId="{0A9C1631-929A-4D01-BA93-34E9012C769B}" type="presOf" srcId="{8F74F5B4-4303-433C-AF0E-5063F602D504}" destId="{1D747C5D-44E2-4D48-A9FF-67AD37FF6432}" srcOrd="0" destOrd="0" presId="urn:microsoft.com/office/officeart/2005/8/layout/hProcess11"/>
    <dgm:cxn modelId="{77952375-9114-41B7-9D06-8DC793609EA6}" type="presOf" srcId="{6A9143FB-0172-4608-BCFB-F26E1CED7581}" destId="{EFEA8AF0-75DC-426B-9C52-FCA86EF8A289}" srcOrd="0" destOrd="0" presId="urn:microsoft.com/office/officeart/2005/8/layout/hProcess11"/>
    <dgm:cxn modelId="{E13CF1E4-DB44-4AEE-8944-FC5C51312285}" srcId="{6A9143FB-0172-4608-BCFB-F26E1CED7581}" destId="{8F74F5B4-4303-433C-AF0E-5063F602D504}" srcOrd="3" destOrd="0" parTransId="{040CE1E2-8543-4611-A26E-0EBE6FAF4EC9}" sibTransId="{B60D90D8-45A6-4052-B393-0AA5EE4F7296}"/>
    <dgm:cxn modelId="{B2C20609-8363-4219-B796-6256938A00F4}" type="presOf" srcId="{C67D805B-94B2-4156-9BE4-765F0C7BCB82}" destId="{4DEAB460-2DA3-453E-8BD3-0E797513B453}" srcOrd="0" destOrd="0" presId="urn:microsoft.com/office/officeart/2005/8/layout/hProcess11"/>
    <dgm:cxn modelId="{8EDD42A0-1AE9-496B-AFB6-824F53F67E90}" type="presOf" srcId="{D3EE21B4-886B-49C6-B87A-58806D19EC6A}" destId="{D5D728B5-6ABD-4E17-A14F-B72E7FE2ABD9}" srcOrd="0" destOrd="0" presId="urn:microsoft.com/office/officeart/2005/8/layout/hProcess11"/>
    <dgm:cxn modelId="{90502FCC-4069-4EDE-A345-40AE33478CC8}" srcId="{6A9143FB-0172-4608-BCFB-F26E1CED7581}" destId="{591290CF-8A16-4672-BF1C-FA6377FCC0B2}" srcOrd="2" destOrd="0" parTransId="{C491B494-7CD8-4F97-BEB5-596A69BF99E5}" sibTransId="{1D802BD1-751A-4305-AFD6-4532162B9F64}"/>
    <dgm:cxn modelId="{F398D9C4-A700-4D3D-A7B3-FFC7D7DAE847}" srcId="{6A9143FB-0172-4608-BCFB-F26E1CED7581}" destId="{D3EE21B4-886B-49C6-B87A-58806D19EC6A}" srcOrd="0" destOrd="0" parTransId="{9E6415E9-2CED-491F-847C-57E9FC65EE17}" sibTransId="{A815F542-51B1-4D45-9A86-B4743CF7B7F9}"/>
    <dgm:cxn modelId="{11B979EB-AC15-4D24-8F02-60021BDA89D1}" type="presOf" srcId="{591290CF-8A16-4672-BF1C-FA6377FCC0B2}" destId="{1D358527-53C0-4BE7-BE75-008DAE585904}" srcOrd="0" destOrd="0" presId="urn:microsoft.com/office/officeart/2005/8/layout/hProcess11"/>
    <dgm:cxn modelId="{5C9F5558-98E0-4AE2-9E06-672F3AF775EC}" srcId="{6A9143FB-0172-4608-BCFB-F26E1CED7581}" destId="{C67D805B-94B2-4156-9BE4-765F0C7BCB82}" srcOrd="1" destOrd="0" parTransId="{0C904885-8E0C-4213-BF12-604254FCBCFB}" sibTransId="{88C09C14-881A-451B-885C-09D816D59098}"/>
    <dgm:cxn modelId="{709F4C60-FADB-46A7-B576-6F32B0F3B371}" type="presParOf" srcId="{EFEA8AF0-75DC-426B-9C52-FCA86EF8A289}" destId="{4F5EA093-9E37-4B99-9CFF-BEA57931D023}" srcOrd="0" destOrd="0" presId="urn:microsoft.com/office/officeart/2005/8/layout/hProcess11"/>
    <dgm:cxn modelId="{14DA4915-12E6-46E3-9118-116F0A33C4BB}" type="presParOf" srcId="{EFEA8AF0-75DC-426B-9C52-FCA86EF8A289}" destId="{5FB6EF83-8FDA-4AD1-A9F9-193117DE86B5}" srcOrd="1" destOrd="0" presId="urn:microsoft.com/office/officeart/2005/8/layout/hProcess11"/>
    <dgm:cxn modelId="{B0575F45-E0D5-4F20-9853-ADB9FEFB13C3}" type="presParOf" srcId="{5FB6EF83-8FDA-4AD1-A9F9-193117DE86B5}" destId="{B591EA69-93A8-46B0-947C-DE2A04D33013}" srcOrd="0" destOrd="0" presId="urn:microsoft.com/office/officeart/2005/8/layout/hProcess11"/>
    <dgm:cxn modelId="{6B268D04-7CDE-4DB5-A08B-D031F254487B}" type="presParOf" srcId="{B591EA69-93A8-46B0-947C-DE2A04D33013}" destId="{D5D728B5-6ABD-4E17-A14F-B72E7FE2ABD9}" srcOrd="0" destOrd="0" presId="urn:microsoft.com/office/officeart/2005/8/layout/hProcess11"/>
    <dgm:cxn modelId="{5D1626D5-7DDF-403F-B14B-ECEFC1A4A96C}" type="presParOf" srcId="{B591EA69-93A8-46B0-947C-DE2A04D33013}" destId="{3B8C8C9E-A875-4DED-90BF-1F599C57A5B4}" srcOrd="1" destOrd="0" presId="urn:microsoft.com/office/officeart/2005/8/layout/hProcess11"/>
    <dgm:cxn modelId="{2890C125-36CB-4FD2-BE4C-B98082F5B932}" type="presParOf" srcId="{B591EA69-93A8-46B0-947C-DE2A04D33013}" destId="{6C8F3CBA-FA26-4675-BB28-928076E540A6}" srcOrd="2" destOrd="0" presId="urn:microsoft.com/office/officeart/2005/8/layout/hProcess11"/>
    <dgm:cxn modelId="{C73463E2-D966-4A6A-9ED5-54AEF614E69E}" type="presParOf" srcId="{5FB6EF83-8FDA-4AD1-A9F9-193117DE86B5}" destId="{E20FDE29-B8F6-419C-9574-82299D1FD3D7}" srcOrd="1" destOrd="0" presId="urn:microsoft.com/office/officeart/2005/8/layout/hProcess11"/>
    <dgm:cxn modelId="{4664FAE5-ED26-4459-9FDF-39F8D2B34538}" type="presParOf" srcId="{5FB6EF83-8FDA-4AD1-A9F9-193117DE86B5}" destId="{0E5FBE6A-240D-4DE9-962C-479F74B2E122}" srcOrd="2" destOrd="0" presId="urn:microsoft.com/office/officeart/2005/8/layout/hProcess11"/>
    <dgm:cxn modelId="{3105C4AC-B38B-4E4C-9B87-935D0A7CC39C}" type="presParOf" srcId="{0E5FBE6A-240D-4DE9-962C-479F74B2E122}" destId="{4DEAB460-2DA3-453E-8BD3-0E797513B453}" srcOrd="0" destOrd="0" presId="urn:microsoft.com/office/officeart/2005/8/layout/hProcess11"/>
    <dgm:cxn modelId="{38403DEB-1B3E-4936-BBBF-F1BD7B02CC20}" type="presParOf" srcId="{0E5FBE6A-240D-4DE9-962C-479F74B2E122}" destId="{497D3B0F-8877-4B72-BDB9-597E1A8B67BF}" srcOrd="1" destOrd="0" presId="urn:microsoft.com/office/officeart/2005/8/layout/hProcess11"/>
    <dgm:cxn modelId="{79779821-13A3-4D02-ABE2-F7C393263A2F}" type="presParOf" srcId="{0E5FBE6A-240D-4DE9-962C-479F74B2E122}" destId="{EFD2447C-16FF-4534-B482-D22ED5A39687}" srcOrd="2" destOrd="0" presId="urn:microsoft.com/office/officeart/2005/8/layout/hProcess11"/>
    <dgm:cxn modelId="{1F4B9B18-AFC3-45E3-BEBC-7EE3F1DCAB05}" type="presParOf" srcId="{5FB6EF83-8FDA-4AD1-A9F9-193117DE86B5}" destId="{CCC28977-3F5E-4B8C-823C-76086A081A1D}" srcOrd="3" destOrd="0" presId="urn:microsoft.com/office/officeart/2005/8/layout/hProcess11"/>
    <dgm:cxn modelId="{6BF5A692-0800-4192-A966-921E42DE863D}" type="presParOf" srcId="{5FB6EF83-8FDA-4AD1-A9F9-193117DE86B5}" destId="{6F613832-FE2C-4334-B6F0-CF879AFE7EA0}" srcOrd="4" destOrd="0" presId="urn:microsoft.com/office/officeart/2005/8/layout/hProcess11"/>
    <dgm:cxn modelId="{A0C11A49-4788-4D7A-94D4-C85EDBDCF9BC}" type="presParOf" srcId="{6F613832-FE2C-4334-B6F0-CF879AFE7EA0}" destId="{1D358527-53C0-4BE7-BE75-008DAE585904}" srcOrd="0" destOrd="0" presId="urn:microsoft.com/office/officeart/2005/8/layout/hProcess11"/>
    <dgm:cxn modelId="{204B4DCC-F583-4903-A7A7-BCAB73B8A050}" type="presParOf" srcId="{6F613832-FE2C-4334-B6F0-CF879AFE7EA0}" destId="{26DB3659-52BB-4031-B5D8-12CF5B5D4289}" srcOrd="1" destOrd="0" presId="urn:microsoft.com/office/officeart/2005/8/layout/hProcess11"/>
    <dgm:cxn modelId="{06AFF6A2-2A3E-4E32-8F88-803C859E9290}" type="presParOf" srcId="{6F613832-FE2C-4334-B6F0-CF879AFE7EA0}" destId="{4F604387-E4B0-4E6E-86E5-14958E74552A}" srcOrd="2" destOrd="0" presId="urn:microsoft.com/office/officeart/2005/8/layout/hProcess11"/>
    <dgm:cxn modelId="{EEAA762A-A0A5-42DF-BB7D-0B161E82A733}" type="presParOf" srcId="{5FB6EF83-8FDA-4AD1-A9F9-193117DE86B5}" destId="{8E811C4D-3D90-4A11-8EAD-03D12158E9D3}" srcOrd="5" destOrd="0" presId="urn:microsoft.com/office/officeart/2005/8/layout/hProcess11"/>
    <dgm:cxn modelId="{0377ACFA-54CD-4B63-9884-6E58025C0C53}" type="presParOf" srcId="{5FB6EF83-8FDA-4AD1-A9F9-193117DE86B5}" destId="{C34FCEA3-6164-48C4-931D-B408646D674F}" srcOrd="6" destOrd="0" presId="urn:microsoft.com/office/officeart/2005/8/layout/hProcess11"/>
    <dgm:cxn modelId="{C94DEF8B-08FB-4039-AF80-8FB1CCC972E5}" type="presParOf" srcId="{C34FCEA3-6164-48C4-931D-B408646D674F}" destId="{1D747C5D-44E2-4D48-A9FF-67AD37FF6432}" srcOrd="0" destOrd="0" presId="urn:microsoft.com/office/officeart/2005/8/layout/hProcess11"/>
    <dgm:cxn modelId="{AE4499D9-E1C0-4CF7-AF8A-C25EEBA67C34}" type="presParOf" srcId="{C34FCEA3-6164-48C4-931D-B408646D674F}" destId="{DAE18643-FE74-4EAE-9FDD-3206A1839E3D}" srcOrd="1" destOrd="0" presId="urn:microsoft.com/office/officeart/2005/8/layout/hProcess11"/>
    <dgm:cxn modelId="{EBE1EA16-4EC5-48E7-970A-E3471176B42F}" type="presParOf" srcId="{C34FCEA3-6164-48C4-931D-B408646D674F}" destId="{3D1392B2-74D4-4F67-938E-437880EB438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0E6BA-2E87-4375-A5F0-B23511F2AFD7}">
      <dsp:nvSpPr>
        <dsp:cNvPr id="0" name=""/>
        <dsp:cNvSpPr/>
      </dsp:nvSpPr>
      <dsp:spPr>
        <a:xfrm>
          <a:off x="1171476" y="1375"/>
          <a:ext cx="1716580" cy="8582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Class</a:t>
          </a:r>
          <a:r>
            <a:rPr lang="en-US" sz="2000" kern="1200" dirty="0" smtClean="0"/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(e.g., </a:t>
          </a:r>
          <a:r>
            <a:rPr lang="en-US" sz="2000" kern="1200" dirty="0" smtClean="0">
              <a:solidFill>
                <a:srgbClr val="E2231A"/>
              </a:solidFill>
            </a:rPr>
            <a:t>Events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1196614" y="26513"/>
        <a:ext cx="1666304" cy="808014"/>
      </dsp:txXfrm>
    </dsp:sp>
    <dsp:sp modelId="{2D005D2E-FE5D-48F2-95D4-AB2D3F381288}">
      <dsp:nvSpPr>
        <dsp:cNvPr id="0" name=""/>
        <dsp:cNvSpPr/>
      </dsp:nvSpPr>
      <dsp:spPr>
        <a:xfrm>
          <a:off x="1343134" y="859666"/>
          <a:ext cx="171658" cy="643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717"/>
              </a:lnTo>
              <a:lnTo>
                <a:pt x="171658" y="64371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391BA-2812-48C0-BD41-7428D8CB90BC}">
      <dsp:nvSpPr>
        <dsp:cNvPr id="0" name=""/>
        <dsp:cNvSpPr/>
      </dsp:nvSpPr>
      <dsp:spPr>
        <a:xfrm>
          <a:off x="1514792" y="1074238"/>
          <a:ext cx="1373264" cy="8582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Domain       (e.g., </a:t>
          </a:r>
          <a:r>
            <a:rPr lang="en-US" sz="1800" kern="1200" dirty="0" smtClean="0">
              <a:solidFill>
                <a:srgbClr val="E2231A"/>
              </a:solidFill>
            </a:rPr>
            <a:t>AE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1539930" y="1099376"/>
        <a:ext cx="1322988" cy="808014"/>
      </dsp:txXfrm>
    </dsp:sp>
    <dsp:sp modelId="{2AAA553C-4BD1-4C13-8FC0-A56A346C2BD7}">
      <dsp:nvSpPr>
        <dsp:cNvPr id="0" name=""/>
        <dsp:cNvSpPr/>
      </dsp:nvSpPr>
      <dsp:spPr>
        <a:xfrm>
          <a:off x="1343134" y="859666"/>
          <a:ext cx="171658" cy="1716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580"/>
              </a:lnTo>
              <a:lnTo>
                <a:pt x="171658" y="17165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434E2-15B7-4851-AA6E-B798A5EAD362}">
      <dsp:nvSpPr>
        <dsp:cNvPr id="0" name=""/>
        <dsp:cNvSpPr/>
      </dsp:nvSpPr>
      <dsp:spPr>
        <a:xfrm>
          <a:off x="1514792" y="2147101"/>
          <a:ext cx="1373264" cy="8582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Domain       (e.g., DS)</a:t>
          </a:r>
          <a:endParaRPr lang="en-US" sz="1800" kern="1200" dirty="0"/>
        </a:p>
      </dsp:txBody>
      <dsp:txXfrm>
        <a:off x="1539930" y="2172239"/>
        <a:ext cx="1322988" cy="808014"/>
      </dsp:txXfrm>
    </dsp:sp>
    <dsp:sp modelId="{198BEF8C-87B6-4456-8743-DDEFCC27034A}">
      <dsp:nvSpPr>
        <dsp:cNvPr id="0" name=""/>
        <dsp:cNvSpPr/>
      </dsp:nvSpPr>
      <dsp:spPr>
        <a:xfrm>
          <a:off x="1343134" y="859666"/>
          <a:ext cx="171658" cy="278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9442"/>
              </a:lnTo>
              <a:lnTo>
                <a:pt x="171658" y="278944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7D273-6657-4C7A-AF79-88203D321023}">
      <dsp:nvSpPr>
        <dsp:cNvPr id="0" name=""/>
        <dsp:cNvSpPr/>
      </dsp:nvSpPr>
      <dsp:spPr>
        <a:xfrm>
          <a:off x="1514792" y="3219963"/>
          <a:ext cx="1373264" cy="8582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Domain       (e.g., MH)</a:t>
          </a:r>
          <a:endParaRPr lang="en-US" sz="1800" kern="1200" dirty="0"/>
        </a:p>
      </dsp:txBody>
      <dsp:txXfrm>
        <a:off x="1539930" y="3245101"/>
        <a:ext cx="1322988" cy="8080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AB2B-4E36-4A33-8126-7660B6E703AA}">
      <dsp:nvSpPr>
        <dsp:cNvPr id="0" name=""/>
        <dsp:cNvSpPr/>
      </dsp:nvSpPr>
      <dsp:spPr>
        <a:xfrm>
          <a:off x="2107531" y="527196"/>
          <a:ext cx="998525" cy="99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SDTM Variable in SDTM </a:t>
          </a:r>
          <a:endParaRPr lang="en-US" sz="2100" kern="1200" dirty="0"/>
        </a:p>
      </dsp:txBody>
      <dsp:txXfrm>
        <a:off x="2107531" y="527196"/>
        <a:ext cx="998525" cy="998525"/>
      </dsp:txXfrm>
    </dsp:sp>
    <dsp:sp modelId="{B46DC839-5137-4FF9-AC19-DAF3F393092B}">
      <dsp:nvSpPr>
        <dsp:cNvPr id="0" name=""/>
        <dsp:cNvSpPr/>
      </dsp:nvSpPr>
      <dsp:spPr>
        <a:xfrm>
          <a:off x="763667" y="-573"/>
          <a:ext cx="2054065" cy="2054065"/>
        </a:xfrm>
        <a:prstGeom prst="circularArrow">
          <a:avLst>
            <a:gd name="adj1" fmla="val 9479"/>
            <a:gd name="adj2" fmla="val 684643"/>
            <a:gd name="adj3" fmla="val 7852298"/>
            <a:gd name="adj4" fmla="val 2263059"/>
            <a:gd name="adj5" fmla="val 11059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70E19-E210-419A-A843-BB52D8752786}">
      <dsp:nvSpPr>
        <dsp:cNvPr id="0" name=""/>
        <dsp:cNvSpPr/>
      </dsp:nvSpPr>
      <dsp:spPr>
        <a:xfrm>
          <a:off x="475343" y="527196"/>
          <a:ext cx="998525" cy="99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SDTM Variable in ADaM</a:t>
          </a:r>
          <a:endParaRPr lang="en-US" sz="2100" kern="1200" dirty="0"/>
        </a:p>
      </dsp:txBody>
      <dsp:txXfrm>
        <a:off x="475343" y="527196"/>
        <a:ext cx="998525" cy="998525"/>
      </dsp:txXfrm>
    </dsp:sp>
    <dsp:sp modelId="{5A1661F3-FF30-4030-9956-6AF37AE5653C}">
      <dsp:nvSpPr>
        <dsp:cNvPr id="0" name=""/>
        <dsp:cNvSpPr/>
      </dsp:nvSpPr>
      <dsp:spPr>
        <a:xfrm>
          <a:off x="763667" y="-573"/>
          <a:ext cx="2054065" cy="2054065"/>
        </a:xfrm>
        <a:prstGeom prst="circularArrow">
          <a:avLst>
            <a:gd name="adj1" fmla="val 9479"/>
            <a:gd name="adj2" fmla="val 684643"/>
            <a:gd name="adj3" fmla="val 18652298"/>
            <a:gd name="adj4" fmla="val 13063059"/>
            <a:gd name="adj5" fmla="val 11059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0BA2F-2A98-43CA-B7D3-4F72531B20A2}">
      <dsp:nvSpPr>
        <dsp:cNvPr id="0" name=""/>
        <dsp:cNvSpPr/>
      </dsp:nvSpPr>
      <dsp:spPr>
        <a:xfrm>
          <a:off x="0" y="44748"/>
          <a:ext cx="1539266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</a:t>
          </a:r>
          <a:endParaRPr lang="en-US" sz="3000" kern="1200" dirty="0"/>
        </a:p>
      </dsp:txBody>
      <dsp:txXfrm>
        <a:off x="0" y="44748"/>
        <a:ext cx="1539266" cy="594000"/>
      </dsp:txXfrm>
    </dsp:sp>
    <dsp:sp modelId="{20D2551C-5394-49E5-A997-4B1036CC1A52}">
      <dsp:nvSpPr>
        <dsp:cNvPr id="0" name=""/>
        <dsp:cNvSpPr/>
      </dsp:nvSpPr>
      <dsp:spPr>
        <a:xfrm>
          <a:off x="1539266" y="16904"/>
          <a:ext cx="307853" cy="6496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59143-485A-4AF3-9154-B973163BF3E2}">
      <dsp:nvSpPr>
        <dsp:cNvPr id="0" name=""/>
        <dsp:cNvSpPr/>
      </dsp:nvSpPr>
      <dsp:spPr>
        <a:xfrm>
          <a:off x="1970261" y="16904"/>
          <a:ext cx="4186804" cy="649687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Comments</a:t>
          </a:r>
          <a:endParaRPr lang="en-US" sz="3000" kern="1200" dirty="0"/>
        </a:p>
      </dsp:txBody>
      <dsp:txXfrm>
        <a:off x="1970261" y="16904"/>
        <a:ext cx="4186804" cy="649687"/>
      </dsp:txXfrm>
    </dsp:sp>
    <dsp:sp modelId="{2AEFD997-ED15-4B83-9E93-F66C5F1A0361}">
      <dsp:nvSpPr>
        <dsp:cNvPr id="0" name=""/>
        <dsp:cNvSpPr/>
      </dsp:nvSpPr>
      <dsp:spPr>
        <a:xfrm>
          <a:off x="0" y="802436"/>
          <a:ext cx="1539266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DM</a:t>
          </a:r>
          <a:endParaRPr lang="en-US" sz="3000" kern="1200" dirty="0"/>
        </a:p>
      </dsp:txBody>
      <dsp:txXfrm>
        <a:off x="0" y="802436"/>
        <a:ext cx="1539266" cy="594000"/>
      </dsp:txXfrm>
    </dsp:sp>
    <dsp:sp modelId="{F4808F2A-C7DF-488F-BB5A-F759250314AB}">
      <dsp:nvSpPr>
        <dsp:cNvPr id="0" name=""/>
        <dsp:cNvSpPr/>
      </dsp:nvSpPr>
      <dsp:spPr>
        <a:xfrm>
          <a:off x="1539266" y="774592"/>
          <a:ext cx="307853" cy="6496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02914-C4D2-4F86-A9C6-1AF8FD311B31}">
      <dsp:nvSpPr>
        <dsp:cNvPr id="0" name=""/>
        <dsp:cNvSpPr/>
      </dsp:nvSpPr>
      <dsp:spPr>
        <a:xfrm>
          <a:off x="1970261" y="774592"/>
          <a:ext cx="4186804" cy="649687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Demographics</a:t>
          </a:r>
          <a:endParaRPr lang="en-US" sz="3000" kern="1200" dirty="0"/>
        </a:p>
      </dsp:txBody>
      <dsp:txXfrm>
        <a:off x="1970261" y="774592"/>
        <a:ext cx="4186804" cy="649687"/>
      </dsp:txXfrm>
    </dsp:sp>
    <dsp:sp modelId="{15DCFD21-130A-455A-8434-EF7EA5D2837C}">
      <dsp:nvSpPr>
        <dsp:cNvPr id="0" name=""/>
        <dsp:cNvSpPr/>
      </dsp:nvSpPr>
      <dsp:spPr>
        <a:xfrm>
          <a:off x="0" y="1560123"/>
          <a:ext cx="1539266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</a:t>
          </a:r>
          <a:endParaRPr lang="en-US" sz="3000" kern="1200" dirty="0"/>
        </a:p>
      </dsp:txBody>
      <dsp:txXfrm>
        <a:off x="0" y="1560123"/>
        <a:ext cx="1539266" cy="594000"/>
      </dsp:txXfrm>
    </dsp:sp>
    <dsp:sp modelId="{1D0BEA58-8AA3-4F5E-AFA3-AA5ED9481EEC}">
      <dsp:nvSpPr>
        <dsp:cNvPr id="0" name=""/>
        <dsp:cNvSpPr/>
      </dsp:nvSpPr>
      <dsp:spPr>
        <a:xfrm>
          <a:off x="1539266" y="1532280"/>
          <a:ext cx="307853" cy="6496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43145-4106-4404-ACE4-23B0046F885B}">
      <dsp:nvSpPr>
        <dsp:cNvPr id="0" name=""/>
        <dsp:cNvSpPr/>
      </dsp:nvSpPr>
      <dsp:spPr>
        <a:xfrm>
          <a:off x="1970261" y="1532280"/>
          <a:ext cx="4186804" cy="649687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Subject Elements</a:t>
          </a:r>
          <a:endParaRPr lang="en-US" sz="3000" kern="1200" dirty="0"/>
        </a:p>
      </dsp:txBody>
      <dsp:txXfrm>
        <a:off x="1970261" y="1532280"/>
        <a:ext cx="4186804" cy="649687"/>
      </dsp:txXfrm>
    </dsp:sp>
    <dsp:sp modelId="{2EFC68D3-7A53-47E8-B99B-CD6CF948D0F8}">
      <dsp:nvSpPr>
        <dsp:cNvPr id="0" name=""/>
        <dsp:cNvSpPr/>
      </dsp:nvSpPr>
      <dsp:spPr>
        <a:xfrm>
          <a:off x="0" y="2317811"/>
          <a:ext cx="1539266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SV</a:t>
          </a:r>
          <a:endParaRPr lang="en-US" sz="3000" kern="1200" dirty="0"/>
        </a:p>
      </dsp:txBody>
      <dsp:txXfrm>
        <a:off x="0" y="2317811"/>
        <a:ext cx="1539266" cy="594000"/>
      </dsp:txXfrm>
    </dsp:sp>
    <dsp:sp modelId="{FDCEE0E5-AC4D-4186-BC9B-69DEA3836960}">
      <dsp:nvSpPr>
        <dsp:cNvPr id="0" name=""/>
        <dsp:cNvSpPr/>
      </dsp:nvSpPr>
      <dsp:spPr>
        <a:xfrm>
          <a:off x="1539266" y="2289967"/>
          <a:ext cx="307853" cy="6496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74B61-B153-4801-8E3E-910EAA25A8CA}">
      <dsp:nvSpPr>
        <dsp:cNvPr id="0" name=""/>
        <dsp:cNvSpPr/>
      </dsp:nvSpPr>
      <dsp:spPr>
        <a:xfrm>
          <a:off x="1970261" y="2289967"/>
          <a:ext cx="4186804" cy="649687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Subject Visits</a:t>
          </a:r>
          <a:endParaRPr lang="en-US" sz="3000" kern="1200" dirty="0"/>
        </a:p>
      </dsp:txBody>
      <dsp:txXfrm>
        <a:off x="1970261" y="2289967"/>
        <a:ext cx="4186804" cy="649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0BA2F-2A98-43CA-B7D3-4F72531B20A2}">
      <dsp:nvSpPr>
        <dsp:cNvPr id="0" name=""/>
        <dsp:cNvSpPr/>
      </dsp:nvSpPr>
      <dsp:spPr>
        <a:xfrm>
          <a:off x="0" y="88792"/>
          <a:ext cx="1739263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CM</a:t>
          </a:r>
          <a:endParaRPr lang="en-US" sz="2300" kern="1200" dirty="0"/>
        </a:p>
      </dsp:txBody>
      <dsp:txXfrm>
        <a:off x="0" y="88792"/>
        <a:ext cx="1739263" cy="455400"/>
      </dsp:txXfrm>
    </dsp:sp>
    <dsp:sp modelId="{20D2551C-5394-49E5-A997-4B1036CC1A52}">
      <dsp:nvSpPr>
        <dsp:cNvPr id="0" name=""/>
        <dsp:cNvSpPr/>
      </dsp:nvSpPr>
      <dsp:spPr>
        <a:xfrm>
          <a:off x="1739263" y="67445"/>
          <a:ext cx="347852" cy="49809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59143-485A-4AF3-9154-B973163BF3E2}">
      <dsp:nvSpPr>
        <dsp:cNvPr id="0" name=""/>
        <dsp:cNvSpPr/>
      </dsp:nvSpPr>
      <dsp:spPr>
        <a:xfrm>
          <a:off x="2226256" y="67445"/>
          <a:ext cx="4730795" cy="498093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Concomitant and Prior Medications</a:t>
          </a:r>
          <a:endParaRPr lang="en-US" sz="2300" kern="1200" dirty="0"/>
        </a:p>
      </dsp:txBody>
      <dsp:txXfrm>
        <a:off x="2226256" y="67445"/>
        <a:ext cx="4730795" cy="498093"/>
      </dsp:txXfrm>
    </dsp:sp>
    <dsp:sp modelId="{2AEFD997-ED15-4B83-9E93-F66C5F1A0361}">
      <dsp:nvSpPr>
        <dsp:cNvPr id="0" name=""/>
        <dsp:cNvSpPr/>
      </dsp:nvSpPr>
      <dsp:spPr>
        <a:xfrm>
          <a:off x="0" y="669686"/>
          <a:ext cx="1740963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 </a:t>
          </a:r>
          <a:endParaRPr lang="en-US" sz="2300" kern="1200" dirty="0"/>
        </a:p>
      </dsp:txBody>
      <dsp:txXfrm>
        <a:off x="0" y="669686"/>
        <a:ext cx="1740963" cy="455400"/>
      </dsp:txXfrm>
    </dsp:sp>
    <dsp:sp modelId="{F4808F2A-C7DF-488F-BB5A-F759250314AB}">
      <dsp:nvSpPr>
        <dsp:cNvPr id="0" name=""/>
        <dsp:cNvSpPr/>
      </dsp:nvSpPr>
      <dsp:spPr>
        <a:xfrm>
          <a:off x="1740963" y="648339"/>
          <a:ext cx="348192" cy="49809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02914-C4D2-4F86-A9C6-1AF8FD311B31}">
      <dsp:nvSpPr>
        <dsp:cNvPr id="0" name=""/>
        <dsp:cNvSpPr/>
      </dsp:nvSpPr>
      <dsp:spPr>
        <a:xfrm>
          <a:off x="2228432" y="648339"/>
          <a:ext cx="4735420" cy="498093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Exposure</a:t>
          </a:r>
          <a:endParaRPr lang="en-US" sz="2300" kern="1200" dirty="0"/>
        </a:p>
      </dsp:txBody>
      <dsp:txXfrm>
        <a:off x="2228432" y="648339"/>
        <a:ext cx="4735420" cy="498093"/>
      </dsp:txXfrm>
    </dsp:sp>
    <dsp:sp modelId="{15DCFD21-130A-455A-8434-EF7EA5D2837C}">
      <dsp:nvSpPr>
        <dsp:cNvPr id="0" name=""/>
        <dsp:cNvSpPr/>
      </dsp:nvSpPr>
      <dsp:spPr>
        <a:xfrm>
          <a:off x="0" y="1250579"/>
          <a:ext cx="1739263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EC</a:t>
          </a:r>
          <a:endParaRPr lang="en-US" sz="2300" kern="1200" dirty="0"/>
        </a:p>
      </dsp:txBody>
      <dsp:txXfrm>
        <a:off x="0" y="1250579"/>
        <a:ext cx="1739263" cy="455400"/>
      </dsp:txXfrm>
    </dsp:sp>
    <dsp:sp modelId="{1D0BEA58-8AA3-4F5E-AFA3-AA5ED9481EEC}">
      <dsp:nvSpPr>
        <dsp:cNvPr id="0" name=""/>
        <dsp:cNvSpPr/>
      </dsp:nvSpPr>
      <dsp:spPr>
        <a:xfrm>
          <a:off x="1739263" y="1229233"/>
          <a:ext cx="347852" cy="49809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43145-4106-4404-ACE4-23B0046F885B}">
      <dsp:nvSpPr>
        <dsp:cNvPr id="0" name=""/>
        <dsp:cNvSpPr/>
      </dsp:nvSpPr>
      <dsp:spPr>
        <a:xfrm>
          <a:off x="2226256" y="1229233"/>
          <a:ext cx="4730795" cy="498093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Exposure as Collected</a:t>
          </a:r>
          <a:endParaRPr lang="en-US" sz="2300" kern="1200" dirty="0"/>
        </a:p>
      </dsp:txBody>
      <dsp:txXfrm>
        <a:off x="2226256" y="1229233"/>
        <a:ext cx="4730795" cy="498093"/>
      </dsp:txXfrm>
    </dsp:sp>
    <dsp:sp modelId="{2EFC68D3-7A53-47E8-B99B-CD6CF948D0F8}">
      <dsp:nvSpPr>
        <dsp:cNvPr id="0" name=""/>
        <dsp:cNvSpPr/>
      </dsp:nvSpPr>
      <dsp:spPr>
        <a:xfrm>
          <a:off x="0" y="1831473"/>
          <a:ext cx="1740963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</a:t>
          </a:r>
          <a:endParaRPr lang="en-US" sz="2300" kern="1200" dirty="0"/>
        </a:p>
      </dsp:txBody>
      <dsp:txXfrm>
        <a:off x="0" y="1831473"/>
        <a:ext cx="1740963" cy="455400"/>
      </dsp:txXfrm>
    </dsp:sp>
    <dsp:sp modelId="{FDCEE0E5-AC4D-4186-BC9B-69DEA3836960}">
      <dsp:nvSpPr>
        <dsp:cNvPr id="0" name=""/>
        <dsp:cNvSpPr/>
      </dsp:nvSpPr>
      <dsp:spPr>
        <a:xfrm>
          <a:off x="1740963" y="1810126"/>
          <a:ext cx="348192" cy="49809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74B61-B153-4801-8E3E-910EAA25A8CA}">
      <dsp:nvSpPr>
        <dsp:cNvPr id="0" name=""/>
        <dsp:cNvSpPr/>
      </dsp:nvSpPr>
      <dsp:spPr>
        <a:xfrm>
          <a:off x="2228432" y="1810126"/>
          <a:ext cx="4735420" cy="498093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Procedure</a:t>
          </a:r>
          <a:endParaRPr lang="en-US" sz="2300" kern="1200" dirty="0"/>
        </a:p>
      </dsp:txBody>
      <dsp:txXfrm>
        <a:off x="2228432" y="1810126"/>
        <a:ext cx="4735420" cy="498093"/>
      </dsp:txXfrm>
    </dsp:sp>
    <dsp:sp modelId="{F758F177-1BB5-4784-AC7E-CA521B0B80C0}">
      <dsp:nvSpPr>
        <dsp:cNvPr id="0" name=""/>
        <dsp:cNvSpPr/>
      </dsp:nvSpPr>
      <dsp:spPr>
        <a:xfrm>
          <a:off x="0" y="2412367"/>
          <a:ext cx="1740963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SU</a:t>
          </a:r>
          <a:endParaRPr lang="en-US" sz="2300" kern="1200" dirty="0"/>
        </a:p>
      </dsp:txBody>
      <dsp:txXfrm>
        <a:off x="0" y="2412367"/>
        <a:ext cx="1740963" cy="455400"/>
      </dsp:txXfrm>
    </dsp:sp>
    <dsp:sp modelId="{3043FD8A-F44F-4CE7-8B5F-60400A003AF4}">
      <dsp:nvSpPr>
        <dsp:cNvPr id="0" name=""/>
        <dsp:cNvSpPr/>
      </dsp:nvSpPr>
      <dsp:spPr>
        <a:xfrm>
          <a:off x="1740963" y="2391020"/>
          <a:ext cx="348192" cy="49809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23F4D-AC3F-4B0C-901C-0CE4D8C0AA4D}">
      <dsp:nvSpPr>
        <dsp:cNvPr id="0" name=""/>
        <dsp:cNvSpPr/>
      </dsp:nvSpPr>
      <dsp:spPr>
        <a:xfrm>
          <a:off x="2228432" y="2391020"/>
          <a:ext cx="4735420" cy="498093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Substance Use</a:t>
          </a:r>
          <a:endParaRPr lang="en-US" sz="2300" kern="1200" dirty="0"/>
        </a:p>
      </dsp:txBody>
      <dsp:txXfrm>
        <a:off x="2228432" y="2391020"/>
        <a:ext cx="4735420" cy="4980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0BA2F-2A98-43CA-B7D3-4F72531B20A2}">
      <dsp:nvSpPr>
        <dsp:cNvPr id="0" name=""/>
        <dsp:cNvSpPr/>
      </dsp:nvSpPr>
      <dsp:spPr>
        <a:xfrm>
          <a:off x="0" y="90508"/>
          <a:ext cx="1740963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AE</a:t>
          </a:r>
          <a:endParaRPr lang="en-US" sz="1900" kern="1200" dirty="0"/>
        </a:p>
      </dsp:txBody>
      <dsp:txXfrm>
        <a:off x="0" y="90508"/>
        <a:ext cx="1740963" cy="376200"/>
      </dsp:txXfrm>
    </dsp:sp>
    <dsp:sp modelId="{20D2551C-5394-49E5-A997-4B1036CC1A52}">
      <dsp:nvSpPr>
        <dsp:cNvPr id="0" name=""/>
        <dsp:cNvSpPr/>
      </dsp:nvSpPr>
      <dsp:spPr>
        <a:xfrm>
          <a:off x="1740963" y="72873"/>
          <a:ext cx="348192" cy="411468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59143-485A-4AF3-9154-B973163BF3E2}">
      <dsp:nvSpPr>
        <dsp:cNvPr id="0" name=""/>
        <dsp:cNvSpPr/>
      </dsp:nvSpPr>
      <dsp:spPr>
        <a:xfrm>
          <a:off x="2228432" y="72873"/>
          <a:ext cx="4735420" cy="41146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Adverse Events</a:t>
          </a:r>
          <a:endParaRPr lang="en-US" sz="1900" kern="1200" dirty="0"/>
        </a:p>
      </dsp:txBody>
      <dsp:txXfrm>
        <a:off x="2228432" y="72873"/>
        <a:ext cx="4735420" cy="411468"/>
      </dsp:txXfrm>
    </dsp:sp>
    <dsp:sp modelId="{2AEFD997-ED15-4B83-9E93-F66C5F1A0361}">
      <dsp:nvSpPr>
        <dsp:cNvPr id="0" name=""/>
        <dsp:cNvSpPr/>
      </dsp:nvSpPr>
      <dsp:spPr>
        <a:xfrm>
          <a:off x="0" y="570376"/>
          <a:ext cx="1740963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CE</a:t>
          </a:r>
          <a:endParaRPr lang="en-US" sz="1900" kern="1200" dirty="0"/>
        </a:p>
      </dsp:txBody>
      <dsp:txXfrm>
        <a:off x="0" y="570376"/>
        <a:ext cx="1740963" cy="376200"/>
      </dsp:txXfrm>
    </dsp:sp>
    <dsp:sp modelId="{F4808F2A-C7DF-488F-BB5A-F759250314AB}">
      <dsp:nvSpPr>
        <dsp:cNvPr id="0" name=""/>
        <dsp:cNvSpPr/>
      </dsp:nvSpPr>
      <dsp:spPr>
        <a:xfrm>
          <a:off x="1740963" y="552742"/>
          <a:ext cx="348192" cy="411468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02914-C4D2-4F86-A9C6-1AF8FD311B31}">
      <dsp:nvSpPr>
        <dsp:cNvPr id="0" name=""/>
        <dsp:cNvSpPr/>
      </dsp:nvSpPr>
      <dsp:spPr>
        <a:xfrm>
          <a:off x="2228432" y="552742"/>
          <a:ext cx="4735420" cy="41146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Clinical Events</a:t>
          </a:r>
          <a:endParaRPr lang="en-US" sz="1900" kern="1200" dirty="0"/>
        </a:p>
      </dsp:txBody>
      <dsp:txXfrm>
        <a:off x="2228432" y="552742"/>
        <a:ext cx="4735420" cy="411468"/>
      </dsp:txXfrm>
    </dsp:sp>
    <dsp:sp modelId="{15DCFD21-130A-455A-8434-EF7EA5D2837C}">
      <dsp:nvSpPr>
        <dsp:cNvPr id="0" name=""/>
        <dsp:cNvSpPr/>
      </dsp:nvSpPr>
      <dsp:spPr>
        <a:xfrm>
          <a:off x="0" y="1050245"/>
          <a:ext cx="1740963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DS</a:t>
          </a:r>
          <a:endParaRPr lang="en-US" sz="1900" kern="1200" dirty="0"/>
        </a:p>
      </dsp:txBody>
      <dsp:txXfrm>
        <a:off x="0" y="1050245"/>
        <a:ext cx="1740963" cy="376200"/>
      </dsp:txXfrm>
    </dsp:sp>
    <dsp:sp modelId="{1D0BEA58-8AA3-4F5E-AFA3-AA5ED9481EEC}">
      <dsp:nvSpPr>
        <dsp:cNvPr id="0" name=""/>
        <dsp:cNvSpPr/>
      </dsp:nvSpPr>
      <dsp:spPr>
        <a:xfrm>
          <a:off x="1740963" y="1032611"/>
          <a:ext cx="348192" cy="411468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43145-4106-4404-ACE4-23B0046F885B}">
      <dsp:nvSpPr>
        <dsp:cNvPr id="0" name=""/>
        <dsp:cNvSpPr/>
      </dsp:nvSpPr>
      <dsp:spPr>
        <a:xfrm>
          <a:off x="2228432" y="1032611"/>
          <a:ext cx="4735420" cy="41146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Disposition</a:t>
          </a:r>
          <a:endParaRPr lang="en-US" sz="1900" kern="1200" dirty="0"/>
        </a:p>
      </dsp:txBody>
      <dsp:txXfrm>
        <a:off x="2228432" y="1032611"/>
        <a:ext cx="4735420" cy="411468"/>
      </dsp:txXfrm>
    </dsp:sp>
    <dsp:sp modelId="{2EFC68D3-7A53-47E8-B99B-CD6CF948D0F8}">
      <dsp:nvSpPr>
        <dsp:cNvPr id="0" name=""/>
        <dsp:cNvSpPr/>
      </dsp:nvSpPr>
      <dsp:spPr>
        <a:xfrm>
          <a:off x="0" y="1530114"/>
          <a:ext cx="1740963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DV</a:t>
          </a:r>
          <a:endParaRPr lang="en-US" sz="1900" kern="1200" dirty="0"/>
        </a:p>
      </dsp:txBody>
      <dsp:txXfrm>
        <a:off x="0" y="1530114"/>
        <a:ext cx="1740963" cy="376200"/>
      </dsp:txXfrm>
    </dsp:sp>
    <dsp:sp modelId="{FDCEE0E5-AC4D-4186-BC9B-69DEA3836960}">
      <dsp:nvSpPr>
        <dsp:cNvPr id="0" name=""/>
        <dsp:cNvSpPr/>
      </dsp:nvSpPr>
      <dsp:spPr>
        <a:xfrm>
          <a:off x="1740963" y="1512479"/>
          <a:ext cx="348192" cy="411468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74B61-B153-4801-8E3E-910EAA25A8CA}">
      <dsp:nvSpPr>
        <dsp:cNvPr id="0" name=""/>
        <dsp:cNvSpPr/>
      </dsp:nvSpPr>
      <dsp:spPr>
        <a:xfrm>
          <a:off x="2228432" y="1512479"/>
          <a:ext cx="4735420" cy="41146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Protocol Deviations</a:t>
          </a:r>
          <a:endParaRPr lang="en-US" sz="1900" kern="1200" dirty="0"/>
        </a:p>
      </dsp:txBody>
      <dsp:txXfrm>
        <a:off x="2228432" y="1512479"/>
        <a:ext cx="4735420" cy="411468"/>
      </dsp:txXfrm>
    </dsp:sp>
    <dsp:sp modelId="{F758F177-1BB5-4784-AC7E-CA521B0B80C0}">
      <dsp:nvSpPr>
        <dsp:cNvPr id="0" name=""/>
        <dsp:cNvSpPr/>
      </dsp:nvSpPr>
      <dsp:spPr>
        <a:xfrm>
          <a:off x="0" y="2009983"/>
          <a:ext cx="1740963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HO</a:t>
          </a:r>
          <a:endParaRPr lang="en-US" sz="1900" kern="1200" dirty="0"/>
        </a:p>
      </dsp:txBody>
      <dsp:txXfrm>
        <a:off x="0" y="2009983"/>
        <a:ext cx="1740963" cy="376200"/>
      </dsp:txXfrm>
    </dsp:sp>
    <dsp:sp modelId="{3043FD8A-F44F-4CE7-8B5F-60400A003AF4}">
      <dsp:nvSpPr>
        <dsp:cNvPr id="0" name=""/>
        <dsp:cNvSpPr/>
      </dsp:nvSpPr>
      <dsp:spPr>
        <a:xfrm>
          <a:off x="1740963" y="1992348"/>
          <a:ext cx="348192" cy="411468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23F4D-AC3F-4B0C-901C-0CE4D8C0AA4D}">
      <dsp:nvSpPr>
        <dsp:cNvPr id="0" name=""/>
        <dsp:cNvSpPr/>
      </dsp:nvSpPr>
      <dsp:spPr>
        <a:xfrm>
          <a:off x="2228432" y="1992348"/>
          <a:ext cx="4735420" cy="41146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Healthcare Encounters</a:t>
          </a:r>
          <a:endParaRPr lang="en-US" sz="1900" kern="1200" dirty="0"/>
        </a:p>
      </dsp:txBody>
      <dsp:txXfrm>
        <a:off x="2228432" y="1992348"/>
        <a:ext cx="4735420" cy="411468"/>
      </dsp:txXfrm>
    </dsp:sp>
    <dsp:sp modelId="{54048976-6A1A-43BF-9652-0E027BF5C19E}">
      <dsp:nvSpPr>
        <dsp:cNvPr id="0" name=""/>
        <dsp:cNvSpPr/>
      </dsp:nvSpPr>
      <dsp:spPr>
        <a:xfrm>
          <a:off x="0" y="2489851"/>
          <a:ext cx="1740963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MH</a:t>
          </a:r>
          <a:endParaRPr lang="en-US" sz="1900" kern="1200" dirty="0"/>
        </a:p>
      </dsp:txBody>
      <dsp:txXfrm>
        <a:off x="0" y="2489851"/>
        <a:ext cx="1740963" cy="376200"/>
      </dsp:txXfrm>
    </dsp:sp>
    <dsp:sp modelId="{C608AA8C-2593-4AAC-B518-FFAAE4DD4462}">
      <dsp:nvSpPr>
        <dsp:cNvPr id="0" name=""/>
        <dsp:cNvSpPr/>
      </dsp:nvSpPr>
      <dsp:spPr>
        <a:xfrm>
          <a:off x="1740963" y="2472217"/>
          <a:ext cx="348192" cy="411468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2654C-F135-4674-BA2D-A2FC3653743A}">
      <dsp:nvSpPr>
        <dsp:cNvPr id="0" name=""/>
        <dsp:cNvSpPr/>
      </dsp:nvSpPr>
      <dsp:spPr>
        <a:xfrm>
          <a:off x="2228432" y="2472217"/>
          <a:ext cx="4735420" cy="41146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Medical History</a:t>
          </a:r>
          <a:endParaRPr lang="en-US" sz="1900" kern="1200" dirty="0"/>
        </a:p>
      </dsp:txBody>
      <dsp:txXfrm>
        <a:off x="2228432" y="2472217"/>
        <a:ext cx="4735420" cy="4114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0BA2F-2A98-43CA-B7D3-4F72531B20A2}">
      <dsp:nvSpPr>
        <dsp:cNvPr id="0" name=""/>
        <dsp:cNvSpPr/>
      </dsp:nvSpPr>
      <dsp:spPr>
        <a:xfrm>
          <a:off x="0" y="88792"/>
          <a:ext cx="1739263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</a:t>
          </a:r>
          <a:endParaRPr lang="en-US" sz="2300" kern="1200" dirty="0"/>
        </a:p>
      </dsp:txBody>
      <dsp:txXfrm>
        <a:off x="0" y="88792"/>
        <a:ext cx="1739263" cy="455400"/>
      </dsp:txXfrm>
    </dsp:sp>
    <dsp:sp modelId="{20D2551C-5394-49E5-A997-4B1036CC1A52}">
      <dsp:nvSpPr>
        <dsp:cNvPr id="0" name=""/>
        <dsp:cNvSpPr/>
      </dsp:nvSpPr>
      <dsp:spPr>
        <a:xfrm>
          <a:off x="1739263" y="67445"/>
          <a:ext cx="347852" cy="49809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59143-485A-4AF3-9154-B973163BF3E2}">
      <dsp:nvSpPr>
        <dsp:cNvPr id="0" name=""/>
        <dsp:cNvSpPr/>
      </dsp:nvSpPr>
      <dsp:spPr>
        <a:xfrm>
          <a:off x="2226256" y="67445"/>
          <a:ext cx="4730795" cy="498093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Drug Accountability</a:t>
          </a:r>
          <a:endParaRPr lang="en-US" sz="2300" kern="1200" dirty="0"/>
        </a:p>
      </dsp:txBody>
      <dsp:txXfrm>
        <a:off x="2226256" y="67445"/>
        <a:ext cx="4730795" cy="498093"/>
      </dsp:txXfrm>
    </dsp:sp>
    <dsp:sp modelId="{2AEFD997-ED15-4B83-9E93-F66C5F1A0361}">
      <dsp:nvSpPr>
        <dsp:cNvPr id="0" name=""/>
        <dsp:cNvSpPr/>
      </dsp:nvSpPr>
      <dsp:spPr>
        <a:xfrm>
          <a:off x="0" y="669686"/>
          <a:ext cx="1740963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DD</a:t>
          </a:r>
          <a:endParaRPr lang="en-US" sz="2300" kern="1200" dirty="0"/>
        </a:p>
      </dsp:txBody>
      <dsp:txXfrm>
        <a:off x="0" y="669686"/>
        <a:ext cx="1740963" cy="455400"/>
      </dsp:txXfrm>
    </dsp:sp>
    <dsp:sp modelId="{F4808F2A-C7DF-488F-BB5A-F759250314AB}">
      <dsp:nvSpPr>
        <dsp:cNvPr id="0" name=""/>
        <dsp:cNvSpPr/>
      </dsp:nvSpPr>
      <dsp:spPr>
        <a:xfrm>
          <a:off x="1740963" y="648339"/>
          <a:ext cx="348192" cy="49809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02914-C4D2-4F86-A9C6-1AF8FD311B31}">
      <dsp:nvSpPr>
        <dsp:cNvPr id="0" name=""/>
        <dsp:cNvSpPr/>
      </dsp:nvSpPr>
      <dsp:spPr>
        <a:xfrm>
          <a:off x="2228432" y="648339"/>
          <a:ext cx="4735420" cy="498093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Death Details</a:t>
          </a:r>
          <a:endParaRPr lang="en-US" sz="2300" kern="1200" dirty="0"/>
        </a:p>
      </dsp:txBody>
      <dsp:txXfrm>
        <a:off x="2228432" y="648339"/>
        <a:ext cx="4735420" cy="498093"/>
      </dsp:txXfrm>
    </dsp:sp>
    <dsp:sp modelId="{15DCFD21-130A-455A-8434-EF7EA5D2837C}">
      <dsp:nvSpPr>
        <dsp:cNvPr id="0" name=""/>
        <dsp:cNvSpPr/>
      </dsp:nvSpPr>
      <dsp:spPr>
        <a:xfrm>
          <a:off x="0" y="1250579"/>
          <a:ext cx="1740963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EG</a:t>
          </a:r>
          <a:endParaRPr lang="en-US" sz="2300" kern="1200" dirty="0"/>
        </a:p>
      </dsp:txBody>
      <dsp:txXfrm>
        <a:off x="0" y="1250579"/>
        <a:ext cx="1740963" cy="455400"/>
      </dsp:txXfrm>
    </dsp:sp>
    <dsp:sp modelId="{1D0BEA58-8AA3-4F5E-AFA3-AA5ED9481EEC}">
      <dsp:nvSpPr>
        <dsp:cNvPr id="0" name=""/>
        <dsp:cNvSpPr/>
      </dsp:nvSpPr>
      <dsp:spPr>
        <a:xfrm>
          <a:off x="1740963" y="1229233"/>
          <a:ext cx="348192" cy="49809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43145-4106-4404-ACE4-23B0046F885B}">
      <dsp:nvSpPr>
        <dsp:cNvPr id="0" name=""/>
        <dsp:cNvSpPr/>
      </dsp:nvSpPr>
      <dsp:spPr>
        <a:xfrm>
          <a:off x="2228432" y="1229233"/>
          <a:ext cx="4735420" cy="498093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ECG Results</a:t>
          </a:r>
          <a:endParaRPr lang="en-US" sz="2300" kern="1200" dirty="0"/>
        </a:p>
      </dsp:txBody>
      <dsp:txXfrm>
        <a:off x="2228432" y="1229233"/>
        <a:ext cx="4735420" cy="498093"/>
      </dsp:txXfrm>
    </dsp:sp>
    <dsp:sp modelId="{272F75A9-9962-4CD6-8CB1-EDFCA6C454A7}">
      <dsp:nvSpPr>
        <dsp:cNvPr id="0" name=""/>
        <dsp:cNvSpPr/>
      </dsp:nvSpPr>
      <dsp:spPr>
        <a:xfrm>
          <a:off x="0" y="1831473"/>
          <a:ext cx="1740963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…</a:t>
          </a:r>
          <a:endParaRPr lang="en-US" sz="2300" kern="1200" dirty="0"/>
        </a:p>
      </dsp:txBody>
      <dsp:txXfrm>
        <a:off x="0" y="1831473"/>
        <a:ext cx="1740963" cy="455400"/>
      </dsp:txXfrm>
    </dsp:sp>
    <dsp:sp modelId="{926552DF-8E21-4446-A807-6BA6ADFACEF7}">
      <dsp:nvSpPr>
        <dsp:cNvPr id="0" name=""/>
        <dsp:cNvSpPr/>
      </dsp:nvSpPr>
      <dsp:spPr>
        <a:xfrm>
          <a:off x="1740963" y="1810126"/>
          <a:ext cx="348192" cy="49809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0EE53-E5C1-420A-A3D1-74CDCDAFE33B}">
      <dsp:nvSpPr>
        <dsp:cNvPr id="0" name=""/>
        <dsp:cNvSpPr/>
      </dsp:nvSpPr>
      <dsp:spPr>
        <a:xfrm>
          <a:off x="2228432" y="1810126"/>
          <a:ext cx="4735420" cy="498093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…</a:t>
          </a:r>
          <a:endParaRPr lang="en-US" sz="2300" kern="1200" dirty="0"/>
        </a:p>
      </dsp:txBody>
      <dsp:txXfrm>
        <a:off x="2228432" y="1810126"/>
        <a:ext cx="4735420" cy="498093"/>
      </dsp:txXfrm>
    </dsp:sp>
    <dsp:sp modelId="{C0618864-43F2-4E1E-B332-50384F7E19FB}">
      <dsp:nvSpPr>
        <dsp:cNvPr id="0" name=""/>
        <dsp:cNvSpPr/>
      </dsp:nvSpPr>
      <dsp:spPr>
        <a:xfrm>
          <a:off x="0" y="2412367"/>
          <a:ext cx="1739263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All Findings</a:t>
          </a:r>
          <a:endParaRPr lang="en-US" sz="2300" kern="1200" dirty="0"/>
        </a:p>
      </dsp:txBody>
      <dsp:txXfrm>
        <a:off x="0" y="2412367"/>
        <a:ext cx="1739263" cy="455400"/>
      </dsp:txXfrm>
    </dsp:sp>
    <dsp:sp modelId="{E0B14C7E-364D-4353-9209-FD7524A1ECBC}">
      <dsp:nvSpPr>
        <dsp:cNvPr id="0" name=""/>
        <dsp:cNvSpPr/>
      </dsp:nvSpPr>
      <dsp:spPr>
        <a:xfrm>
          <a:off x="1739263" y="2391020"/>
          <a:ext cx="347852" cy="49809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BE6A6-2050-43C3-A24A-51BDA5067871}">
      <dsp:nvSpPr>
        <dsp:cNvPr id="0" name=""/>
        <dsp:cNvSpPr/>
      </dsp:nvSpPr>
      <dsp:spPr>
        <a:xfrm>
          <a:off x="2226256" y="2391020"/>
          <a:ext cx="4730795" cy="498093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dirty="0" smtClean="0">
              <a:solidFill>
                <a:schemeClr val="tx1"/>
              </a:solidFill>
            </a:rPr>
            <a:t>21 Findings Domains TOTAL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2226256" y="2391020"/>
        <a:ext cx="4730795" cy="4980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0BA2F-2A98-43CA-B7D3-4F72531B20A2}">
      <dsp:nvSpPr>
        <dsp:cNvPr id="0" name=""/>
        <dsp:cNvSpPr/>
      </dsp:nvSpPr>
      <dsp:spPr>
        <a:xfrm>
          <a:off x="3400" y="51343"/>
          <a:ext cx="1739263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FA</a:t>
          </a:r>
          <a:endParaRPr lang="en-US" sz="3600" kern="1200" dirty="0"/>
        </a:p>
      </dsp:txBody>
      <dsp:txXfrm>
        <a:off x="3400" y="51343"/>
        <a:ext cx="1739263" cy="712800"/>
      </dsp:txXfrm>
    </dsp:sp>
    <dsp:sp modelId="{20D2551C-5394-49E5-A997-4B1036CC1A52}">
      <dsp:nvSpPr>
        <dsp:cNvPr id="0" name=""/>
        <dsp:cNvSpPr/>
      </dsp:nvSpPr>
      <dsp:spPr>
        <a:xfrm>
          <a:off x="1742663" y="17931"/>
          <a:ext cx="347852" cy="7796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59143-485A-4AF3-9154-B973163BF3E2}">
      <dsp:nvSpPr>
        <dsp:cNvPr id="0" name=""/>
        <dsp:cNvSpPr/>
      </dsp:nvSpPr>
      <dsp:spPr>
        <a:xfrm>
          <a:off x="2229657" y="17931"/>
          <a:ext cx="4730795" cy="779625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Findings About</a:t>
          </a:r>
          <a:endParaRPr lang="en-US" sz="3600" kern="1200" dirty="0"/>
        </a:p>
      </dsp:txBody>
      <dsp:txXfrm>
        <a:off x="2229657" y="17931"/>
        <a:ext cx="4730795" cy="779625"/>
      </dsp:txXfrm>
    </dsp:sp>
    <dsp:sp modelId="{2AEFD997-ED15-4B83-9E93-F66C5F1A0361}">
      <dsp:nvSpPr>
        <dsp:cNvPr id="0" name=""/>
        <dsp:cNvSpPr/>
      </dsp:nvSpPr>
      <dsp:spPr>
        <a:xfrm>
          <a:off x="3400" y="960568"/>
          <a:ext cx="1739263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SR</a:t>
          </a:r>
          <a:endParaRPr lang="en-US" sz="3600" kern="1200" dirty="0"/>
        </a:p>
      </dsp:txBody>
      <dsp:txXfrm>
        <a:off x="3400" y="960568"/>
        <a:ext cx="1739263" cy="712800"/>
      </dsp:txXfrm>
    </dsp:sp>
    <dsp:sp modelId="{F4808F2A-C7DF-488F-BB5A-F759250314AB}">
      <dsp:nvSpPr>
        <dsp:cNvPr id="0" name=""/>
        <dsp:cNvSpPr/>
      </dsp:nvSpPr>
      <dsp:spPr>
        <a:xfrm>
          <a:off x="1742663" y="927156"/>
          <a:ext cx="347852" cy="7796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02914-C4D2-4F86-A9C6-1AF8FD311B31}">
      <dsp:nvSpPr>
        <dsp:cNvPr id="0" name=""/>
        <dsp:cNvSpPr/>
      </dsp:nvSpPr>
      <dsp:spPr>
        <a:xfrm>
          <a:off x="2229657" y="927156"/>
          <a:ext cx="4730795" cy="779625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Skin Response</a:t>
          </a:r>
          <a:endParaRPr lang="en-US" sz="3600" kern="1200" dirty="0"/>
        </a:p>
      </dsp:txBody>
      <dsp:txXfrm>
        <a:off x="2229657" y="927156"/>
        <a:ext cx="4730795" cy="779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C5414-7DFF-4E61-80C2-46B065708383}">
      <dsp:nvSpPr>
        <dsp:cNvPr id="0" name=""/>
        <dsp:cNvSpPr/>
      </dsp:nvSpPr>
      <dsp:spPr>
        <a:xfrm>
          <a:off x="0" y="280583"/>
          <a:ext cx="8491537" cy="11245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038" tIns="354076" rIns="65903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Treatments:  Think Con Meds, Exposure, Procedures, etc.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E2231A"/>
              </a:solidFill>
            </a:rPr>
            <a:t>xxTRT = Name of Treatment</a:t>
          </a:r>
          <a:endParaRPr lang="en-US" sz="2000" kern="1200" dirty="0">
            <a:solidFill>
              <a:srgbClr val="E2231A"/>
            </a:solidFill>
          </a:endParaRPr>
        </a:p>
      </dsp:txBody>
      <dsp:txXfrm>
        <a:off x="0" y="280583"/>
        <a:ext cx="8491537" cy="1124550"/>
      </dsp:txXfrm>
    </dsp:sp>
    <dsp:sp modelId="{D2E995A6-C7A5-44B9-81F8-392F042992BB}">
      <dsp:nvSpPr>
        <dsp:cNvPr id="0" name=""/>
        <dsp:cNvSpPr/>
      </dsp:nvSpPr>
      <dsp:spPr>
        <a:xfrm>
          <a:off x="424576" y="29663"/>
          <a:ext cx="5944075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72" tIns="0" rIns="22467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Interventions</a:t>
          </a:r>
          <a:endParaRPr lang="en-US" sz="3200" kern="1200" dirty="0"/>
        </a:p>
      </dsp:txBody>
      <dsp:txXfrm>
        <a:off x="449074" y="54161"/>
        <a:ext cx="5895079" cy="452844"/>
      </dsp:txXfrm>
    </dsp:sp>
    <dsp:sp modelId="{2AC69C9E-EC52-45AB-904F-CED3460E0D9C}">
      <dsp:nvSpPr>
        <dsp:cNvPr id="0" name=""/>
        <dsp:cNvSpPr/>
      </dsp:nvSpPr>
      <dsp:spPr>
        <a:xfrm>
          <a:off x="0" y="1747854"/>
          <a:ext cx="8491537" cy="13923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038" tIns="354076" rIns="65903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Events that may not happen to all subjects or Planned Protocol Milestones:  Think Adverse Events, Disposition, etc.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E2231A"/>
              </a:solidFill>
            </a:rPr>
            <a:t>xxTERM = Reported Term for the type of Event/Milestone</a:t>
          </a:r>
          <a:endParaRPr lang="en-US" sz="2000" kern="1200" dirty="0">
            <a:solidFill>
              <a:srgbClr val="E2231A"/>
            </a:solidFill>
          </a:endParaRPr>
        </a:p>
      </dsp:txBody>
      <dsp:txXfrm>
        <a:off x="0" y="1747854"/>
        <a:ext cx="8491537" cy="1392300"/>
      </dsp:txXfrm>
    </dsp:sp>
    <dsp:sp modelId="{9A51F828-A74E-487F-9C56-4466F821F75D}">
      <dsp:nvSpPr>
        <dsp:cNvPr id="0" name=""/>
        <dsp:cNvSpPr/>
      </dsp:nvSpPr>
      <dsp:spPr>
        <a:xfrm>
          <a:off x="424576" y="1496934"/>
          <a:ext cx="5944075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72" tIns="0" rIns="22467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Events</a:t>
          </a:r>
          <a:endParaRPr lang="en-US" sz="2800" kern="1200" dirty="0"/>
        </a:p>
      </dsp:txBody>
      <dsp:txXfrm>
        <a:off x="449074" y="1521432"/>
        <a:ext cx="5895079" cy="452844"/>
      </dsp:txXfrm>
    </dsp:sp>
    <dsp:sp modelId="{896B7460-A634-4B9E-B46C-BD6709531CB2}">
      <dsp:nvSpPr>
        <dsp:cNvPr id="0" name=""/>
        <dsp:cNvSpPr/>
      </dsp:nvSpPr>
      <dsp:spPr>
        <a:xfrm>
          <a:off x="0" y="3482874"/>
          <a:ext cx="8491537" cy="11245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038" tIns="354076" rIns="65903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Results of Tests:  Think Labs, Vital Signs, Questionnaires, etc.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E2231A"/>
              </a:solidFill>
            </a:rPr>
            <a:t>xxTESTCD = Short Name of Measurement, Test or Examination</a:t>
          </a:r>
          <a:endParaRPr lang="en-US" sz="2000" kern="1200" dirty="0">
            <a:solidFill>
              <a:srgbClr val="E2231A"/>
            </a:solidFill>
          </a:endParaRPr>
        </a:p>
      </dsp:txBody>
      <dsp:txXfrm>
        <a:off x="0" y="3482874"/>
        <a:ext cx="8491537" cy="1124550"/>
      </dsp:txXfrm>
    </dsp:sp>
    <dsp:sp modelId="{8DB855EB-F2EF-4A91-9629-E9B7F7B8D401}">
      <dsp:nvSpPr>
        <dsp:cNvPr id="0" name=""/>
        <dsp:cNvSpPr/>
      </dsp:nvSpPr>
      <dsp:spPr>
        <a:xfrm>
          <a:off x="424576" y="3231954"/>
          <a:ext cx="5944075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72" tIns="0" rIns="22467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Findings</a:t>
          </a:r>
          <a:endParaRPr lang="en-US" sz="2800" kern="1200" dirty="0"/>
        </a:p>
      </dsp:txBody>
      <dsp:txXfrm>
        <a:off x="449074" y="3256452"/>
        <a:ext cx="5895079" cy="452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64589-A2F7-4F4A-9DA3-ADD514CA7B12}">
      <dsp:nvSpPr>
        <dsp:cNvPr id="0" name=""/>
        <dsp:cNvSpPr/>
      </dsp:nvSpPr>
      <dsp:spPr>
        <a:xfrm>
          <a:off x="3469" y="423177"/>
          <a:ext cx="1516924" cy="910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CDASH</a:t>
          </a:r>
          <a:endParaRPr lang="en-US" sz="3300" kern="1200" dirty="0"/>
        </a:p>
      </dsp:txBody>
      <dsp:txXfrm>
        <a:off x="30127" y="449835"/>
        <a:ext cx="1463608" cy="856838"/>
      </dsp:txXfrm>
    </dsp:sp>
    <dsp:sp modelId="{25637F45-D1A9-43BB-A003-DA10A51FF30C}">
      <dsp:nvSpPr>
        <dsp:cNvPr id="0" name=""/>
        <dsp:cNvSpPr/>
      </dsp:nvSpPr>
      <dsp:spPr>
        <a:xfrm>
          <a:off x="1672086" y="690156"/>
          <a:ext cx="321588" cy="37619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672086" y="765395"/>
        <a:ext cx="225112" cy="225719"/>
      </dsp:txXfrm>
    </dsp:sp>
    <dsp:sp modelId="{A3D7DD61-ECF2-4A68-8D93-161A797BA710}">
      <dsp:nvSpPr>
        <dsp:cNvPr id="0" name=""/>
        <dsp:cNvSpPr/>
      </dsp:nvSpPr>
      <dsp:spPr>
        <a:xfrm>
          <a:off x="2127164" y="423177"/>
          <a:ext cx="1516924" cy="910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SDTM</a:t>
          </a:r>
          <a:endParaRPr lang="en-US" sz="3300" kern="1200" dirty="0"/>
        </a:p>
      </dsp:txBody>
      <dsp:txXfrm>
        <a:off x="2153822" y="449835"/>
        <a:ext cx="1463608" cy="856838"/>
      </dsp:txXfrm>
    </dsp:sp>
    <dsp:sp modelId="{334EF131-8B51-4DD7-BA4A-35ACC4730F1E}">
      <dsp:nvSpPr>
        <dsp:cNvPr id="0" name=""/>
        <dsp:cNvSpPr/>
      </dsp:nvSpPr>
      <dsp:spPr>
        <a:xfrm>
          <a:off x="3795781" y="690156"/>
          <a:ext cx="321588" cy="37619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795781" y="765395"/>
        <a:ext cx="225112" cy="225719"/>
      </dsp:txXfrm>
    </dsp:sp>
    <dsp:sp modelId="{C23EE63A-98DA-4DAB-AE4D-3D1C0A103A71}">
      <dsp:nvSpPr>
        <dsp:cNvPr id="0" name=""/>
        <dsp:cNvSpPr/>
      </dsp:nvSpPr>
      <dsp:spPr>
        <a:xfrm>
          <a:off x="4250858" y="423177"/>
          <a:ext cx="1516924" cy="910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ADaM</a:t>
          </a:r>
          <a:endParaRPr lang="en-US" sz="3300" kern="1200" dirty="0"/>
        </a:p>
      </dsp:txBody>
      <dsp:txXfrm>
        <a:off x="4277516" y="449835"/>
        <a:ext cx="1463608" cy="856838"/>
      </dsp:txXfrm>
    </dsp:sp>
    <dsp:sp modelId="{37437AD2-DCBD-4B64-8A34-F0CD1F25F5E0}">
      <dsp:nvSpPr>
        <dsp:cNvPr id="0" name=""/>
        <dsp:cNvSpPr/>
      </dsp:nvSpPr>
      <dsp:spPr>
        <a:xfrm>
          <a:off x="5919476" y="690156"/>
          <a:ext cx="321588" cy="37619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5919476" y="765395"/>
        <a:ext cx="225112" cy="225719"/>
      </dsp:txXfrm>
    </dsp:sp>
    <dsp:sp modelId="{EFFBDE86-D74B-457F-8A16-CFC60206D999}">
      <dsp:nvSpPr>
        <dsp:cNvPr id="0" name=""/>
        <dsp:cNvSpPr/>
      </dsp:nvSpPr>
      <dsp:spPr>
        <a:xfrm>
          <a:off x="6374553" y="423177"/>
          <a:ext cx="1516924" cy="910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TFLs</a:t>
          </a:r>
          <a:endParaRPr lang="en-US" sz="3300" kern="1200" dirty="0"/>
        </a:p>
      </dsp:txBody>
      <dsp:txXfrm>
        <a:off x="6401211" y="449835"/>
        <a:ext cx="1463608" cy="8568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EA093-9E37-4B99-9CFF-BEA57931D023}">
      <dsp:nvSpPr>
        <dsp:cNvPr id="0" name=""/>
        <dsp:cNvSpPr/>
      </dsp:nvSpPr>
      <dsp:spPr>
        <a:xfrm>
          <a:off x="0" y="694316"/>
          <a:ext cx="6096000" cy="925754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728B5-6ABD-4E17-A14F-B72E7FE2ABD9}">
      <dsp:nvSpPr>
        <dsp:cNvPr id="0" name=""/>
        <dsp:cNvSpPr/>
      </dsp:nvSpPr>
      <dsp:spPr>
        <a:xfrm>
          <a:off x="2745" y="0"/>
          <a:ext cx="1320700" cy="925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Raw Data Sets</a:t>
          </a:r>
          <a:endParaRPr lang="en-US" sz="2100" kern="1200" dirty="0"/>
        </a:p>
      </dsp:txBody>
      <dsp:txXfrm>
        <a:off x="2745" y="0"/>
        <a:ext cx="1320700" cy="925754"/>
      </dsp:txXfrm>
    </dsp:sp>
    <dsp:sp modelId="{3B8C8C9E-A875-4DED-90BF-1F599C57A5B4}">
      <dsp:nvSpPr>
        <dsp:cNvPr id="0" name=""/>
        <dsp:cNvSpPr/>
      </dsp:nvSpPr>
      <dsp:spPr>
        <a:xfrm>
          <a:off x="547376" y="1041474"/>
          <a:ext cx="231438" cy="231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AB460-2DA3-453E-8BD3-0E797513B453}">
      <dsp:nvSpPr>
        <dsp:cNvPr id="0" name=""/>
        <dsp:cNvSpPr/>
      </dsp:nvSpPr>
      <dsp:spPr>
        <a:xfrm>
          <a:off x="1389481" y="1388632"/>
          <a:ext cx="1320700" cy="925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SDTM Domains</a:t>
          </a:r>
          <a:endParaRPr lang="en-US" sz="2100" kern="1200" dirty="0"/>
        </a:p>
      </dsp:txBody>
      <dsp:txXfrm>
        <a:off x="1389481" y="1388632"/>
        <a:ext cx="1320700" cy="925754"/>
      </dsp:txXfrm>
    </dsp:sp>
    <dsp:sp modelId="{497D3B0F-8877-4B72-BDB9-597E1A8B67BF}">
      <dsp:nvSpPr>
        <dsp:cNvPr id="0" name=""/>
        <dsp:cNvSpPr/>
      </dsp:nvSpPr>
      <dsp:spPr>
        <a:xfrm>
          <a:off x="1934112" y="1041474"/>
          <a:ext cx="231438" cy="231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58527-53C0-4BE7-BE75-008DAE585904}">
      <dsp:nvSpPr>
        <dsp:cNvPr id="0" name=""/>
        <dsp:cNvSpPr/>
      </dsp:nvSpPr>
      <dsp:spPr>
        <a:xfrm>
          <a:off x="2776217" y="0"/>
          <a:ext cx="1320700" cy="925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ADaM Data Sets</a:t>
          </a:r>
          <a:endParaRPr lang="en-US" sz="2100" kern="1200" dirty="0"/>
        </a:p>
      </dsp:txBody>
      <dsp:txXfrm>
        <a:off x="2776217" y="0"/>
        <a:ext cx="1320700" cy="925754"/>
      </dsp:txXfrm>
    </dsp:sp>
    <dsp:sp modelId="{26DB3659-52BB-4031-B5D8-12CF5B5D4289}">
      <dsp:nvSpPr>
        <dsp:cNvPr id="0" name=""/>
        <dsp:cNvSpPr/>
      </dsp:nvSpPr>
      <dsp:spPr>
        <a:xfrm>
          <a:off x="3320848" y="1041474"/>
          <a:ext cx="231438" cy="231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47C5D-44E2-4D48-A9FF-67AD37FF6432}">
      <dsp:nvSpPr>
        <dsp:cNvPr id="0" name=""/>
        <dsp:cNvSpPr/>
      </dsp:nvSpPr>
      <dsp:spPr>
        <a:xfrm>
          <a:off x="4162953" y="1388632"/>
          <a:ext cx="1320700" cy="925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Analysis Results</a:t>
          </a:r>
          <a:endParaRPr lang="en-US" sz="2100" kern="1200" dirty="0"/>
        </a:p>
      </dsp:txBody>
      <dsp:txXfrm>
        <a:off x="4162953" y="1388632"/>
        <a:ext cx="1320700" cy="925754"/>
      </dsp:txXfrm>
    </dsp:sp>
    <dsp:sp modelId="{DAE18643-FE74-4EAE-9FDD-3206A1839E3D}">
      <dsp:nvSpPr>
        <dsp:cNvPr id="0" name=""/>
        <dsp:cNvSpPr/>
      </dsp:nvSpPr>
      <dsp:spPr>
        <a:xfrm>
          <a:off x="4707584" y="1041474"/>
          <a:ext cx="231438" cy="231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BA3A-A2F9-2242-B760-7D43E414986C}" type="datetimeFigureOut">
              <a:rPr lang="en-US" smtClean="0"/>
              <a:t>4/7/2015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CA6A6-B3A7-1D4C-B504-759EFE177D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245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B3993-9AEE-F044-890A-4ABC643069DC}" type="datetimeFigureOut">
              <a:rPr lang="en-US" smtClean="0"/>
              <a:t>4/7/2015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603AD-7BE0-C14A-AD8F-20F052A5AD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413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6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8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6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4FDEA-4EEB-45EC-B8E6-CDB556B048A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1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err="1" smtClean="0"/>
              <a:t>ADaM</a:t>
            </a:r>
            <a:r>
              <a:rPr lang="en-US" smtClean="0"/>
              <a:t> Variable 2 on 3</a:t>
            </a:r>
            <a:r>
              <a:rPr lang="en-US" baseline="30000" smtClean="0"/>
              <a:t>rd</a:t>
            </a:r>
            <a:r>
              <a:rPr lang="en-US" smtClean="0"/>
              <a:t> record from TRT01A</a:t>
            </a:r>
            <a:r>
              <a:rPr lang="en-US" baseline="0" smtClean="0"/>
              <a:t> </a:t>
            </a:r>
            <a:r>
              <a:rPr lang="en-US" smtClean="0"/>
              <a:t> to ACTARM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3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orateSlid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779048"/>
            <a:ext cx="9144000" cy="11676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306" y="2779048"/>
            <a:ext cx="6740650" cy="1162802"/>
          </a:xfrm>
        </p:spPr>
        <p:txBody>
          <a:bodyPr bIns="91440"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Lilly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9" y="3065127"/>
            <a:ext cx="1230284" cy="6705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014169" y="2826845"/>
            <a:ext cx="0" cy="1051531"/>
          </a:xfrm>
          <a:prstGeom prst="line">
            <a:avLst/>
          </a:prstGeom>
          <a:ln w="6350">
            <a:solidFill>
              <a:srgbClr val="E223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9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4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4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orateSlides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949750"/>
            <a:ext cx="9144000" cy="116760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49750"/>
            <a:ext cx="7772400" cy="1167609"/>
          </a:xfrm>
        </p:spPr>
        <p:txBody>
          <a:bodyPr anchor="ctr" anchorCtr="0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0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143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1143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B3F-78FC-2747-B528-78983EAFC25E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Confidential  ©2014 Eli Lilly and Company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3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377699"/>
          </a:xfrm>
          <a:prstGeom prst="rect">
            <a:avLst/>
          </a:prstGeom>
          <a:solidFill>
            <a:srgbClr val="E223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1" y="117594"/>
            <a:ext cx="84918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1" y="1488532"/>
            <a:ext cx="8491835" cy="4637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F1151-A80F-1E43-83FD-99842F626044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33A3-4547-F444-B56E-77A7C57F98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5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DIN-Bold"/>
          <a:ea typeface="+mj-ea"/>
          <a:cs typeface="DIN-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86786F"/>
          </a:solidFill>
          <a:latin typeface="DIN-Regular"/>
          <a:ea typeface="+mn-ea"/>
          <a:cs typeface="DIN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86786F"/>
          </a:solidFill>
          <a:latin typeface="DIN-Regular"/>
          <a:ea typeface="+mn-ea"/>
          <a:cs typeface="DIN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6786F"/>
          </a:solidFill>
          <a:latin typeface="DIN-Regular"/>
          <a:ea typeface="+mn-ea"/>
          <a:cs typeface="DIN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86786F"/>
          </a:solidFill>
          <a:latin typeface="DIN-Regular"/>
          <a:ea typeface="+mn-ea"/>
          <a:cs typeface="DIN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86786F"/>
          </a:solidFill>
          <a:latin typeface="DIN-Regular"/>
          <a:ea typeface="+mn-ea"/>
          <a:cs typeface="DIN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da.go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to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Material Needed</a:t>
            </a:r>
            <a:endParaRPr lang="en-US" dirty="0"/>
          </a:p>
          <a:p>
            <a:pPr lvl="1"/>
            <a:r>
              <a:rPr lang="en-US" dirty="0"/>
              <a:t>H</a:t>
            </a:r>
            <a:r>
              <a:rPr lang="en-US" dirty="0" smtClean="0"/>
              <a:t>ard </a:t>
            </a:r>
            <a:r>
              <a:rPr lang="en-US" dirty="0"/>
              <a:t>copies of the SDTM IG V3.2 printed out and bound for each </a:t>
            </a:r>
            <a:r>
              <a:rPr lang="en-US" dirty="0" smtClean="0"/>
              <a:t>participant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Post-it Note Flags (rectangular and colored on one end) – each participant will need about 2-3 packs of these (~50 or so flags per person</a:t>
            </a:r>
            <a:r>
              <a:rPr lang="en-US" dirty="0" smtClean="0"/>
              <a:t>)</a:t>
            </a:r>
            <a:r>
              <a:rPr lang="en-US" dirty="0"/>
              <a:t> 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participant will need to bring their laptop to access workshop templates needed to complete workshop </a:t>
            </a:r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Excel file Exercise </a:t>
            </a:r>
            <a:r>
              <a:rPr lang="en-US" dirty="0"/>
              <a:t>Templates </a:t>
            </a:r>
            <a:r>
              <a:rPr lang="en-US" dirty="0" smtClean="0"/>
              <a:t>and additional </a:t>
            </a:r>
            <a:r>
              <a:rPr lang="en-US" dirty="0"/>
              <a:t>electronic </a:t>
            </a:r>
            <a:r>
              <a:rPr lang="en-US" dirty="0" smtClean="0"/>
              <a:t>resources (can be e-mailed ahead of time)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075" name="Picture 8" descr="image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95511" y="3177594"/>
            <a:ext cx="624143" cy="123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6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CDISC SDTM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SDTM Basics:  Domains &amp;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4" y="1488532"/>
            <a:ext cx="4365204" cy="4637631"/>
          </a:xfrm>
          <a:ln>
            <a:solidFill>
              <a:srgbClr val="E2231A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/>
              <a:t>Domains:</a:t>
            </a:r>
          </a:p>
          <a:p>
            <a:pPr lvl="1"/>
            <a:r>
              <a:rPr lang="en-US" sz="2000" dirty="0" smtClean="0"/>
              <a:t>Observations </a:t>
            </a:r>
            <a:r>
              <a:rPr lang="en-US" sz="2000" dirty="0"/>
              <a:t>about study </a:t>
            </a:r>
            <a:r>
              <a:rPr lang="en-US" sz="2000" dirty="0" smtClean="0"/>
              <a:t>subjects are collected in a series of domains</a:t>
            </a:r>
          </a:p>
          <a:p>
            <a:pPr lvl="1"/>
            <a:r>
              <a:rPr lang="en-US" sz="2000" dirty="0" smtClean="0"/>
              <a:t>Domains are a collection of logically related observations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ingle </a:t>
            </a:r>
            <a:r>
              <a:rPr lang="en-US" sz="2000" dirty="0"/>
              <a:t>dataset and </a:t>
            </a:r>
            <a:r>
              <a:rPr lang="en-US" sz="2000" dirty="0" smtClean="0"/>
              <a:t>two-     character code </a:t>
            </a:r>
            <a:r>
              <a:rPr lang="en-US" sz="2000" dirty="0"/>
              <a:t>(e.g., </a:t>
            </a:r>
            <a:r>
              <a:rPr lang="en-US" sz="2000" dirty="0" smtClean="0">
                <a:solidFill>
                  <a:srgbClr val="E2231A"/>
                </a:solidFill>
              </a:rPr>
              <a:t>AE</a:t>
            </a:r>
            <a:r>
              <a:rPr lang="en-US" sz="2000" dirty="0" smtClean="0"/>
              <a:t>)</a:t>
            </a:r>
          </a:p>
          <a:p>
            <a:r>
              <a:rPr lang="en-US" sz="2800" dirty="0" smtClean="0"/>
              <a:t>Observation Classes:</a:t>
            </a:r>
          </a:p>
          <a:p>
            <a:pPr lvl="1"/>
            <a:r>
              <a:rPr lang="en-US" sz="2000" dirty="0" smtClean="0"/>
              <a:t>Categories of domains</a:t>
            </a:r>
          </a:p>
          <a:p>
            <a:pPr lvl="1"/>
            <a:r>
              <a:rPr lang="en-US" sz="2000" dirty="0" smtClean="0"/>
              <a:t>Most domains are part of three main classes: </a:t>
            </a:r>
            <a:r>
              <a:rPr lang="en-US" sz="2000" dirty="0" smtClean="0">
                <a:solidFill>
                  <a:srgbClr val="E2231A"/>
                </a:solidFill>
              </a:rPr>
              <a:t>Events</a:t>
            </a:r>
            <a:r>
              <a:rPr lang="en-US" sz="2000" dirty="0" smtClean="0"/>
              <a:t>, Interventions, or Findings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59248807"/>
              </p:ext>
            </p:extLst>
          </p:nvPr>
        </p:nvGraphicFramePr>
        <p:xfrm>
          <a:off x="4873452" y="1818752"/>
          <a:ext cx="4059534" cy="4079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Class:</a:t>
            </a:r>
            <a:r>
              <a:rPr lang="en-US" dirty="0"/>
              <a:t> </a:t>
            </a:r>
            <a:r>
              <a:rPr lang="en-US" dirty="0" smtClean="0"/>
              <a:t> Special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447707"/>
          </a:xfrm>
          <a:ln>
            <a:solidFill>
              <a:srgbClr val="E2231A"/>
            </a:solidFill>
          </a:ln>
        </p:spPr>
        <p:txBody>
          <a:bodyPr>
            <a:normAutofit/>
          </a:bodyPr>
          <a:lstStyle/>
          <a:p>
            <a:pPr lvl="0"/>
            <a:r>
              <a:rPr lang="en-US" sz="2800" dirty="0"/>
              <a:t>Special </a:t>
            </a:r>
            <a:r>
              <a:rPr lang="en-US" sz="2800" dirty="0" smtClean="0"/>
              <a:t>purpose domains </a:t>
            </a:r>
            <a:r>
              <a:rPr lang="en-US" sz="2800" dirty="0"/>
              <a:t>are domains that do not conform to one of the three general observation classes (Interventions, Events, Findings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84643932"/>
              </p:ext>
            </p:extLst>
          </p:nvPr>
        </p:nvGraphicFramePr>
        <p:xfrm>
          <a:off x="2682240" y="3332480"/>
          <a:ext cx="6157066" cy="295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1" y="3738880"/>
            <a:ext cx="2380064" cy="1917383"/>
          </a:xfrm>
          <a:prstGeom prst="rect">
            <a:avLst/>
          </a:prstGeom>
          <a:noFill/>
          <a:ln w="9525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Class:  Interventions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696101"/>
          </a:xfrm>
          <a:ln>
            <a:solidFill>
              <a:srgbClr val="E2231A"/>
            </a:solidFill>
          </a:ln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 smtClean="0"/>
              <a:t>Intervention domains capture </a:t>
            </a:r>
            <a:r>
              <a:rPr lang="en-US" sz="2800" dirty="0"/>
              <a:t>investigational, therapeutic, and other treatments administered to </a:t>
            </a:r>
            <a:r>
              <a:rPr lang="en-US" sz="2800" dirty="0" smtClean="0"/>
              <a:t>patient</a:t>
            </a:r>
          </a:p>
          <a:p>
            <a:pPr lvl="0"/>
            <a:r>
              <a:rPr lang="en-US" sz="2800" dirty="0" smtClean="0"/>
              <a:t>Think…“Did something happen to your body”?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59250119"/>
              </p:ext>
            </p:extLst>
          </p:nvPr>
        </p:nvGraphicFramePr>
        <p:xfrm>
          <a:off x="1875453" y="3332480"/>
          <a:ext cx="6963853" cy="295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9" y="3806889"/>
            <a:ext cx="2200485" cy="19800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44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1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Class: 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447707"/>
          </a:xfrm>
          <a:ln>
            <a:solidFill>
              <a:srgbClr val="E2231A"/>
            </a:solidFill>
          </a:ln>
        </p:spPr>
        <p:txBody>
          <a:bodyPr>
            <a:normAutofit fontScale="92500" lnSpcReduction="20000"/>
          </a:bodyPr>
          <a:lstStyle/>
          <a:p>
            <a:pPr lvl="0"/>
            <a:r>
              <a:rPr lang="en-US" sz="2800" dirty="0"/>
              <a:t>Captures </a:t>
            </a:r>
            <a:r>
              <a:rPr lang="en-US" sz="2800" dirty="0">
                <a:solidFill>
                  <a:srgbClr val="E2231A"/>
                </a:solidFill>
              </a:rPr>
              <a:t>planned protocol milestones </a:t>
            </a:r>
            <a:r>
              <a:rPr lang="en-US" sz="2800" dirty="0"/>
              <a:t>such as randomization, </a:t>
            </a:r>
            <a:r>
              <a:rPr lang="en-US" sz="2800" dirty="0">
                <a:solidFill>
                  <a:srgbClr val="E2231A"/>
                </a:solidFill>
              </a:rPr>
              <a:t>study completion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rgbClr val="E2231A"/>
                </a:solidFill>
              </a:rPr>
              <a:t>occurrences</a:t>
            </a:r>
            <a:r>
              <a:rPr lang="en-US" sz="2800" dirty="0" smtClean="0"/>
              <a:t>,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E2231A"/>
                </a:solidFill>
              </a:rPr>
              <a:t>incidents </a:t>
            </a:r>
            <a:r>
              <a:rPr lang="en-US" sz="2800" dirty="0"/>
              <a:t>independent of study evaluations or prior to trial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08378772"/>
              </p:ext>
            </p:extLst>
          </p:nvPr>
        </p:nvGraphicFramePr>
        <p:xfrm>
          <a:off x="1875453" y="3332480"/>
          <a:ext cx="6963853" cy="295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067" y="4843305"/>
            <a:ext cx="1631734" cy="1594817"/>
          </a:xfrm>
          <a:prstGeom prst="rect">
            <a:avLst/>
          </a:prstGeom>
          <a:noFill/>
          <a:ln w="9525">
            <a:solidFill>
              <a:srgbClr val="86786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81" y="3064747"/>
            <a:ext cx="1640878" cy="16365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16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1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Class: 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447707"/>
          </a:xfrm>
          <a:ln>
            <a:solidFill>
              <a:srgbClr val="E2231A"/>
            </a:solidFill>
          </a:ln>
        </p:spPr>
        <p:txBody>
          <a:bodyPr>
            <a:normAutofit fontScale="92500"/>
          </a:bodyPr>
          <a:lstStyle/>
          <a:p>
            <a:pPr lvl="0"/>
            <a:r>
              <a:rPr lang="en-US" sz="2800" dirty="0"/>
              <a:t>Captures the observations resulting from planned evaluations to address specific tests or questions such as labs, ECG, and questions on a questionnaire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33595842"/>
              </p:ext>
            </p:extLst>
          </p:nvPr>
        </p:nvGraphicFramePr>
        <p:xfrm>
          <a:off x="1875453" y="3332480"/>
          <a:ext cx="6963853" cy="295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88226"/>
            <a:ext cx="2311934" cy="1782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8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10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Class:  Findings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447707"/>
          </a:xfrm>
          <a:ln>
            <a:solidFill>
              <a:srgbClr val="E2231A"/>
            </a:solidFill>
          </a:ln>
        </p:spPr>
        <p:txBody>
          <a:bodyPr>
            <a:normAutofit fontScale="92500"/>
          </a:bodyPr>
          <a:lstStyle/>
          <a:p>
            <a:pPr lvl="0"/>
            <a:r>
              <a:rPr lang="en-US" sz="2800" dirty="0" smtClean="0"/>
              <a:t>Intended to be used when collected data represents “findings about” and Event or Intervention that cannot be represented within an Event or Intervention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67145388"/>
              </p:ext>
            </p:extLst>
          </p:nvPr>
        </p:nvGraphicFramePr>
        <p:xfrm>
          <a:off x="1875453" y="3901647"/>
          <a:ext cx="6963853" cy="1724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1" y="3707649"/>
            <a:ext cx="2312617" cy="1918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9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10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Types of Classes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233110"/>
              </p:ext>
            </p:extLst>
          </p:nvPr>
        </p:nvGraphicFramePr>
        <p:xfrm>
          <a:off x="347663" y="1489075"/>
          <a:ext cx="84915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SDTM and ADaM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Principles of SDTM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SDTM data represents the </a:t>
            </a:r>
            <a:r>
              <a:rPr lang="en-US" sz="3000" dirty="0" smtClean="0">
                <a:solidFill>
                  <a:srgbClr val="E2231A"/>
                </a:solidFill>
              </a:rPr>
              <a:t>collected data </a:t>
            </a:r>
            <a:r>
              <a:rPr lang="en-US" sz="3000" dirty="0" smtClean="0"/>
              <a:t>in the standardized tabulated form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000" dirty="0" smtClean="0"/>
              <a:t>SDTM data can be used in place of listings</a:t>
            </a:r>
          </a:p>
          <a:p>
            <a:r>
              <a:rPr lang="en-US" sz="3000" dirty="0" smtClean="0">
                <a:solidFill>
                  <a:srgbClr val="E2231A"/>
                </a:solidFill>
              </a:rPr>
              <a:t>Analysis</a:t>
            </a:r>
            <a:r>
              <a:rPr lang="en-US" sz="3000" dirty="0" smtClean="0"/>
              <a:t> derivations are done in ADaM and not in SDTM!  Some derivations are required and allowed in SDTM (e.g., RFSTDTC)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8343"/>
            <a:ext cx="3014959" cy="2110471"/>
          </a:xfrm>
          <a:prstGeom prst="rect">
            <a:avLst/>
          </a:prstGeom>
          <a:noFill/>
          <a:ln w="9525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1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Electronic Documents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Lilly Stats Workshop Mod2.pptx (this power point)</a:t>
            </a:r>
          </a:p>
          <a:p>
            <a:endParaRPr lang="en-US" sz="2000" dirty="0"/>
          </a:p>
          <a:p>
            <a:r>
              <a:rPr lang="en-US" sz="2000" dirty="0" smtClean="0"/>
              <a:t>Participants will need the following for exercises:</a:t>
            </a:r>
          </a:p>
          <a:p>
            <a:pPr lvl="1"/>
            <a:r>
              <a:rPr lang="en-US" sz="1600" dirty="0" smtClean="0"/>
              <a:t>Stats Mod 2 Exercise.xlsx</a:t>
            </a:r>
          </a:p>
          <a:p>
            <a:endParaRPr lang="en-US" sz="2000" dirty="0" smtClean="0"/>
          </a:p>
          <a:p>
            <a:r>
              <a:rPr lang="en-US" sz="2000" dirty="0" smtClean="0"/>
              <a:t>For Reference (also on SharePoint):</a:t>
            </a:r>
          </a:p>
          <a:p>
            <a:pPr lvl="1"/>
            <a:r>
              <a:rPr lang="en-US" sz="1600" dirty="0" smtClean="0"/>
              <a:t>Core_ADAM_ADAE_V6-1.xlsx</a:t>
            </a:r>
          </a:p>
          <a:p>
            <a:pPr lvl="1"/>
            <a:r>
              <a:rPr lang="en-US" sz="1600" dirty="0" smtClean="0"/>
              <a:t>Core_ADAM_ADSL_V5-2.xlsx</a:t>
            </a:r>
          </a:p>
          <a:p>
            <a:pPr lvl="1"/>
            <a:r>
              <a:rPr lang="en-US" sz="1600" dirty="0" smtClean="0"/>
              <a:t>Core_SDTM_AE_V3-1.xlsx</a:t>
            </a:r>
          </a:p>
          <a:p>
            <a:pPr lvl="1"/>
            <a:r>
              <a:rPr lang="en-US" sz="1600" dirty="0" smtClean="0"/>
              <a:t>Core_SDTM_DM_V1.-1xlsx</a:t>
            </a:r>
            <a:endParaRPr lang="en-US" dirty="0"/>
          </a:p>
          <a:p>
            <a:pPr lvl="1"/>
            <a:r>
              <a:rPr lang="en-US" sz="1600" dirty="0" smtClean="0"/>
              <a:t>Core_CRF_AE3001_V2.pdf</a:t>
            </a:r>
          </a:p>
          <a:p>
            <a:pPr lvl="1"/>
            <a:r>
              <a:rPr lang="en-US" sz="1600" dirty="0" smtClean="0"/>
              <a:t>Core_CRF_AE4001_V2.pdf</a:t>
            </a:r>
            <a:endParaRPr lang="en-US" sz="1600" dirty="0"/>
          </a:p>
          <a:p>
            <a:pPr lvl="1"/>
            <a:r>
              <a:rPr lang="en-US" sz="1600" dirty="0" smtClean="0"/>
              <a:t>Core_CRF_AE5001_V1.pdf</a:t>
            </a:r>
            <a:endParaRPr lang="en-US" sz="1600" dirty="0"/>
          </a:p>
          <a:p>
            <a:pPr lvl="1"/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2781809"/>
          </a:xfrm>
          <a:ln>
            <a:solidFill>
              <a:srgbClr val="E2231A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“The purpose of ADaM is to provide a </a:t>
            </a:r>
            <a:r>
              <a:rPr lang="en-US" sz="2800" dirty="0" smtClean="0">
                <a:solidFill>
                  <a:srgbClr val="E2231A"/>
                </a:solidFill>
              </a:rPr>
              <a:t>framework that enables analysis of the data</a:t>
            </a:r>
            <a:r>
              <a:rPr lang="en-US" sz="2800" dirty="0" smtClean="0"/>
              <a:t>, while at the same time allowing reviewers and other recipients of the data to have a </a:t>
            </a:r>
            <a:r>
              <a:rPr lang="en-US" sz="2800" dirty="0" smtClean="0">
                <a:solidFill>
                  <a:srgbClr val="E2231A"/>
                </a:solidFill>
              </a:rPr>
              <a:t>clear understanding of the data’s lineage from collection to analysis to results</a:t>
            </a:r>
            <a:r>
              <a:rPr lang="en-US" sz="2800" dirty="0" smtClean="0"/>
              <a:t>.” </a:t>
            </a:r>
            <a:r>
              <a:rPr lang="en-US" sz="2000" dirty="0" smtClean="0"/>
              <a:t>– ADaM V2.1 page 3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35358399"/>
              </p:ext>
            </p:extLst>
          </p:nvPr>
        </p:nvGraphicFramePr>
        <p:xfrm>
          <a:off x="791852" y="4599840"/>
          <a:ext cx="7894948" cy="1756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rved Down Arrow 7"/>
          <p:cNvSpPr/>
          <p:nvPr/>
        </p:nvSpPr>
        <p:spPr>
          <a:xfrm flipH="1">
            <a:off x="5876143" y="4671801"/>
            <a:ext cx="1708879" cy="44043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flipH="1">
            <a:off x="3869960" y="4661126"/>
            <a:ext cx="1708879" cy="44043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flipH="1">
            <a:off x="1608943" y="4661126"/>
            <a:ext cx="1708879" cy="44043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4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7" grpId="0">
        <p:bldAsOne/>
      </p:bldGraphic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Traceability?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2"/>
            <a:ext cx="8491835" cy="2509727"/>
          </a:xfrm>
          <a:ln>
            <a:solidFill>
              <a:srgbClr val="E2231A"/>
            </a:solidFill>
          </a:ln>
        </p:spPr>
        <p:txBody>
          <a:bodyPr/>
          <a:lstStyle/>
          <a:p>
            <a:r>
              <a:rPr lang="en-US" sz="2400" dirty="0"/>
              <a:t>In the perfect study, it should be possible to trace a data point from the analysis results (</a:t>
            </a:r>
            <a:r>
              <a:rPr lang="en-US" sz="2400" dirty="0" smtClean="0"/>
              <a:t>TFLs</a:t>
            </a:r>
            <a:r>
              <a:rPr lang="en-US" sz="2400" dirty="0"/>
              <a:t>) back to the original </a:t>
            </a:r>
            <a:r>
              <a:rPr lang="en-US" sz="2400" dirty="0" smtClean="0"/>
              <a:t>data</a:t>
            </a:r>
            <a:endParaRPr lang="en-US" sz="2400" dirty="0"/>
          </a:p>
          <a:p>
            <a:r>
              <a:rPr lang="en-US" sz="2400" dirty="0"/>
              <a:t>For ADaM data sets, the traceability provides a relationship to link the following:  analysis results, analysis data sets (ADaM), </a:t>
            </a:r>
            <a:r>
              <a:rPr lang="en-US" sz="2400" dirty="0" smtClean="0"/>
              <a:t>SDTM domains, and raw data sets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27574884"/>
              </p:ext>
            </p:extLst>
          </p:nvPr>
        </p:nvGraphicFramePr>
        <p:xfrm>
          <a:off x="1600200" y="4061012"/>
          <a:ext cx="6096000" cy="231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7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Traceability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2"/>
            <a:ext cx="8491835" cy="3092433"/>
          </a:xfrm>
          <a:ln>
            <a:solidFill>
              <a:srgbClr val="E2231A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Reviewers will be able to identify:</a:t>
            </a:r>
          </a:p>
          <a:p>
            <a:pPr lvl="1"/>
            <a:r>
              <a:rPr lang="en-US" sz="2400" dirty="0" smtClean="0"/>
              <a:t>Information that exists in the submitted SDTM study tabulation data</a:t>
            </a:r>
          </a:p>
          <a:p>
            <a:pPr lvl="1"/>
            <a:r>
              <a:rPr lang="en-US" sz="2400" dirty="0" smtClean="0"/>
              <a:t>Information that is derived or imputed within the ADaM analysis data set</a:t>
            </a:r>
          </a:p>
          <a:p>
            <a:pPr lvl="1"/>
            <a:r>
              <a:rPr lang="en-US" sz="2400" dirty="0" smtClean="0"/>
              <a:t>The method used to create derived or imputed data</a:t>
            </a:r>
          </a:p>
          <a:p>
            <a:pPr lvl="1"/>
            <a:r>
              <a:rPr lang="en-US" sz="2400" dirty="0" smtClean="0"/>
              <a:t>Information used for analysis vs. information used for traceability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27" y="4142558"/>
            <a:ext cx="3313090" cy="221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1115" y="4985656"/>
            <a:ext cx="2873828" cy="830997"/>
          </a:xfrm>
          <a:prstGeom prst="rect">
            <a:avLst/>
          </a:prstGeom>
          <a:noFill/>
          <a:ln>
            <a:solidFill>
              <a:srgbClr val="E2231A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6786F"/>
                </a:solidFill>
              </a:rPr>
              <a:t>Think </a:t>
            </a:r>
            <a:r>
              <a:rPr lang="en-US" sz="2400" dirty="0" smtClean="0">
                <a:solidFill>
                  <a:srgbClr val="E2231A"/>
                </a:solidFill>
              </a:rPr>
              <a:t>mapping data </a:t>
            </a:r>
            <a:r>
              <a:rPr lang="en-US" sz="2400" dirty="0" smtClean="0">
                <a:solidFill>
                  <a:srgbClr val="86786F"/>
                </a:solidFill>
              </a:rPr>
              <a:t>for the FDA </a:t>
            </a:r>
            <a:r>
              <a:rPr lang="en-US" sz="2400" dirty="0" smtClean="0">
                <a:solidFill>
                  <a:srgbClr val="86786F"/>
                </a:solidFill>
                <a:sym typeface="Wingdings" panose="05000000000000000000" pitchFamily="2" charset="2"/>
              </a:rPr>
              <a:t></a:t>
            </a:r>
            <a:endParaRPr lang="en-US" sz="2400" dirty="0">
              <a:solidFill>
                <a:srgbClr val="867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SDTM Variables in ADaM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Many variables from SDTM domains are </a:t>
            </a:r>
            <a:r>
              <a:rPr lang="en-US" sz="2800" dirty="0" smtClean="0"/>
              <a:t>copied directly into </a:t>
            </a:r>
            <a:r>
              <a:rPr lang="en-US" sz="2800" dirty="0"/>
              <a:t>ADaM data </a:t>
            </a:r>
            <a:r>
              <a:rPr lang="en-US" sz="2800" dirty="0" smtClean="0"/>
              <a:t>sets</a:t>
            </a:r>
          </a:p>
          <a:p>
            <a:endParaRPr lang="en-US" sz="2800" dirty="0"/>
          </a:p>
          <a:p>
            <a:r>
              <a:rPr lang="en-US" sz="2800" dirty="0" smtClean="0"/>
              <a:t>All metadata and data </a:t>
            </a:r>
            <a:r>
              <a:rPr lang="en-US" sz="2800" dirty="0" smtClean="0">
                <a:solidFill>
                  <a:srgbClr val="E2231A"/>
                </a:solidFill>
              </a:rPr>
              <a:t>MUST BE EXACTLY THE SAME!</a:t>
            </a:r>
            <a:endParaRPr lang="en-US" sz="2800" dirty="0">
              <a:solidFill>
                <a:srgbClr val="E2231A"/>
              </a:solidFill>
            </a:endParaRPr>
          </a:p>
          <a:p>
            <a:pPr lvl="1"/>
            <a:r>
              <a:rPr lang="en-US" sz="2400" dirty="0" smtClean="0"/>
              <a:t>Variable Label</a:t>
            </a:r>
          </a:p>
          <a:p>
            <a:pPr lvl="1"/>
            <a:r>
              <a:rPr lang="en-US" sz="2400" dirty="0" smtClean="0"/>
              <a:t>Type </a:t>
            </a:r>
            <a:r>
              <a:rPr lang="en-US" sz="2400" dirty="0"/>
              <a:t>(char or </a:t>
            </a:r>
            <a:r>
              <a:rPr lang="en-US" sz="2400" dirty="0" smtClean="0"/>
              <a:t>num)</a:t>
            </a:r>
          </a:p>
          <a:p>
            <a:pPr lvl="1"/>
            <a:r>
              <a:rPr lang="en-US" sz="2400" dirty="0" smtClean="0"/>
              <a:t>Length</a:t>
            </a:r>
          </a:p>
          <a:p>
            <a:pPr lvl="1"/>
            <a:r>
              <a:rPr lang="en-US" sz="2400" dirty="0" smtClean="0"/>
              <a:t>Codelist</a:t>
            </a:r>
          </a:p>
          <a:p>
            <a:pPr lvl="1"/>
            <a:r>
              <a:rPr lang="en-US" sz="2400" dirty="0" smtClean="0"/>
              <a:t>Values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87139101"/>
              </p:ext>
            </p:extLst>
          </p:nvPr>
        </p:nvGraphicFramePr>
        <p:xfrm>
          <a:off x="4840941" y="3917577"/>
          <a:ext cx="3581400" cy="2052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18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</a:t>
            </a:r>
            <a:br>
              <a:rPr lang="en-US" dirty="0" smtClean="0"/>
            </a:br>
            <a:r>
              <a:rPr lang="en-US" dirty="0" smtClean="0"/>
              <a:t>SDTM Variable in ADaM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Metadata: SDTM vs. ADaM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Data: SDTM vs. ADaM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59176"/>
              </p:ext>
            </p:extLst>
          </p:nvPr>
        </p:nvGraphicFramePr>
        <p:xfrm>
          <a:off x="826634" y="2122713"/>
          <a:ext cx="7860167" cy="1737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22881"/>
                <a:gridCol w="1122881"/>
                <a:gridCol w="1122881"/>
                <a:gridCol w="1122881"/>
                <a:gridCol w="908471"/>
                <a:gridCol w="1099457"/>
                <a:gridCol w="1360715"/>
              </a:tblGrid>
              <a:tr h="26670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DATASET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CODELIST</a:t>
                      </a:r>
                      <a:endParaRPr lang="en-US" b="1" dirty="0"/>
                    </a:p>
                  </a:txBody>
                  <a:tcPr/>
                </a:tc>
              </a:tr>
              <a:tr h="26670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SDTM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ETHNIC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Ethnicity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CL.ETHNIC</a:t>
                      </a:r>
                      <a:endParaRPr lang="en-US" dirty="0"/>
                    </a:p>
                  </a:txBody>
                  <a:tcPr/>
                </a:tc>
              </a:tr>
              <a:tr h="26670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ADSL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ETHNIC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Ethnicity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CL.ETHNIC</a:t>
                      </a:r>
                      <a:endParaRPr lang="en-US" dirty="0"/>
                    </a:p>
                  </a:txBody>
                  <a:tcPr/>
                </a:tc>
              </a:tr>
              <a:tr h="26670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ADSL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AETHNIC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 Ethnicity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CL.AETHNIC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1234"/>
              </p:ext>
            </p:extLst>
          </p:nvPr>
        </p:nvGraphicFramePr>
        <p:xfrm>
          <a:off x="925289" y="4642803"/>
          <a:ext cx="7293426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75685"/>
                <a:gridCol w="1040433"/>
                <a:gridCol w="1680964"/>
                <a:gridCol w="1611086"/>
                <a:gridCol w="17852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USUBJID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ETHNIC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AETHNIC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ABC-1001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Hispanic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ABC-1001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Hispanic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Latin American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1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What Not To Do!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1313329"/>
          </a:xfrm>
          <a:ln>
            <a:solidFill>
              <a:srgbClr val="E2231A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In the example of SDTM.DM RACE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ADaM.ADSL RACE, the value and the metadata MUST remain the same</a:t>
            </a:r>
          </a:p>
          <a:p>
            <a:r>
              <a:rPr lang="en-US" sz="2400" dirty="0" smtClean="0"/>
              <a:t>Examples of what </a:t>
            </a:r>
            <a:r>
              <a:rPr lang="en-US" sz="2400" b="1" dirty="0" smtClean="0">
                <a:solidFill>
                  <a:srgbClr val="E2231A"/>
                </a:solidFill>
              </a:rPr>
              <a:t>NOT</a:t>
            </a:r>
            <a:r>
              <a:rPr lang="en-US" sz="2400" dirty="0" smtClean="0"/>
              <a:t> to do!</a:t>
            </a:r>
          </a:p>
          <a:p>
            <a:endParaRPr lang="en-US" sz="19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84338"/>
              </p:ext>
            </p:extLst>
          </p:nvPr>
        </p:nvGraphicFramePr>
        <p:xfrm>
          <a:off x="609600" y="3048000"/>
          <a:ext cx="7924800" cy="3457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/>
                <a:gridCol w="3962400"/>
              </a:tblGrid>
              <a:tr h="46245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DM.RACE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ADSL.</a:t>
                      </a:r>
                      <a:r>
                        <a:rPr lang="en-US" b="1" baseline="0" dirty="0" smtClean="0"/>
                        <a:t>RACE 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62455">
                <a:tc>
                  <a:txBody>
                    <a:bodyPr/>
                    <a:lstStyle/>
                    <a:p>
                      <a:r>
                        <a:rPr lang="en-US" dirty="0" smtClean="0"/>
                        <a:t>DM.RACE has length $10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ADSL.RACE has length $12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809297">
                <a:tc>
                  <a:txBody>
                    <a:bodyPr/>
                    <a:lstStyle/>
                    <a:p>
                      <a:r>
                        <a:rPr lang="en-US" dirty="0" smtClean="0"/>
                        <a:t>DM.RACE</a:t>
                      </a:r>
                      <a:r>
                        <a:rPr lang="en-US" baseline="0" dirty="0" smtClean="0"/>
                        <a:t> contains the value “MULTIPLE”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ADSL.RACE decodes the value “MULTIPLE” and had the value “WHITE, ASIAN”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156138">
                <a:tc>
                  <a:txBody>
                    <a:bodyPr/>
                    <a:lstStyle/>
                    <a:p>
                      <a:r>
                        <a:rPr lang="en-US" dirty="0" smtClean="0"/>
                        <a:t>DM.RACE</a:t>
                      </a:r>
                      <a:r>
                        <a:rPr lang="en-US" baseline="0" dirty="0" smtClean="0"/>
                        <a:t> is character with CT values for (RACE) such as “BLACK OR AFRICAN AMERICAN,” “ASIAN,”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ADSL.RACE is numeric</a:t>
                      </a:r>
                      <a:r>
                        <a:rPr lang="en-US" baseline="0" dirty="0" smtClean="0"/>
                        <a:t> with values 1, 2, etc.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62455">
                <a:tc>
                  <a:txBody>
                    <a:bodyPr/>
                    <a:lstStyle/>
                    <a:p>
                      <a:r>
                        <a:rPr lang="en-US" dirty="0" smtClean="0"/>
                        <a:t>DM.RACE label</a:t>
                      </a:r>
                      <a:r>
                        <a:rPr lang="en-US" baseline="0" dirty="0" smtClean="0"/>
                        <a:t> is “Race”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ADSL.RACE label is “Analysis Race”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81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What To Do Instead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810480"/>
          </a:xfrm>
          <a:ln>
            <a:solidFill>
              <a:srgbClr val="E2231A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If you want to change anything about an SDTM variable and include it in an ADaM data set, you MUST create a different variable </a:t>
            </a:r>
            <a:r>
              <a:rPr lang="en-US" sz="2400" dirty="0" smtClean="0"/>
              <a:t>name</a:t>
            </a:r>
            <a:endParaRPr lang="en-US" sz="2400" dirty="0"/>
          </a:p>
          <a:p>
            <a:r>
              <a:rPr lang="en-US" sz="2400" dirty="0"/>
              <a:t>Examples of what to do instead!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81749"/>
              </p:ext>
            </p:extLst>
          </p:nvPr>
        </p:nvGraphicFramePr>
        <p:xfrm>
          <a:off x="770964" y="3432556"/>
          <a:ext cx="7754470" cy="28887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77235"/>
                <a:gridCol w="3877235"/>
              </a:tblGrid>
              <a:tr h="311565">
                <a:tc>
                  <a:txBody>
                    <a:bodyPr/>
                    <a:lstStyle/>
                    <a:p>
                      <a:r>
                        <a:rPr lang="en-US" dirty="0" smtClean="0"/>
                        <a:t>DM.RACE = ADSL.RACE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ADSL.A</a:t>
                      </a:r>
                      <a:r>
                        <a:rPr lang="en-US" baseline="0" dirty="0" smtClean="0"/>
                        <a:t>RACE or ADSL.RACEN</a:t>
                      </a:r>
                      <a:endParaRPr lang="en-US" dirty="0"/>
                    </a:p>
                  </a:txBody>
                  <a:tcPr/>
                </a:tc>
              </a:tr>
              <a:tr h="311565">
                <a:tc>
                  <a:txBody>
                    <a:bodyPr/>
                    <a:lstStyle/>
                    <a:p>
                      <a:r>
                        <a:rPr lang="en-US" dirty="0" smtClean="0"/>
                        <a:t>RACE has length $50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ARACE has length $40</a:t>
                      </a:r>
                      <a:endParaRPr lang="en-US" dirty="0"/>
                    </a:p>
                  </a:txBody>
                  <a:tcPr/>
                </a:tc>
              </a:tr>
              <a:tr h="778913">
                <a:tc>
                  <a:txBody>
                    <a:bodyPr/>
                    <a:lstStyle/>
                    <a:p>
                      <a:r>
                        <a:rPr lang="en-US" dirty="0" smtClean="0"/>
                        <a:t>RACE</a:t>
                      </a:r>
                      <a:r>
                        <a:rPr lang="en-US" baseline="0" dirty="0" smtClean="0"/>
                        <a:t> contains the value “MULTIPLE”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ARACE decodes the value “MULTIPLE” and had the value “WHITE, ASIAN”</a:t>
                      </a:r>
                      <a:endParaRPr lang="en-US" dirty="0"/>
                    </a:p>
                  </a:txBody>
                  <a:tcPr/>
                </a:tc>
              </a:tr>
              <a:tr h="1012587">
                <a:tc>
                  <a:txBody>
                    <a:bodyPr/>
                    <a:lstStyle/>
                    <a:p>
                      <a:r>
                        <a:rPr lang="en-US" dirty="0" smtClean="0"/>
                        <a:t>RACE</a:t>
                      </a:r>
                      <a:r>
                        <a:rPr lang="en-US" baseline="0" dirty="0" smtClean="0"/>
                        <a:t> is character with CT values for (RACE) such as “BLACK OR AFRICAN AMERICAN,” “ASIAN,”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RACEN is numeric</a:t>
                      </a:r>
                      <a:r>
                        <a:rPr lang="en-US" baseline="0" dirty="0" smtClean="0"/>
                        <a:t> with values 1, 2, etc.</a:t>
                      </a:r>
                      <a:endParaRPr lang="en-US" dirty="0"/>
                    </a:p>
                  </a:txBody>
                  <a:tcPr/>
                </a:tc>
              </a:tr>
              <a:tr h="311565">
                <a:tc>
                  <a:txBody>
                    <a:bodyPr/>
                    <a:lstStyle/>
                    <a:p>
                      <a:r>
                        <a:rPr lang="en-US" dirty="0" smtClean="0"/>
                        <a:t>RACE label</a:t>
                      </a:r>
                      <a:r>
                        <a:rPr lang="en-US" baseline="0" dirty="0" smtClean="0"/>
                        <a:t> is “Race”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ARACE label is “Analysis Race”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71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SDTM Variable Go Into ADaM?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E2231A"/>
                </a:solidFill>
              </a:rPr>
              <a:t>NOT ALL OF THEM</a:t>
            </a:r>
            <a:r>
              <a:rPr lang="en-US" sz="2800" b="1" dirty="0" smtClean="0">
                <a:solidFill>
                  <a:srgbClr val="E2231A"/>
                </a:solidFill>
              </a:rPr>
              <a:t>!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dirty="0" smtClean="0"/>
              <a:t>No need to create an ADaM version of every SDTM variable</a:t>
            </a:r>
            <a:endParaRPr lang="en-US" sz="2800" dirty="0"/>
          </a:p>
          <a:p>
            <a:r>
              <a:rPr lang="en-US" sz="2800" dirty="0" smtClean="0"/>
              <a:t>Variables </a:t>
            </a:r>
            <a:r>
              <a:rPr lang="en-US" sz="2800" dirty="0"/>
              <a:t>to carry over from SDTM to ADaM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Required </a:t>
            </a:r>
            <a:r>
              <a:rPr lang="en-US" sz="2400" dirty="0"/>
              <a:t>ADaM variables (e.g., </a:t>
            </a:r>
            <a:r>
              <a:rPr lang="en-US" sz="2400" dirty="0" smtClean="0"/>
              <a:t>USUBJID)</a:t>
            </a:r>
            <a:endParaRPr lang="en-US" sz="2400" dirty="0"/>
          </a:p>
          <a:p>
            <a:pPr lvl="1"/>
            <a:r>
              <a:rPr lang="en-US" sz="2400" dirty="0"/>
              <a:t>Variables used directly for analysis (e.g., </a:t>
            </a:r>
            <a:r>
              <a:rPr lang="en-US" sz="2400" dirty="0" smtClean="0"/>
              <a:t>RACE)</a:t>
            </a:r>
            <a:endParaRPr lang="en-US" sz="2400" dirty="0"/>
          </a:p>
          <a:p>
            <a:pPr lvl="1"/>
            <a:r>
              <a:rPr lang="en-US" sz="2400" dirty="0" smtClean="0"/>
              <a:t>Variables </a:t>
            </a:r>
            <a:r>
              <a:rPr lang="en-US" sz="2400" dirty="0"/>
              <a:t>carried over for </a:t>
            </a:r>
            <a:r>
              <a:rPr lang="en-US" sz="2400" dirty="0" smtClean="0"/>
              <a:t>traceability that may be used </a:t>
            </a:r>
            <a:r>
              <a:rPr lang="en-US" sz="2400" dirty="0"/>
              <a:t>to derive ADaM </a:t>
            </a:r>
            <a:r>
              <a:rPr lang="en-US" sz="2400" dirty="0" smtClean="0"/>
              <a:t>variables</a:t>
            </a:r>
          </a:p>
          <a:p>
            <a:pPr marL="457200" lvl="1" indent="0">
              <a:buNone/>
            </a:pPr>
            <a:endParaRPr lang="en-US" sz="2400" dirty="0">
              <a:solidFill>
                <a:srgbClr val="E2231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56407"/>
            <a:ext cx="1265650" cy="1254299"/>
          </a:xfrm>
          <a:prstGeom prst="rect">
            <a:avLst/>
          </a:prstGeom>
          <a:noFill/>
          <a:ln w="9525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60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/>
              <a:t>Example of ADaM Variables Derived From SDTM 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/>
          <a:lstStyle/>
          <a:p>
            <a:r>
              <a:rPr lang="en-US" sz="2800" dirty="0" smtClean="0"/>
              <a:t>PARAM = “Prone Diastolic Blood Pressure (mmHg)”</a:t>
            </a:r>
          </a:p>
          <a:p>
            <a:pPr lvl="1"/>
            <a:r>
              <a:rPr lang="en-US" sz="2400" dirty="0" smtClean="0"/>
              <a:t>VSPOS = “PRONE”</a:t>
            </a:r>
          </a:p>
          <a:p>
            <a:pPr lvl="1"/>
            <a:r>
              <a:rPr lang="en-US" sz="2400" dirty="0" smtClean="0"/>
              <a:t>VSTEST </a:t>
            </a:r>
            <a:r>
              <a:rPr lang="en-US" sz="2400" dirty="0"/>
              <a:t>= </a:t>
            </a:r>
            <a:r>
              <a:rPr lang="en-US" sz="2400" dirty="0" smtClean="0"/>
              <a:t>“</a:t>
            </a:r>
            <a:r>
              <a:rPr lang="en-US" sz="2400" dirty="0"/>
              <a:t>Diastolic Blood </a:t>
            </a:r>
            <a:r>
              <a:rPr lang="en-US" sz="2400" dirty="0" smtClean="0"/>
              <a:t>Pressure”</a:t>
            </a:r>
          </a:p>
          <a:p>
            <a:pPr lvl="1"/>
            <a:r>
              <a:rPr lang="en-US" sz="2400" dirty="0" smtClean="0"/>
              <a:t>VSSTRESU = “mmHg”</a:t>
            </a:r>
          </a:p>
          <a:p>
            <a:pPr lvl="1"/>
            <a:endParaRPr lang="en-US" dirty="0"/>
          </a:p>
          <a:p>
            <a:r>
              <a:rPr lang="en-US" dirty="0" smtClean="0"/>
              <a:t>RACEN  </a:t>
            </a:r>
          </a:p>
          <a:p>
            <a:pPr lvl="1"/>
            <a:r>
              <a:rPr lang="en-US" sz="2400" dirty="0" smtClean="0"/>
              <a:t>Numeric value </a:t>
            </a:r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based </a:t>
            </a:r>
            <a:r>
              <a:rPr lang="en-US" sz="2400" dirty="0" smtClean="0"/>
              <a:t>on RACE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69330"/>
              </p:ext>
            </p:extLst>
          </p:nvPr>
        </p:nvGraphicFramePr>
        <p:xfrm>
          <a:off x="4735285" y="3673608"/>
          <a:ext cx="3635829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80308"/>
                <a:gridCol w="2655521"/>
              </a:tblGrid>
              <a:tr h="328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RACEN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RACE </a:t>
                      </a:r>
                      <a:endParaRPr lang="en-US" dirty="0"/>
                    </a:p>
                  </a:txBody>
                  <a:tcPr/>
                </a:tc>
              </a:tr>
              <a:tr h="2735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American Indian</a:t>
                      </a:r>
                      <a:r>
                        <a:rPr lang="en-US" sz="1400" baseline="0" dirty="0" smtClean="0"/>
                        <a:t> or Alaska Native</a:t>
                      </a:r>
                      <a:endParaRPr lang="en-US" sz="1400" dirty="0"/>
                    </a:p>
                  </a:txBody>
                  <a:tcPr/>
                </a:tc>
              </a:tr>
              <a:tr h="2735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Asian</a:t>
                      </a:r>
                      <a:endParaRPr lang="en-US" sz="1400" dirty="0"/>
                    </a:p>
                  </a:txBody>
                  <a:tcPr/>
                </a:tc>
              </a:tr>
              <a:tr h="2735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Black or African American</a:t>
                      </a:r>
                      <a:endParaRPr lang="en-US" sz="1400" dirty="0"/>
                    </a:p>
                  </a:txBody>
                  <a:tcPr/>
                </a:tc>
              </a:tr>
              <a:tr h="2735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Native Hawaiian or Other Islander</a:t>
                      </a:r>
                      <a:endParaRPr lang="en-US" sz="1400" dirty="0"/>
                    </a:p>
                  </a:txBody>
                  <a:tcPr/>
                </a:tc>
              </a:tr>
              <a:tr h="2735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White</a:t>
                      </a:r>
                      <a:endParaRPr lang="en-US" sz="1400" dirty="0"/>
                    </a:p>
                  </a:txBody>
                  <a:tcPr/>
                </a:tc>
              </a:tr>
              <a:tr h="2735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ADaM Spec Writing &amp;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2"/>
            <a:ext cx="8491835" cy="2125525"/>
          </a:xfrm>
          <a:ln>
            <a:solidFill>
              <a:srgbClr val="E2231A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Key to Connect SDTM to ADaM</a:t>
            </a:r>
          </a:p>
          <a:p>
            <a:pPr lvl="1"/>
            <a:r>
              <a:rPr lang="en-US" sz="2400" dirty="0" smtClean="0"/>
              <a:t>Use metadata to make connection</a:t>
            </a:r>
          </a:p>
          <a:p>
            <a:pPr lvl="1"/>
            <a:r>
              <a:rPr lang="en-US" sz="2400" dirty="0" smtClean="0"/>
              <a:t>Metadata defined in one place only (however, in next exercise you will practice learning how it will be programmatically defined)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03" y="3907205"/>
            <a:ext cx="6445578" cy="2526251"/>
          </a:xfrm>
          <a:prstGeom prst="rect">
            <a:avLst/>
          </a:prstGeom>
          <a:noFill/>
          <a:ln w="9525">
            <a:solidFill>
              <a:srgbClr val="86786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4027215" y="3430568"/>
            <a:ext cx="277996" cy="457201"/>
          </a:xfrm>
          <a:prstGeom prst="downArrow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3675" y="4162933"/>
            <a:ext cx="5608706" cy="542260"/>
          </a:xfrm>
          <a:prstGeom prst="rect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3675" y="5590337"/>
            <a:ext cx="5608706" cy="542260"/>
          </a:xfrm>
          <a:prstGeom prst="rect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Stat Workshop Module 2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200" dirty="0" smtClean="0"/>
              <a:t>Understanding the Linkage between SDTM and ADaM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27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Stats </a:t>
            </a:r>
            <a:r>
              <a:rPr lang="en-US" dirty="0"/>
              <a:t>Module </a:t>
            </a:r>
            <a:r>
              <a:rPr lang="en-US" dirty="0" smtClean="0"/>
              <a:t>2 Exercise #1</a:t>
            </a:r>
            <a:br>
              <a:rPr lang="en-US" dirty="0" smtClean="0"/>
            </a:br>
            <a:r>
              <a:rPr lang="en-US" dirty="0" smtClean="0"/>
              <a:t>ADaM Metadata based on SDTM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 Mod 2 Exercise #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>
            <a:noAutofit/>
          </a:bodyPr>
          <a:lstStyle/>
          <a:p>
            <a:r>
              <a:rPr lang="en-US" sz="2400" dirty="0" smtClean="0"/>
              <a:t>As a Study SME, you determine that you need to create an ADAE data set to produce AE incidence tables and plan to keep the following SDTM.AE and/or ADaM.ADSL</a:t>
            </a:r>
            <a:endParaRPr lang="en-US" sz="2400" dirty="0"/>
          </a:p>
          <a:p>
            <a:pPr lvl="1"/>
            <a:r>
              <a:rPr lang="en-US" sz="2000" dirty="0"/>
              <a:t>V</a:t>
            </a:r>
            <a:r>
              <a:rPr lang="en-US" sz="2000" dirty="0" smtClean="0"/>
              <a:t>ariables:  </a:t>
            </a:r>
            <a:r>
              <a:rPr lang="en-US" sz="2000" dirty="0" smtClean="0">
                <a:solidFill>
                  <a:srgbClr val="E2231A"/>
                </a:solidFill>
              </a:rPr>
              <a:t>STUDYID, USUBJID, AESEQ, AEGRPID, AEDECOD, and SAFFL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rgbClr val="E2231A"/>
              </a:solidFill>
            </a:endParaRPr>
          </a:p>
          <a:p>
            <a:r>
              <a:rPr lang="en-US" sz="2400" dirty="0"/>
              <a:t>Determine the ADAE metadata, if applicable, for the </a:t>
            </a:r>
            <a:r>
              <a:rPr lang="en-US" sz="2400" dirty="0" smtClean="0"/>
              <a:t>variables above:</a:t>
            </a:r>
          </a:p>
          <a:p>
            <a:pPr lvl="1"/>
            <a:r>
              <a:rPr lang="en-US" sz="2000" dirty="0" smtClean="0"/>
              <a:t>Metadata</a:t>
            </a:r>
            <a:r>
              <a:rPr lang="en-US" sz="2000" dirty="0"/>
              <a:t>:  DATATYPE, LABEL, SASLENGTH, VLFLAG, SASTYPE, CTLIST, and </a:t>
            </a:r>
            <a:r>
              <a:rPr lang="en-US" sz="2000" dirty="0" smtClean="0"/>
              <a:t>DICTIONARY_NAME</a:t>
            </a:r>
          </a:p>
          <a:p>
            <a:pPr lvl="1"/>
            <a:endParaRPr lang="en-US" sz="1400" dirty="0" smtClean="0">
              <a:solidFill>
                <a:srgbClr val="E2231A"/>
              </a:solidFill>
            </a:endParaRPr>
          </a:p>
          <a:p>
            <a:pPr marL="0" lvl="1" indent="0">
              <a:buNone/>
            </a:pPr>
            <a:r>
              <a:rPr lang="en-US" sz="1600" b="1" dirty="0"/>
              <a:t>Note:  This exercise is designed to focus on generating ADaM metadata from SDTM </a:t>
            </a:r>
            <a:r>
              <a:rPr lang="en-US" sz="1600" b="1" dirty="0" smtClean="0"/>
              <a:t>/ ADaM </a:t>
            </a:r>
            <a:r>
              <a:rPr lang="en-US" sz="1600" b="1" dirty="0"/>
              <a:t>metadata and is not tied to </a:t>
            </a:r>
            <a:r>
              <a:rPr lang="en-US" sz="1600" b="1" dirty="0" smtClean="0"/>
              <a:t>a specific AE incidence table</a:t>
            </a:r>
            <a:endParaRPr lang="en-US" sz="1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ADAE Study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841010"/>
          </a:xfrm>
          <a:ln>
            <a:solidFill>
              <a:srgbClr val="E2231A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 other words, complete the yellow highlighted cells in Stats Mod 2 Exercise Template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72" y="2561783"/>
            <a:ext cx="8081828" cy="3822808"/>
          </a:xfrm>
          <a:prstGeom prst="rect">
            <a:avLst/>
          </a:prstGeom>
          <a:noFill/>
          <a:ln w="9525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8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Resources:</a:t>
            </a:r>
          </a:p>
          <a:p>
            <a:pPr lvl="1"/>
            <a:r>
              <a:rPr lang="en-US" sz="2000" dirty="0"/>
              <a:t>AE Study </a:t>
            </a:r>
            <a:r>
              <a:rPr lang="en-US" sz="2000" dirty="0" smtClean="0"/>
              <a:t>Spec:  </a:t>
            </a:r>
            <a:r>
              <a:rPr lang="en-US" sz="2000" dirty="0"/>
              <a:t>Use </a:t>
            </a:r>
            <a:r>
              <a:rPr lang="en-US" sz="2000" dirty="0">
                <a:solidFill>
                  <a:srgbClr val="E2231A"/>
                </a:solidFill>
              </a:rPr>
              <a:t>Core_SDTM_AE_V3-1.xlsx </a:t>
            </a:r>
            <a:endParaRPr lang="en-US" sz="2400" dirty="0"/>
          </a:p>
          <a:p>
            <a:pPr lvl="1"/>
            <a:r>
              <a:rPr lang="en-US" sz="2000" dirty="0"/>
              <a:t>ADSL Study </a:t>
            </a:r>
            <a:r>
              <a:rPr lang="en-US" sz="2000" dirty="0" smtClean="0"/>
              <a:t>Spec:  </a:t>
            </a:r>
            <a:r>
              <a:rPr lang="en-US" sz="2000" dirty="0"/>
              <a:t>Use </a:t>
            </a:r>
            <a:r>
              <a:rPr lang="en-US" sz="2000" dirty="0">
                <a:solidFill>
                  <a:srgbClr val="E2231A"/>
                </a:solidFill>
              </a:rPr>
              <a:t>Core_ADAM_ADSL_V5-2.xlsx</a:t>
            </a:r>
          </a:p>
          <a:p>
            <a:pPr lvl="1"/>
            <a:r>
              <a:rPr lang="en-US" sz="2000" dirty="0"/>
              <a:t>ADAE Study </a:t>
            </a:r>
            <a:r>
              <a:rPr lang="en-US" sz="2000" dirty="0" smtClean="0"/>
              <a:t>Spec:  </a:t>
            </a:r>
            <a:r>
              <a:rPr lang="en-US" sz="2000" dirty="0"/>
              <a:t>Use </a:t>
            </a:r>
            <a:r>
              <a:rPr lang="en-US" sz="2000" dirty="0">
                <a:solidFill>
                  <a:srgbClr val="E2231A"/>
                </a:solidFill>
              </a:rPr>
              <a:t>Core_ADaM_ADAE_V6-1.xlsx</a:t>
            </a:r>
            <a:endParaRPr lang="en-US" sz="2400" dirty="0"/>
          </a:p>
          <a:p>
            <a:pPr lvl="1"/>
            <a:r>
              <a:rPr lang="en-US" sz="2000" dirty="0"/>
              <a:t>Use Stats Mod 2 Exercise.xlsx tab “Stat Mod 2 Ex. 1” to complete this exercise</a:t>
            </a:r>
          </a:p>
          <a:p>
            <a:endParaRPr lang="en-US" sz="2400" dirty="0" smtClean="0"/>
          </a:p>
          <a:p>
            <a:r>
              <a:rPr lang="en-US" sz="2400" dirty="0" smtClean="0"/>
              <a:t>Assumptions: </a:t>
            </a:r>
          </a:p>
          <a:p>
            <a:pPr lvl="1"/>
            <a:r>
              <a:rPr lang="en-US" sz="2000" dirty="0" smtClean="0"/>
              <a:t>You only need to provide metadata for the variables </a:t>
            </a:r>
            <a:r>
              <a:rPr lang="en-US" sz="2000" dirty="0">
                <a:solidFill>
                  <a:srgbClr val="E2231A"/>
                </a:solidFill>
              </a:rPr>
              <a:t>STUDYID, USUBJID, AESEQ, AEGRPID, </a:t>
            </a:r>
            <a:r>
              <a:rPr lang="en-US" sz="2000" dirty="0" smtClean="0">
                <a:solidFill>
                  <a:srgbClr val="E2231A"/>
                </a:solidFill>
              </a:rPr>
              <a:t>AEDECOD, and SAFFL</a:t>
            </a:r>
          </a:p>
          <a:p>
            <a:pPr lvl="1"/>
            <a:r>
              <a:rPr lang="en-US" sz="2000" dirty="0" smtClean="0"/>
              <a:t>The other variables and metadata are there to make it look and feel like an ADAE Study Specification (Bonus Points if you fill out all of the metadata)</a:t>
            </a:r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1686" y="6356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7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1" y="2053306"/>
            <a:ext cx="8349515" cy="3811815"/>
          </a:xfrm>
          <a:prstGeom prst="rect">
            <a:avLst/>
          </a:prstGeom>
          <a:noFill/>
          <a:ln w="9525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5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CRFs and TFLs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Collection (CRF) to Analysis (TFL)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1435"/>
            <a:ext cx="8229600" cy="2255022"/>
          </a:xfrm>
          <a:ln>
            <a:noFill/>
          </a:ln>
        </p:spPr>
        <p:txBody>
          <a:bodyPr/>
          <a:lstStyle/>
          <a:p>
            <a:r>
              <a:rPr lang="en-US" dirty="0" smtClean="0"/>
              <a:t>CRF – Sample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03171"/>
            <a:ext cx="8229600" cy="2830286"/>
          </a:xfrm>
          <a:ln>
            <a:noFill/>
          </a:ln>
        </p:spPr>
        <p:txBody>
          <a:bodyPr/>
          <a:lstStyle/>
          <a:p>
            <a:r>
              <a:rPr lang="en-US" dirty="0" smtClean="0"/>
              <a:t>Table – Sample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B3F-78FC-2747-B528-78983EAFC25E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Confidential  ©2014 Eli Lilly and Company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750" y="1621971"/>
            <a:ext cx="4713621" cy="2022929"/>
          </a:xfrm>
          <a:prstGeom prst="rect">
            <a:avLst/>
          </a:prstGeom>
          <a:noFill/>
          <a:ln w="9525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4182450"/>
            <a:ext cx="6427183" cy="2173900"/>
          </a:xfrm>
          <a:prstGeom prst="rect">
            <a:avLst/>
          </a:prstGeom>
          <a:noFill/>
          <a:ln w="12700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27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Stats </a:t>
            </a:r>
            <a:r>
              <a:rPr lang="en-US" dirty="0"/>
              <a:t>Module </a:t>
            </a:r>
            <a:r>
              <a:rPr lang="en-US" dirty="0" smtClean="0"/>
              <a:t>2 </a:t>
            </a:r>
            <a:r>
              <a:rPr lang="en-US" dirty="0"/>
              <a:t>Exercise </a:t>
            </a:r>
            <a:r>
              <a:rPr lang="en-US" dirty="0" smtClean="0"/>
              <a:t>#2</a:t>
            </a:r>
            <a:br>
              <a:rPr lang="en-US" dirty="0" smtClean="0"/>
            </a:br>
            <a:r>
              <a:rPr lang="en-US" dirty="0" smtClean="0"/>
              <a:t>Traceability: Demographics Table to CRF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Mod 2 Exercise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2626267"/>
          </a:xfrm>
          <a:ln>
            <a:solidFill>
              <a:srgbClr val="E2231A"/>
            </a:solidFill>
          </a:ln>
        </p:spPr>
        <p:txBody>
          <a:bodyPr>
            <a:normAutofit/>
          </a:bodyPr>
          <a:lstStyle/>
          <a:p>
            <a:r>
              <a:rPr lang="en-US" sz="2600" dirty="0"/>
              <a:t>Given </a:t>
            </a:r>
            <a:r>
              <a:rPr lang="en-US" sz="2600" dirty="0" smtClean="0">
                <a:solidFill>
                  <a:srgbClr val="FF0000"/>
                </a:solidFill>
              </a:rPr>
              <a:t>Core_TFL_AE_Overview_V1-1.xlsx</a:t>
            </a:r>
          </a:p>
          <a:p>
            <a:r>
              <a:rPr lang="en-US" sz="2600" dirty="0" smtClean="0"/>
              <a:t>Trace the “Analysis Results Identifiers” on the mock table shell back, and listed below, to:</a:t>
            </a:r>
          </a:p>
          <a:p>
            <a:pPr lvl="1"/>
            <a:r>
              <a:rPr lang="en-US" sz="2000" dirty="0"/>
              <a:t>ADaM data sets &amp; variables</a:t>
            </a:r>
          </a:p>
          <a:p>
            <a:pPr lvl="1"/>
            <a:r>
              <a:rPr lang="en-US" sz="2000" dirty="0"/>
              <a:t>Then ADaM back to SDTM data sets &amp; variables</a:t>
            </a:r>
          </a:p>
          <a:p>
            <a:pPr lvl="1"/>
            <a:r>
              <a:rPr lang="en-US" sz="2000" dirty="0"/>
              <a:t>Then SDTM back to CRF and CRF collected data </a:t>
            </a:r>
            <a:r>
              <a:rPr lang="en-US" sz="2000" dirty="0" smtClean="0"/>
              <a:t>points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0" y="4458023"/>
            <a:ext cx="8635723" cy="1560415"/>
          </a:xfrm>
          <a:prstGeom prst="rect">
            <a:avLst/>
          </a:prstGeom>
          <a:noFill/>
          <a:ln w="9525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4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Table: Overview of Adverse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091382"/>
          </a:xfrm>
          <a:ln>
            <a:solidFill>
              <a:srgbClr val="E2231A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Mock Table Shell</a:t>
            </a:r>
          </a:p>
          <a:p>
            <a:r>
              <a:rPr lang="en-US" sz="2800" dirty="0" smtClean="0"/>
              <a:t>Analysis Results Identifiers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2" y="2669408"/>
            <a:ext cx="8779732" cy="3686942"/>
          </a:xfrm>
          <a:prstGeom prst="rect">
            <a:avLst/>
          </a:prstGeom>
          <a:noFill/>
          <a:ln w="9525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867400" y="3265714"/>
            <a:ext cx="424543" cy="402771"/>
          </a:xfrm>
          <a:prstGeom prst="ellipse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5061857" y="2373086"/>
            <a:ext cx="867716" cy="951612"/>
          </a:xfrm>
          <a:prstGeom prst="straightConnector1">
            <a:avLst/>
          </a:prstGeom>
          <a:ln>
            <a:solidFill>
              <a:srgbClr val="E2231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8" idx="7"/>
          </p:cNvCxnSpPr>
          <p:nvPr/>
        </p:nvCxnSpPr>
        <p:spPr>
          <a:xfrm flipH="1">
            <a:off x="1868071" y="2373086"/>
            <a:ext cx="3193786" cy="1729939"/>
          </a:xfrm>
          <a:prstGeom prst="straightConnector1">
            <a:avLst/>
          </a:prstGeom>
          <a:ln>
            <a:solidFill>
              <a:srgbClr val="E2231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121229" y="2373086"/>
            <a:ext cx="3940628" cy="1632857"/>
          </a:xfrm>
          <a:prstGeom prst="straightConnector1">
            <a:avLst/>
          </a:prstGeom>
          <a:ln>
            <a:solidFill>
              <a:srgbClr val="E2231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6685" y="3842656"/>
            <a:ext cx="424543" cy="402771"/>
          </a:xfrm>
          <a:prstGeom prst="ellipse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505701" y="4044041"/>
            <a:ext cx="424543" cy="402771"/>
          </a:xfrm>
          <a:prstGeom prst="ellipse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/>
              <a:t>Encourage participation to enhance learning in this hands-on workshop</a:t>
            </a:r>
          </a:p>
          <a:p>
            <a:r>
              <a:rPr lang="en-US" sz="2800" dirty="0"/>
              <a:t>Present a high level overview of SDTM domain classes 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ntroduce what and how certain SDTM variables can be mapped into ADaM data sets</a:t>
            </a:r>
          </a:p>
          <a:p>
            <a:r>
              <a:rPr lang="en-US" sz="2800" dirty="0" smtClean="0"/>
              <a:t>Participants will determine ADaM metadata based on relevant SDTM metadata</a:t>
            </a:r>
            <a:endParaRPr lang="en-US" sz="2800" dirty="0"/>
          </a:p>
          <a:p>
            <a:r>
              <a:rPr lang="en-US" sz="2800" dirty="0" smtClean="0"/>
              <a:t>Participants will use traceability to map data points from a specific Table to ADaM to SDTM to CRFs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3813-FB93-2A44-AC08-324D96C9FA92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1614" y="65584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8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for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9" y="1876096"/>
            <a:ext cx="8650077" cy="3758983"/>
          </a:xfrm>
          <a:prstGeom prst="rect">
            <a:avLst/>
          </a:prstGeom>
          <a:noFill/>
          <a:ln w="9525">
            <a:solidFill>
              <a:srgbClr val="86786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9229" y="1876095"/>
            <a:ext cx="8650077" cy="1803275"/>
          </a:xfrm>
          <a:prstGeom prst="rect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0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2231A"/>
                </a:solidFill>
              </a:rPr>
              <a:t>Resources: </a:t>
            </a:r>
            <a:r>
              <a:rPr lang="en-US" sz="2400" dirty="0"/>
              <a:t>Excel ADaM Standards, Excel SDTM Standards, and CRFs are provided for you (Note: these can also be found in the Document Library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For this exercise, assume </a:t>
            </a:r>
            <a:r>
              <a:rPr lang="en-US" sz="2400" dirty="0">
                <a:solidFill>
                  <a:srgbClr val="E2231A"/>
                </a:solidFill>
              </a:rPr>
              <a:t>“Safety Population” </a:t>
            </a:r>
            <a:r>
              <a:rPr lang="en-US" sz="2400" dirty="0"/>
              <a:t>is defined as patient received study drug (i.e., Treatment A, Treatment </a:t>
            </a:r>
            <a:r>
              <a:rPr lang="en-US" sz="2400" dirty="0" smtClean="0"/>
              <a:t>B </a:t>
            </a:r>
            <a:r>
              <a:rPr lang="en-US" sz="2400" dirty="0"/>
              <a:t>etc.)</a:t>
            </a:r>
          </a:p>
          <a:p>
            <a:endParaRPr lang="en-US" sz="2400" dirty="0"/>
          </a:p>
          <a:p>
            <a:r>
              <a:rPr lang="en-US" sz="2400" dirty="0" smtClean="0"/>
              <a:t>For this exercise, assume the Safety Population analysis is done on the </a:t>
            </a:r>
            <a:r>
              <a:rPr lang="en-US" sz="2400" dirty="0" smtClean="0">
                <a:solidFill>
                  <a:srgbClr val="E2231A"/>
                </a:solidFill>
              </a:rPr>
              <a:t>“actual treatment” </a:t>
            </a:r>
            <a:r>
              <a:rPr lang="en-US" sz="2400" dirty="0" smtClean="0"/>
              <a:t>a subject received as opposed to the randomized treatment 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9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the First One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/>
          <a:lstStyle/>
          <a:p>
            <a:r>
              <a:rPr lang="en-US" sz="2400" dirty="0" smtClean="0"/>
              <a:t>AR1 = Deaths</a:t>
            </a:r>
          </a:p>
          <a:p>
            <a:r>
              <a:rPr lang="en-US" sz="2400" dirty="0" smtClean="0"/>
              <a:t>Open Analysis Results Metadata to find ADaM data set and ADaM Variable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Open ADAE Standard to find ADAE.DTHAEFL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62779"/>
              </p:ext>
            </p:extLst>
          </p:nvPr>
        </p:nvGraphicFramePr>
        <p:xfrm>
          <a:off x="783771" y="2812143"/>
          <a:ext cx="7826829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22915"/>
                <a:gridCol w="1850571"/>
                <a:gridCol w="22533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 Results 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 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ADAE.DTHAEFL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29138"/>
              </p:ext>
            </p:extLst>
          </p:nvPr>
        </p:nvGraphicFramePr>
        <p:xfrm>
          <a:off x="783771" y="4230914"/>
          <a:ext cx="7826829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8"/>
                <a:gridCol w="1567542"/>
                <a:gridCol w="50836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ANALYSIS_ALGORITHM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DTHAEFL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…set DTHAEFL='Y' for the first record  where ADAE.AEOUT="FATAL"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Copied from SDTM.AE.AEOUT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One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/>
          <a:lstStyle/>
          <a:p>
            <a:r>
              <a:rPr lang="en-US" sz="2800" dirty="0"/>
              <a:t>Open AE Standard to </a:t>
            </a:r>
            <a:r>
              <a:rPr lang="en-US" sz="2800" dirty="0" smtClean="0"/>
              <a:t>find AE.AEOUT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Open </a:t>
            </a:r>
            <a:r>
              <a:rPr lang="en-US" sz="2800" dirty="0" smtClean="0"/>
              <a:t>CRF: AE3001, AE4001, AE5001 to find raw CRF variable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62675"/>
              </p:ext>
            </p:extLst>
          </p:nvPr>
        </p:nvGraphicFramePr>
        <p:xfrm>
          <a:off x="805542" y="2174966"/>
          <a:ext cx="77288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/>
                <a:gridCol w="1328058"/>
                <a:gridCol w="51271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BUSINESS_ALGORITHM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to AE3001, AE4001, or AE5001.AEOUT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65624"/>
              </p:ext>
            </p:extLst>
          </p:nvPr>
        </p:nvGraphicFramePr>
        <p:xfrm>
          <a:off x="805542" y="4238171"/>
          <a:ext cx="783771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6"/>
                <a:gridCol w="5116286"/>
                <a:gridCol w="1774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16.12*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was the outcome of this adverse event [outcome]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AEOUT [</a:t>
                      </a:r>
                      <a:r>
                        <a:rPr lang="en-US" dirty="0" err="1" smtClean="0"/>
                        <a:t>clOUT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13714" y="6356350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3" y="2416629"/>
            <a:ext cx="7889341" cy="2082346"/>
          </a:xfrm>
          <a:prstGeom prst="rect">
            <a:avLst/>
          </a:prstGeom>
          <a:noFill/>
          <a:ln w="9525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FDA </a:t>
            </a:r>
            <a:r>
              <a:rPr lang="en-US" sz="2600" dirty="0"/>
              <a:t>regulations require electronic standard submissions within 2 years of Dec. 17, 2014 </a:t>
            </a:r>
          </a:p>
          <a:p>
            <a:endParaRPr lang="en-US" sz="2600" dirty="0"/>
          </a:p>
          <a:p>
            <a:r>
              <a:rPr lang="en-US" sz="2600" dirty="0"/>
              <a:t>SDTM data sets are defined by Classes and </a:t>
            </a:r>
            <a:r>
              <a:rPr lang="en-US" sz="2600" dirty="0" smtClean="0"/>
              <a:t>Domains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If an SDTM variable is carried over into an ADaM data set, the values of the variable and all of the metadata associated with that variable MUST remain the same</a:t>
            </a:r>
          </a:p>
          <a:p>
            <a:endParaRPr lang="en-US" sz="2600" dirty="0" smtClean="0"/>
          </a:p>
          <a:p>
            <a:r>
              <a:rPr lang="en-US" sz="2600" dirty="0" smtClean="0"/>
              <a:t>“Traceability” and metadata allow reviewers to easily understand how analysis results are derived from ADaM variables, how ADaM variables are derived from SDTM &amp; ADaM variables, and how SDTM variables are derived from raw CRF data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9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</a:t>
            </a:r>
            <a:r>
              <a:rPr lang="en-US" dirty="0" smtClean="0"/>
              <a:t>Stat </a:t>
            </a:r>
            <a:r>
              <a:rPr lang="en-US" dirty="0"/>
              <a:t>Module 2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FDA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FDA Standards Timeline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5" name="Rectangle 135"/>
          <p:cNvSpPr>
            <a:spLocks noChangeArrowheads="1"/>
          </p:cNvSpPr>
          <p:nvPr/>
        </p:nvSpPr>
        <p:spPr bwMode="auto">
          <a:xfrm>
            <a:off x="276225" y="3502025"/>
            <a:ext cx="8366125" cy="32067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 dirty="0">
              <a:latin typeface="Calibri" pitchFamily="-111" charset="0"/>
            </a:endParaRPr>
          </a:p>
        </p:txBody>
      </p:sp>
      <p:grpSp>
        <p:nvGrpSpPr>
          <p:cNvPr id="36" name="Gruppe 107"/>
          <p:cNvGrpSpPr>
            <a:grpSpLocks/>
          </p:cNvGrpSpPr>
          <p:nvPr/>
        </p:nvGrpSpPr>
        <p:grpSpPr bwMode="auto">
          <a:xfrm>
            <a:off x="266700" y="3201988"/>
            <a:ext cx="8545513" cy="457200"/>
            <a:chOff x="282575" y="3461036"/>
            <a:chExt cx="8545642" cy="457200"/>
          </a:xfrm>
          <a:solidFill>
            <a:srgbClr val="E2231A"/>
          </a:solidFill>
        </p:grpSpPr>
        <p:sp>
          <p:nvSpPr>
            <p:cNvPr id="37" name="Pentagon 104"/>
            <p:cNvSpPr>
              <a:spLocks noChangeArrowheads="1"/>
            </p:cNvSpPr>
            <p:nvPr/>
          </p:nvSpPr>
          <p:spPr bwMode="auto">
            <a:xfrm>
              <a:off x="7370870" y="3461036"/>
              <a:ext cx="1457347" cy="457200"/>
            </a:xfrm>
            <a:prstGeom prst="homePlate">
              <a:avLst>
                <a:gd name="adj" fmla="val 40317"/>
              </a:avLst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anchor="ctr"/>
            <a:lstStyle/>
            <a:p>
              <a:pPr indent="-342900" algn="ctr" defTabSz="914400">
                <a:buFont typeface="Calibri" pitchFamily="-111" charset="0"/>
                <a:buAutoNum type="arabicPeriod"/>
              </a:pPr>
              <a:endParaRPr lang="en-US" sz="1600" noProof="1">
                <a:solidFill>
                  <a:schemeClr val="bg1"/>
                </a:solidFill>
                <a:latin typeface="Calibri" pitchFamily="-111" charset="0"/>
              </a:endParaRPr>
            </a:p>
          </p:txBody>
        </p:sp>
        <p:grpSp>
          <p:nvGrpSpPr>
            <p:cNvPr id="38" name="Gruppe 62"/>
            <p:cNvGrpSpPr>
              <a:grpSpLocks/>
            </p:cNvGrpSpPr>
            <p:nvPr/>
          </p:nvGrpSpPr>
          <p:grpSpPr bwMode="auto">
            <a:xfrm>
              <a:off x="282575" y="3461036"/>
              <a:ext cx="7213730" cy="457200"/>
              <a:chOff x="282575" y="3462341"/>
              <a:chExt cx="7213730" cy="457200"/>
            </a:xfrm>
            <a:grpFill/>
          </p:grpSpPr>
          <p:grpSp>
            <p:nvGrpSpPr>
              <p:cNvPr id="40" name="Gruppe 75"/>
              <p:cNvGrpSpPr>
                <a:grpSpLocks/>
              </p:cNvGrpSpPr>
              <p:nvPr/>
            </p:nvGrpSpPr>
            <p:grpSpPr bwMode="auto">
              <a:xfrm>
                <a:off x="282575" y="3462341"/>
                <a:ext cx="7080380" cy="457200"/>
                <a:chOff x="272143" y="2949958"/>
                <a:chExt cx="8556211" cy="457921"/>
              </a:xfrm>
              <a:grpFill/>
            </p:grpSpPr>
            <p:sp>
              <p:nvSpPr>
                <p:cNvPr id="46" name="Rectangle 445"/>
                <p:cNvSpPr>
                  <a:spLocks noChangeArrowheads="1"/>
                </p:cNvSpPr>
                <p:nvPr/>
              </p:nvSpPr>
              <p:spPr bwMode="auto">
                <a:xfrm>
                  <a:off x="1985299" y="2949958"/>
                  <a:ext cx="1707400" cy="457921"/>
                </a:xfrm>
                <a:prstGeom prst="rect">
                  <a:avLst/>
                </a:prstGeom>
                <a:grpFill/>
                <a:ln w="19050">
                  <a:solidFill>
                    <a:srgbClr val="92D05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 algn="ctr" defTabSz="914400"/>
                  <a:endParaRPr lang="en-US" sz="1600" noProof="1">
                    <a:solidFill>
                      <a:schemeClr val="bg1"/>
                    </a:solidFill>
                    <a:latin typeface="Calibri" pitchFamily="-111" charset="0"/>
                  </a:endParaRPr>
                </a:p>
              </p:txBody>
            </p:sp>
            <p:sp>
              <p:nvSpPr>
                <p:cNvPr id="47" name="Rectangle 446"/>
                <p:cNvSpPr>
                  <a:spLocks noChangeArrowheads="1"/>
                </p:cNvSpPr>
                <p:nvPr/>
              </p:nvSpPr>
              <p:spPr bwMode="auto">
                <a:xfrm>
                  <a:off x="3694616" y="2949958"/>
                  <a:ext cx="1709319" cy="457921"/>
                </a:xfrm>
                <a:prstGeom prst="rect">
                  <a:avLst/>
                </a:prstGeom>
                <a:grpFill/>
                <a:ln w="19050">
                  <a:solidFill>
                    <a:srgbClr val="92D05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 algn="ctr" defTabSz="914400"/>
                  <a:endParaRPr lang="en-US" sz="1600" noProof="1">
                    <a:solidFill>
                      <a:schemeClr val="bg1"/>
                    </a:solidFill>
                    <a:latin typeface="Calibri" pitchFamily="-111" charset="0"/>
                  </a:endParaRPr>
                </a:p>
              </p:txBody>
            </p:sp>
            <p:sp>
              <p:nvSpPr>
                <p:cNvPr id="48" name="Rectangle 447"/>
                <p:cNvSpPr>
                  <a:spLocks noChangeArrowheads="1"/>
                </p:cNvSpPr>
                <p:nvPr/>
              </p:nvSpPr>
              <p:spPr bwMode="auto">
                <a:xfrm>
                  <a:off x="5405853" y="2949958"/>
                  <a:ext cx="1709319" cy="457921"/>
                </a:xfrm>
                <a:prstGeom prst="rect">
                  <a:avLst/>
                </a:prstGeom>
                <a:grpFill/>
                <a:ln w="19050">
                  <a:solidFill>
                    <a:srgbClr val="92D05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 algn="ctr" defTabSz="914400"/>
                  <a:endParaRPr lang="en-US" sz="1600" noProof="1">
                    <a:solidFill>
                      <a:schemeClr val="bg1"/>
                    </a:solidFill>
                    <a:latin typeface="Calibri" pitchFamily="-111" charset="0"/>
                  </a:endParaRPr>
                </a:p>
              </p:txBody>
            </p:sp>
            <p:sp>
              <p:nvSpPr>
                <p:cNvPr id="49" name="Rectangle 448"/>
                <p:cNvSpPr>
                  <a:spLocks noChangeArrowheads="1"/>
                </p:cNvSpPr>
                <p:nvPr/>
              </p:nvSpPr>
              <p:spPr bwMode="auto">
                <a:xfrm>
                  <a:off x="7119009" y="2949958"/>
                  <a:ext cx="1709318" cy="457921"/>
                </a:xfrm>
                <a:prstGeom prst="rect">
                  <a:avLst/>
                </a:prstGeom>
                <a:grpFill/>
                <a:ln w="19050">
                  <a:solidFill>
                    <a:srgbClr val="92D05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 algn="ctr" defTabSz="914400"/>
                  <a:endParaRPr lang="en-US" sz="1600" noProof="1">
                    <a:solidFill>
                      <a:schemeClr val="bg1"/>
                    </a:solidFill>
                    <a:latin typeface="Calibri" pitchFamily="-111" charset="0"/>
                  </a:endParaRPr>
                </a:p>
              </p:txBody>
            </p:sp>
            <p:sp>
              <p:nvSpPr>
                <p:cNvPr id="50" name="Rectangle 445"/>
                <p:cNvSpPr>
                  <a:spLocks noChangeArrowheads="1"/>
                </p:cNvSpPr>
                <p:nvPr/>
              </p:nvSpPr>
              <p:spPr bwMode="auto">
                <a:xfrm>
                  <a:off x="272143" y="2949958"/>
                  <a:ext cx="1707400" cy="457921"/>
                </a:xfrm>
                <a:prstGeom prst="rect">
                  <a:avLst/>
                </a:prstGeom>
                <a:grpFill/>
                <a:ln w="19050">
                  <a:solidFill>
                    <a:srgbClr val="92D05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 algn="ctr" defTabSz="914400"/>
                  <a:endParaRPr lang="en-US" sz="1600" noProof="1">
                    <a:solidFill>
                      <a:schemeClr val="bg1"/>
                    </a:solidFill>
                    <a:latin typeface="Calibri" pitchFamily="-111" charset="0"/>
                  </a:endParaRPr>
                </a:p>
              </p:txBody>
            </p:sp>
          </p:grpSp>
          <p:sp>
            <p:nvSpPr>
              <p:cNvPr id="41" name="Rectangle 445"/>
              <p:cNvSpPr>
                <a:spLocks noChangeArrowheads="1"/>
              </p:cNvSpPr>
              <p:nvPr/>
            </p:nvSpPr>
            <p:spPr bwMode="auto">
              <a:xfrm>
                <a:off x="1833586" y="3556003"/>
                <a:ext cx="1412896" cy="300038"/>
              </a:xfrm>
              <a:prstGeom prst="rect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 algn="ctr" defTabSz="914400"/>
                <a:r>
                  <a:rPr lang="en-US" sz="1600" noProof="1" smtClean="0">
                    <a:solidFill>
                      <a:schemeClr val="bg1"/>
                    </a:solidFill>
                    <a:latin typeface="Calibri" pitchFamily="-111" charset="0"/>
                  </a:rPr>
                  <a:t>2009</a:t>
                </a:r>
                <a:endParaRPr lang="en-US" sz="1600" noProof="1">
                  <a:solidFill>
                    <a:schemeClr val="bg1"/>
                  </a:solidFill>
                  <a:latin typeface="Calibri" pitchFamily="-111" charset="0"/>
                </a:endParaRPr>
              </a:p>
            </p:txBody>
          </p:sp>
          <p:sp>
            <p:nvSpPr>
              <p:cNvPr id="42" name="Rectangle 446"/>
              <p:cNvSpPr>
                <a:spLocks noChangeArrowheads="1"/>
              </p:cNvSpPr>
              <p:nvPr/>
            </p:nvSpPr>
            <p:spPr bwMode="auto">
              <a:xfrm>
                <a:off x="3248070" y="3556003"/>
                <a:ext cx="1414484" cy="300038"/>
              </a:xfrm>
              <a:prstGeom prst="rect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 algn="ctr" defTabSz="914400"/>
                <a:r>
                  <a:rPr lang="en-US" sz="1600" noProof="1" smtClean="0">
                    <a:solidFill>
                      <a:schemeClr val="bg1"/>
                    </a:solidFill>
                    <a:latin typeface="Calibri" pitchFamily="-111" charset="0"/>
                  </a:rPr>
                  <a:t>2010</a:t>
                </a:r>
                <a:endParaRPr lang="en-US" sz="1600" noProof="1">
                  <a:solidFill>
                    <a:schemeClr val="bg1"/>
                  </a:solidFill>
                  <a:latin typeface="Calibri" pitchFamily="-111" charset="0"/>
                </a:endParaRPr>
              </a:p>
            </p:txBody>
          </p:sp>
          <p:sp>
            <p:nvSpPr>
              <p:cNvPr id="43" name="Rectangle 447"/>
              <p:cNvSpPr>
                <a:spLocks noChangeArrowheads="1"/>
              </p:cNvSpPr>
              <p:nvPr/>
            </p:nvSpPr>
            <p:spPr bwMode="auto">
              <a:xfrm>
                <a:off x="4664141" y="3556003"/>
                <a:ext cx="1414484" cy="300038"/>
              </a:xfrm>
              <a:prstGeom prst="rect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 algn="ctr" defTabSz="914400"/>
                <a:r>
                  <a:rPr lang="en-US" sz="1600" noProof="1" smtClean="0">
                    <a:solidFill>
                      <a:schemeClr val="bg1"/>
                    </a:solidFill>
                    <a:latin typeface="Calibri" pitchFamily="-111" charset="0"/>
                  </a:rPr>
                  <a:t>2012</a:t>
                </a:r>
                <a:endParaRPr lang="en-US" sz="1600" noProof="1">
                  <a:solidFill>
                    <a:schemeClr val="bg1"/>
                  </a:solidFill>
                  <a:latin typeface="Calibri" pitchFamily="-111" charset="0"/>
                </a:endParaRPr>
              </a:p>
            </p:txBody>
          </p:sp>
          <p:sp>
            <p:nvSpPr>
              <p:cNvPr id="44" name="Rectangle 448"/>
              <p:cNvSpPr>
                <a:spLocks noChangeArrowheads="1"/>
              </p:cNvSpPr>
              <p:nvPr/>
            </p:nvSpPr>
            <p:spPr bwMode="auto">
              <a:xfrm>
                <a:off x="6081801" y="3556003"/>
                <a:ext cx="1414483" cy="300038"/>
              </a:xfrm>
              <a:prstGeom prst="rect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 algn="ctr" defTabSz="914400"/>
                <a:r>
                  <a:rPr lang="en-US" sz="1600" noProof="1" smtClean="0">
                    <a:solidFill>
                      <a:schemeClr val="bg1"/>
                    </a:solidFill>
                    <a:latin typeface="Calibri" pitchFamily="-111" charset="0"/>
                  </a:rPr>
                  <a:t>2014</a:t>
                </a:r>
                <a:endParaRPr lang="en-US" sz="1600" noProof="1">
                  <a:solidFill>
                    <a:schemeClr val="bg1"/>
                  </a:solidFill>
                  <a:latin typeface="Calibri" pitchFamily="-111" charset="0"/>
                </a:endParaRPr>
              </a:p>
            </p:txBody>
          </p:sp>
          <p:sp>
            <p:nvSpPr>
              <p:cNvPr id="45" name="Rectangle 445"/>
              <p:cNvSpPr>
                <a:spLocks noChangeArrowheads="1"/>
              </p:cNvSpPr>
              <p:nvPr/>
            </p:nvSpPr>
            <p:spPr bwMode="auto">
              <a:xfrm>
                <a:off x="409577" y="3556003"/>
                <a:ext cx="1412896" cy="300038"/>
              </a:xfrm>
              <a:prstGeom prst="rect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 algn="ctr" defTabSz="914400"/>
                <a:r>
                  <a:rPr lang="en-US" sz="1600" noProof="1" smtClean="0">
                    <a:solidFill>
                      <a:schemeClr val="bg1"/>
                    </a:solidFill>
                    <a:latin typeface="Calibri" pitchFamily="-111" charset="0"/>
                  </a:rPr>
                  <a:t>2004</a:t>
                </a:r>
                <a:endParaRPr lang="en-US" sz="1600" noProof="1">
                  <a:solidFill>
                    <a:schemeClr val="bg1"/>
                  </a:solidFill>
                  <a:latin typeface="Calibri" pitchFamily="-111" charset="0"/>
                </a:endParaRPr>
              </a:p>
            </p:txBody>
          </p:sp>
        </p:grpSp>
        <p:sp>
          <p:nvSpPr>
            <p:cNvPr id="39" name="Rectangle 448"/>
            <p:cNvSpPr>
              <a:spLocks noChangeArrowheads="1"/>
            </p:cNvSpPr>
            <p:nvPr/>
          </p:nvSpPr>
          <p:spPr bwMode="auto">
            <a:xfrm>
              <a:off x="7450247" y="3556286"/>
              <a:ext cx="1216043" cy="300037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indent="-342900" algn="ctr" defTabSz="914400"/>
              <a:r>
                <a:rPr lang="en-US" sz="1600" noProof="1" smtClean="0">
                  <a:solidFill>
                    <a:schemeClr val="bg1"/>
                  </a:solidFill>
                  <a:latin typeface="Calibri" pitchFamily="-111" charset="0"/>
                </a:rPr>
                <a:t>2016</a:t>
              </a:r>
              <a:endParaRPr lang="en-US" sz="1600" noProof="1">
                <a:solidFill>
                  <a:schemeClr val="bg1"/>
                </a:solidFill>
                <a:latin typeface="Calibri" pitchFamily="-111" charset="0"/>
              </a:endParaRPr>
            </a:p>
          </p:txBody>
        </p:sp>
      </p:grpSp>
      <p:sp>
        <p:nvSpPr>
          <p:cNvPr id="51" name="Rektangel 82"/>
          <p:cNvSpPr>
            <a:spLocks noChangeArrowheads="1"/>
          </p:cNvSpPr>
          <p:nvPr/>
        </p:nvSpPr>
        <p:spPr bwMode="auto">
          <a:xfrm>
            <a:off x="121916" y="1638030"/>
            <a:ext cx="22860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600" b="1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SDTM Reference</a:t>
            </a:r>
            <a:endParaRPr lang="en-US" sz="1600" b="1" noProof="1">
              <a:solidFill>
                <a:srgbClr val="080808"/>
              </a:solidFill>
              <a:latin typeface="Calibri" pitchFamily="-111" charset="0"/>
              <a:cs typeface="Arial" charset="0"/>
            </a:endParaRPr>
          </a:p>
          <a:p>
            <a:pPr defTabSz="801688">
              <a:spcBef>
                <a:spcPct val="20000"/>
              </a:spcBef>
            </a:pPr>
            <a:r>
              <a:rPr lang="en-US" sz="1600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SDTM recommended for regulatory submissions – first study data specs</a:t>
            </a:r>
            <a:endParaRPr lang="en-US" sz="1600" noProof="1">
              <a:solidFill>
                <a:srgbClr val="080808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52" name="Nedadgående pil 90"/>
          <p:cNvSpPr>
            <a:spLocks noChangeArrowheads="1"/>
          </p:cNvSpPr>
          <p:nvPr/>
        </p:nvSpPr>
        <p:spPr bwMode="auto">
          <a:xfrm>
            <a:off x="898525" y="2746375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sz="1600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53" name="Rektangel 91"/>
          <p:cNvSpPr>
            <a:spLocks noChangeArrowheads="1"/>
          </p:cNvSpPr>
          <p:nvPr/>
        </p:nvSpPr>
        <p:spPr bwMode="auto">
          <a:xfrm>
            <a:off x="2752725" y="1402987"/>
            <a:ext cx="2216149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600" b="1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Common Issues Document</a:t>
            </a:r>
          </a:p>
          <a:p>
            <a:pPr defTabSz="801688">
              <a:spcBef>
                <a:spcPct val="20000"/>
              </a:spcBef>
            </a:pPr>
            <a:r>
              <a:rPr lang="en-US" sz="1600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Created help guide to address common issues with SDTM submissions</a:t>
            </a:r>
            <a:endParaRPr lang="en-US" sz="1600" noProof="1">
              <a:solidFill>
                <a:srgbClr val="080808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54" name="Nedadgående pil 92"/>
          <p:cNvSpPr>
            <a:spLocks noChangeArrowheads="1"/>
          </p:cNvSpPr>
          <p:nvPr/>
        </p:nvSpPr>
        <p:spPr bwMode="auto">
          <a:xfrm>
            <a:off x="3522663" y="2746375"/>
            <a:ext cx="249237" cy="538163"/>
          </a:xfrm>
          <a:prstGeom prst="downArrow">
            <a:avLst>
              <a:gd name="adj1" fmla="val 50000"/>
              <a:gd name="adj2" fmla="val 50002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sz="1600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55" name="Rektangel 93"/>
          <p:cNvSpPr>
            <a:spLocks noChangeArrowheads="1"/>
          </p:cNvSpPr>
          <p:nvPr/>
        </p:nvSpPr>
        <p:spPr bwMode="auto">
          <a:xfrm>
            <a:off x="5638800" y="1407750"/>
            <a:ext cx="2246313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600" b="1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FINAL Guidance Approved! </a:t>
            </a:r>
          </a:p>
          <a:p>
            <a:pPr defTabSz="801688">
              <a:spcBef>
                <a:spcPct val="20000"/>
              </a:spcBef>
            </a:pPr>
            <a:r>
              <a:rPr lang="en-US" sz="1600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Guidance allows FDA to require data standards</a:t>
            </a:r>
            <a:endParaRPr lang="en-US" sz="1600" noProof="1">
              <a:solidFill>
                <a:srgbClr val="080808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56" name="Nedadgående pil 94"/>
          <p:cNvSpPr>
            <a:spLocks noChangeArrowheads="1"/>
          </p:cNvSpPr>
          <p:nvPr/>
        </p:nvSpPr>
        <p:spPr bwMode="auto">
          <a:xfrm>
            <a:off x="6330950" y="2713038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sz="1600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57" name="Rektangel 95"/>
          <p:cNvSpPr>
            <a:spLocks noChangeArrowheads="1"/>
          </p:cNvSpPr>
          <p:nvPr/>
        </p:nvSpPr>
        <p:spPr bwMode="auto">
          <a:xfrm>
            <a:off x="1370013" y="4175125"/>
            <a:ext cx="1954212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600" b="1" noProof="1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Computational Science Center</a:t>
            </a:r>
          </a:p>
          <a:p>
            <a:pPr defTabSz="801688">
              <a:spcBef>
                <a:spcPct val="20000"/>
              </a:spcBef>
            </a:pPr>
            <a:r>
              <a:rPr lang="en-US" sz="1600" noProof="1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Created new office at FDA to support tools and standards</a:t>
            </a:r>
          </a:p>
        </p:txBody>
      </p:sp>
      <p:sp>
        <p:nvSpPr>
          <p:cNvPr id="58" name="Nedadgående pil 96"/>
          <p:cNvSpPr>
            <a:spLocks noChangeArrowheads="1"/>
          </p:cNvSpPr>
          <p:nvPr/>
        </p:nvSpPr>
        <p:spPr bwMode="auto">
          <a:xfrm rot="10800000">
            <a:off x="2149475" y="3567113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sz="1600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59" name="Rektangel 98"/>
          <p:cNvSpPr>
            <a:spLocks noChangeArrowheads="1"/>
          </p:cNvSpPr>
          <p:nvPr/>
        </p:nvSpPr>
        <p:spPr bwMode="auto">
          <a:xfrm>
            <a:off x="4189413" y="4197350"/>
            <a:ext cx="1954212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600" b="1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Study Data Specs V2.0</a:t>
            </a:r>
            <a:endParaRPr lang="en-US" sz="1600" b="1" noProof="1">
              <a:solidFill>
                <a:srgbClr val="080808"/>
              </a:solidFill>
              <a:latin typeface="Calibri" pitchFamily="-111" charset="0"/>
              <a:cs typeface="Arial" charset="0"/>
            </a:endParaRPr>
          </a:p>
          <a:p>
            <a:pPr defTabSz="801688">
              <a:spcBef>
                <a:spcPct val="20000"/>
              </a:spcBef>
            </a:pPr>
            <a:r>
              <a:rPr lang="en-US" sz="1600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Rewrite referencing SDTM, ADaM and Define.xml</a:t>
            </a:r>
            <a:endParaRPr lang="en-US" sz="1600" noProof="1">
              <a:solidFill>
                <a:srgbClr val="080808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60" name="Nedadgående pil 99"/>
          <p:cNvSpPr>
            <a:spLocks noChangeArrowheads="1"/>
          </p:cNvSpPr>
          <p:nvPr/>
        </p:nvSpPr>
        <p:spPr bwMode="auto">
          <a:xfrm rot="10800000">
            <a:off x="4968875" y="3587750"/>
            <a:ext cx="249238" cy="538163"/>
          </a:xfrm>
          <a:prstGeom prst="downArrow">
            <a:avLst>
              <a:gd name="adj1" fmla="val 50000"/>
              <a:gd name="adj2" fmla="val 50002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sz="1600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61" name="Rektangel 100"/>
          <p:cNvSpPr>
            <a:spLocks noChangeArrowheads="1"/>
          </p:cNvSpPr>
          <p:nvPr/>
        </p:nvSpPr>
        <p:spPr bwMode="auto">
          <a:xfrm>
            <a:off x="7095569" y="4179888"/>
            <a:ext cx="1954212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600" b="1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MUST COMPLY</a:t>
            </a:r>
            <a:endParaRPr lang="en-US" sz="1600" b="1" noProof="1">
              <a:solidFill>
                <a:srgbClr val="080808"/>
              </a:solidFill>
              <a:latin typeface="Calibri" pitchFamily="-111" charset="0"/>
              <a:cs typeface="Arial" charset="0"/>
            </a:endParaRPr>
          </a:p>
          <a:p>
            <a:pPr defTabSz="801688">
              <a:spcBef>
                <a:spcPct val="20000"/>
              </a:spcBef>
            </a:pPr>
            <a:r>
              <a:rPr lang="en-US" sz="1600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Companies must comply by Dec. 2016! </a:t>
            </a:r>
            <a:r>
              <a:rPr lang="en-US" sz="1600" b="1" noProof="1" smtClean="0">
                <a:solidFill>
                  <a:srgbClr val="E2231A"/>
                </a:solidFill>
                <a:latin typeface="Calibri" pitchFamily="-111" charset="0"/>
                <a:cs typeface="Arial" charset="0"/>
              </a:rPr>
              <a:t> </a:t>
            </a:r>
          </a:p>
          <a:p>
            <a:pPr defTabSz="801688">
              <a:spcBef>
                <a:spcPct val="20000"/>
              </a:spcBef>
            </a:pPr>
            <a:r>
              <a:rPr lang="en-US" sz="1600" b="1" noProof="1" smtClean="0">
                <a:solidFill>
                  <a:srgbClr val="E2231A"/>
                </a:solidFill>
                <a:latin typeface="Calibri" pitchFamily="-111" charset="0"/>
                <a:cs typeface="Arial" charset="0"/>
              </a:rPr>
              <a:t>Guidance is FINAL </a:t>
            </a:r>
            <a:endParaRPr lang="en-US" sz="1600" b="1" noProof="1">
              <a:solidFill>
                <a:srgbClr val="E2231A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62" name="Nedadgående pil 40"/>
          <p:cNvSpPr>
            <a:spLocks noChangeArrowheads="1"/>
          </p:cNvSpPr>
          <p:nvPr/>
        </p:nvSpPr>
        <p:spPr bwMode="auto">
          <a:xfrm rot="10800000">
            <a:off x="7635875" y="3570288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</a:pPr>
            <a:endParaRPr lang="en-US" sz="1600" noProof="1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6795" y="6356350"/>
            <a:ext cx="1912575" cy="338554"/>
          </a:xfrm>
          <a:prstGeom prst="rect">
            <a:avLst/>
          </a:prstGeom>
          <a:ln>
            <a:solidFill>
              <a:srgbClr val="86786F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http://www.fda.gov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711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FDA and PDUFA V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4563924"/>
          </a:xfrm>
          <a:ln>
            <a:solidFill>
              <a:srgbClr val="E2231A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The Prescription Drug User Fee Act (PDUFA) was enacted in 1992 and renewed in 1997 (PDUFA II), 2002 (PDUFA III), 2007 (PDUFA IV), and 2012 (PDUFA V</a:t>
            </a:r>
            <a:r>
              <a:rPr lang="en-US" sz="3100" dirty="0" smtClean="0"/>
              <a:t>)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It authorizes FDA to collect fees from companies that produce certain human drug and biological </a:t>
            </a:r>
            <a:r>
              <a:rPr lang="en-US" sz="3100" dirty="0" smtClean="0"/>
              <a:t>products </a:t>
            </a:r>
            <a:endParaRPr lang="en-US" sz="3100" dirty="0"/>
          </a:p>
          <a:p>
            <a:endParaRPr lang="en-US" sz="3100" dirty="0"/>
          </a:p>
          <a:p>
            <a:r>
              <a:rPr lang="en-US" sz="3100" b="1" dirty="0"/>
              <a:t>PDUFA V: Fiscal Years 2013 – </a:t>
            </a:r>
            <a:r>
              <a:rPr lang="en-US" sz="3100" b="1" dirty="0" smtClean="0"/>
              <a:t>2017:  </a:t>
            </a:r>
            <a:r>
              <a:rPr lang="en-US" sz="3100" dirty="0" smtClean="0"/>
              <a:t>Requires </a:t>
            </a:r>
            <a:r>
              <a:rPr lang="en-US" sz="3100" dirty="0"/>
              <a:t>Electronic Submissions and Standardization of Electronic Application </a:t>
            </a:r>
            <a:r>
              <a:rPr lang="en-US" sz="3100" dirty="0" smtClean="0"/>
              <a:t>Data</a:t>
            </a:r>
          </a:p>
          <a:p>
            <a:endParaRPr lang="en-US" sz="3100" dirty="0" smtClean="0"/>
          </a:p>
          <a:p>
            <a:r>
              <a:rPr lang="en-US" sz="3100" dirty="0" smtClean="0"/>
              <a:t>Guidance document </a:t>
            </a:r>
            <a:r>
              <a:rPr lang="en-US" sz="3100" dirty="0" smtClean="0">
                <a:solidFill>
                  <a:srgbClr val="E2231A"/>
                </a:solidFill>
              </a:rPr>
              <a:t>finalized</a:t>
            </a:r>
            <a:r>
              <a:rPr lang="en-US" sz="3100" dirty="0" smtClean="0"/>
              <a:t> December 2014 – Companies have 2 years to comply</a:t>
            </a:r>
            <a:endParaRPr lang="en-US" sz="31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20" y="5552985"/>
            <a:ext cx="2020764" cy="998943"/>
          </a:xfrm>
          <a:prstGeom prst="rect">
            <a:avLst/>
          </a:prstGeom>
          <a:ln>
            <a:solidFill>
              <a:srgbClr val="E2231A"/>
            </a:solidFill>
          </a:ln>
        </p:spPr>
      </p:pic>
    </p:spTree>
    <p:extLst>
      <p:ext uri="{BB962C8B-B14F-4D97-AF65-F5344CB8AC3E}">
        <p14:creationId xmlns:p14="http://schemas.microsoft.com/office/powerpoint/2010/main" val="193774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FDA Documents – Dec 17, 2014*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Providing Regulatory Submissions In Electronic Format – </a:t>
            </a:r>
            <a:r>
              <a:rPr lang="en-US" sz="3000" b="1" dirty="0" smtClean="0">
                <a:solidFill>
                  <a:srgbClr val="E2231A"/>
                </a:solidFill>
              </a:rPr>
              <a:t>Standardized Study Data*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FINAL word on FDA Submissions must be “electronic” and must use “CDISC Standards</a:t>
            </a:r>
            <a:r>
              <a:rPr lang="en-US" sz="2600" dirty="0" smtClean="0"/>
              <a:t>”</a:t>
            </a:r>
          </a:p>
          <a:p>
            <a:r>
              <a:rPr lang="en-US" sz="3000" dirty="0" smtClean="0"/>
              <a:t>Data </a:t>
            </a:r>
            <a:r>
              <a:rPr lang="en-US" sz="3000" b="1" dirty="0" smtClean="0">
                <a:solidFill>
                  <a:srgbClr val="E2231A"/>
                </a:solidFill>
              </a:rPr>
              <a:t>Standards Catalog </a:t>
            </a:r>
            <a:r>
              <a:rPr lang="en-US" sz="3000" dirty="0" smtClean="0"/>
              <a:t>(Ongoing Updates)</a:t>
            </a:r>
          </a:p>
          <a:p>
            <a:pPr lvl="1"/>
            <a:r>
              <a:rPr lang="en-US" sz="2600" dirty="0"/>
              <a:t>Gives list of Standards the FDA will accept and dates they will accept </a:t>
            </a:r>
            <a:r>
              <a:rPr lang="en-US" sz="2600" dirty="0" smtClean="0"/>
              <a:t>them</a:t>
            </a:r>
          </a:p>
          <a:p>
            <a:pPr lvl="1"/>
            <a:endParaRPr lang="en-US" sz="2600" dirty="0"/>
          </a:p>
          <a:p>
            <a:r>
              <a:rPr lang="en-US" sz="3000" dirty="0" smtClean="0"/>
              <a:t>Study </a:t>
            </a:r>
            <a:r>
              <a:rPr lang="en-US" sz="3000" dirty="0"/>
              <a:t>Data </a:t>
            </a:r>
            <a:r>
              <a:rPr lang="en-US" sz="3000" b="1" dirty="0"/>
              <a:t>Technical Conformance </a:t>
            </a:r>
            <a:r>
              <a:rPr lang="en-US" sz="3000" b="1" dirty="0" smtClean="0"/>
              <a:t>Guide* </a:t>
            </a:r>
            <a:r>
              <a:rPr lang="en-US" sz="3000" dirty="0"/>
              <a:t>(Technical Specifications Document</a:t>
            </a:r>
            <a:r>
              <a:rPr lang="en-US" sz="3000" dirty="0" smtClean="0"/>
              <a:t>)</a:t>
            </a:r>
          </a:p>
          <a:p>
            <a:pPr lvl="1"/>
            <a:r>
              <a:rPr lang="en-US" sz="2600" dirty="0"/>
              <a:t>Non-binding reference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3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Catalog Screen Shot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02" y="1730829"/>
            <a:ext cx="7766723" cy="4312557"/>
          </a:xfrm>
          <a:prstGeom prst="rect">
            <a:avLst/>
          </a:prstGeom>
          <a:noFill/>
          <a:ln w="9525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7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2C653D58248C43B8F117013E72C10E" ma:contentTypeVersion="5" ma:contentTypeDescription="Create a new document." ma:contentTypeScope="" ma:versionID="d328f150be7c7834dfab44d3a9d930ee">
  <xsd:schema xmlns:xsd="http://www.w3.org/2001/XMLSchema" xmlns:xs="http://www.w3.org/2001/XMLSchema" xmlns:p="http://schemas.microsoft.com/office/2006/metadata/properties" xmlns:ns2="33648e8c-5399-4ce0-994e-2f4ddb1c4614" xmlns:ns3="4176cc89-a4ed-4dd3-b4fe-4298d5d82366" targetNamespace="http://schemas.microsoft.com/office/2006/metadata/properties" ma:root="true" ma:fieldsID="6ea70d0414b5a40c5d637f96a41cb06d" ns2:_="" ns3:_="">
    <xsd:import namespace="33648e8c-5399-4ce0-994e-2f4ddb1c4614"/>
    <xsd:import namespace="4176cc89-a4ed-4dd3-b4fe-4298d5d82366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EnterpriseDocumentLanguageTaxHTField0" minOccurs="0"/>
                <xsd:element ref="ns2:EnterpriseRecordSeriesCodeTaxHTField0" minOccurs="0"/>
                <xsd:element ref="ns3:Audience" minOccurs="0"/>
                <xsd:element ref="ns3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48e8c-5399-4ce0-994e-2f4ddb1c4614" elementFormDefault="qualified">
    <xsd:import namespace="http://schemas.microsoft.com/office/2006/documentManagement/types"/>
    <xsd:import namespace="http://schemas.microsoft.com/office/infopath/2007/PartnerControls"/>
    <xsd:element name="TaxCatchAll" ma:index="7" nillable="true" ma:displayName="Taxonomy Catch All Column" ma:hidden="true" ma:list="{9e2544b8-8d1d-46e8-9928-48fb20a64101}" ma:internalName="TaxCatchAll" ma:showField="CatchAllData" ma:web="98184e42-8508-4a03-b6bc-f984b22282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9e2544b8-8d1d-46e8-9928-48fb20a64101}" ma:internalName="TaxCatchAllLabel" ma:readOnly="true" ma:showField="CatchAllDataLabel" ma:web="98184e42-8508-4a03-b6bc-f984b22282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nterpriseDocumentLanguageTaxHTField0" ma:index="9" ma:taxonomy="true" ma:internalName="EnterpriseDocumentLanguageTaxHTField0" ma:taxonomyFieldName="EnterpriseDocumentLanguage" ma:displayName="Lilly Document Language" ma:readOnly="false" ma:default="2;#eng|39540796-0396-4e54-afe9-a602f28bbe8f" ma:fieldId="{93e5a5e9-0ea5-4512-9a61-30e562d954b4}" ma:sspId="dc7d05db-9a88-43f7-9979-b3027636d983" ma:termSetId="29d92dd9-4caf-4659-961a-1591fcb1f2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RecordSeriesCodeTaxHTField0" ma:index="11" ma:taxonomy="true" ma:internalName="EnterpriseRecordSeriesCodeTaxHTField0" ma:taxonomyFieldName="EnterpriseRecordSeriesCode" ma:displayName="Lilly Record Series Code" ma:readOnly="false" ma:default="1;#ADM130|70dc3311-3e76-421c-abfa-d108df48853c" ma:fieldId="{23eb9118-512f-4e30-ae67-b759512ccd2b}" ma:sspId="dc7d05db-9a88-43f7-9979-b3027636d983" ma:termSetId="596d0819-e4b3-4e25-8f9b-94317537e49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6cc89-a4ed-4dd3-b4fe-4298d5d82366" elementFormDefault="qualified">
    <xsd:import namespace="http://schemas.microsoft.com/office/2006/documentManagement/types"/>
    <xsd:import namespace="http://schemas.microsoft.com/office/infopath/2007/PartnerControls"/>
    <xsd:element name="Audience" ma:index="14" nillable="true" ma:displayName="Audience" ma:format="Dropdown" ma:internalName="Audience">
      <xsd:simpleType>
        <xsd:restriction base="dms:Choice">
          <xsd:enumeration value="CDA"/>
          <xsd:enumeration value="SA"/>
          <xsd:enumeration value="All"/>
        </xsd:restriction>
      </xsd:simpleType>
    </xsd:element>
    <xsd:element name="Module" ma:index="15" nillable="true" ma:displayName="Module" ma:format="Dropdown" ma:internalName="Module">
      <xsd:simpleType>
        <xsd:restriction base="dms:Choice">
          <xsd:enumeration value="Mod 1"/>
          <xsd:enumeration value="Mod 2"/>
          <xsd:enumeration value="Mod 3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erpriseDocumentLanguag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39540796-0396-4e54-afe9-a602f28bbe8f</TermId>
        </TermInfo>
      </Terms>
    </EnterpriseDocumentLanguageTaxHTField0>
    <EnterpriseRecordSeriesCod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ADM140</TermName>
          <TermId xmlns="http://schemas.microsoft.com/office/infopath/2007/PartnerControls">fdc85ba1-0671-407c-9ace-d011131f3a70</TermId>
        </TermInfo>
      </Terms>
    </EnterpriseRecordSeriesCodeTaxHTField0>
    <TaxCatchAll xmlns="33648e8c-5399-4ce0-994e-2f4ddb1c4614">
      <Value>4</Value>
      <Value>2</Value>
    </TaxCatchAll>
    <Module xmlns="4176cc89-a4ed-4dd3-b4fe-4298d5d82366">Mod 2</Module>
    <Audience xmlns="4176cc89-a4ed-4dd3-b4fe-4298d5d82366">SA</Audienc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dc7d05db-9a88-43f7-9979-b3027636d983" ContentTypeId="0x0101" PreviousValue="false"/>
</file>

<file path=customXml/itemProps1.xml><?xml version="1.0" encoding="utf-8"?>
<ds:datastoreItem xmlns:ds="http://schemas.openxmlformats.org/officeDocument/2006/customXml" ds:itemID="{67AF6273-71C5-4833-B44C-CB67A9207339}"/>
</file>

<file path=customXml/itemProps2.xml><?xml version="1.0" encoding="utf-8"?>
<ds:datastoreItem xmlns:ds="http://schemas.openxmlformats.org/officeDocument/2006/customXml" ds:itemID="{94A53384-59FE-46DD-A266-F5738D83A6F5}"/>
</file>

<file path=customXml/itemProps3.xml><?xml version="1.0" encoding="utf-8"?>
<ds:datastoreItem xmlns:ds="http://schemas.openxmlformats.org/officeDocument/2006/customXml" ds:itemID="{7275F84F-35CC-4A75-B838-893AF206A057}"/>
</file>

<file path=customXml/itemProps4.xml><?xml version="1.0" encoding="utf-8"?>
<ds:datastoreItem xmlns:ds="http://schemas.openxmlformats.org/officeDocument/2006/customXml" ds:itemID="{8324C485-403B-41FF-BAF3-B6BC02CC29EF}"/>
</file>

<file path=docProps/app.xml><?xml version="1.0" encoding="utf-8"?>
<Properties xmlns="http://schemas.openxmlformats.org/officeDocument/2006/extended-properties" xmlns:vt="http://schemas.openxmlformats.org/officeDocument/2006/docPropsVTypes">
  <Template>CorporatePresentation1</Template>
  <TotalTime>2352</TotalTime>
  <Words>2500</Words>
  <Application>Microsoft Office PowerPoint</Application>
  <PresentationFormat>On-screen Show (4:3)</PresentationFormat>
  <Paragraphs>514</Paragraphs>
  <Slides>46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CorporatePresentation1</vt:lpstr>
      <vt:lpstr>Notes to Instructor</vt:lpstr>
      <vt:lpstr>Electronic Documents Required</vt:lpstr>
      <vt:lpstr>Stat Workshop Module 2 Understanding the Linkage between SDTM and ADaM</vt:lpstr>
      <vt:lpstr>Objectives</vt:lpstr>
      <vt:lpstr>FDA Resources</vt:lpstr>
      <vt:lpstr>FDA Standards Timeline</vt:lpstr>
      <vt:lpstr>FDA and PDUFA V </vt:lpstr>
      <vt:lpstr>FDA Documents – Dec 17, 2014*</vt:lpstr>
      <vt:lpstr>Standards Catalog Screen Shot</vt:lpstr>
      <vt:lpstr>CDISC SDTM Overview</vt:lpstr>
      <vt:lpstr>SDTM Basics:  Domains &amp; Classes</vt:lpstr>
      <vt:lpstr>Class:  Special Purpose</vt:lpstr>
      <vt:lpstr>Class:  Interventions</vt:lpstr>
      <vt:lpstr>Class:  Events</vt:lpstr>
      <vt:lpstr>Class:  Findings</vt:lpstr>
      <vt:lpstr>Class:  Findings About</vt:lpstr>
      <vt:lpstr>Three Main Types of Classes</vt:lpstr>
      <vt:lpstr>Key SDTM and ADaM Principles</vt:lpstr>
      <vt:lpstr>Key Principles of SDTM</vt:lpstr>
      <vt:lpstr>Purpose of ADaM</vt:lpstr>
      <vt:lpstr>What is Traceability?</vt:lpstr>
      <vt:lpstr>Successful Traceability</vt:lpstr>
      <vt:lpstr>SDTM Variables in ADaM Data Sets</vt:lpstr>
      <vt:lpstr>Example  SDTM Variable in ADaM Data Set</vt:lpstr>
      <vt:lpstr>Example – What Not To Do!</vt:lpstr>
      <vt:lpstr>Example – What To Do Instead</vt:lpstr>
      <vt:lpstr>What SDTM Variable Go Into ADaM?</vt:lpstr>
      <vt:lpstr>Example of ADaM Variables Derived From SDTM Variables</vt:lpstr>
      <vt:lpstr>ADaM Spec Writing &amp; Review</vt:lpstr>
      <vt:lpstr>Stats Module 2 Exercise #1 ADaM Metadata based on SDTM Metadata</vt:lpstr>
      <vt:lpstr>Stats Mod 2 Exercise #1</vt:lpstr>
      <vt:lpstr>ADAE Study Specification</vt:lpstr>
      <vt:lpstr>Resources &amp; Assumptions</vt:lpstr>
      <vt:lpstr>Answer</vt:lpstr>
      <vt:lpstr>CRFs and TFLs</vt:lpstr>
      <vt:lpstr>Collection (CRF) to Analysis (TFL)</vt:lpstr>
      <vt:lpstr>Stats Module 2 Exercise #2 Traceability: Demographics Table to CRF</vt:lpstr>
      <vt:lpstr>Stats Mod 2 Exercise #2</vt:lpstr>
      <vt:lpstr>Table: Overview of Adverse Events</vt:lpstr>
      <vt:lpstr>Metadata for Table</vt:lpstr>
      <vt:lpstr>Resources &amp; Assumptions</vt:lpstr>
      <vt:lpstr>Let’s Do the First One Together</vt:lpstr>
      <vt:lpstr>First One Continued…</vt:lpstr>
      <vt:lpstr>Answer</vt:lpstr>
      <vt:lpstr>Summary</vt:lpstr>
      <vt:lpstr>End of Stat Module 2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Instructor</dc:title>
  <dc:creator>Shelley Dunn</dc:creator>
  <cp:lastModifiedBy>Donna Sattler</cp:lastModifiedBy>
  <cp:revision>142</cp:revision>
  <dcterms:created xsi:type="dcterms:W3CDTF">2014-11-26T22:50:11Z</dcterms:created>
  <dcterms:modified xsi:type="dcterms:W3CDTF">2015-04-07T16:56:40Z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600</vt:r8>
  </property>
  <property fmtid="{D5CDD505-2E9C-101B-9397-08002B2CF9AE}" pid="3" name="EnterpriseDocumentLanguage">
    <vt:lpwstr>2;#eng|39540796-0396-4e54-afe9-a602f28bbe8f</vt:lpwstr>
  </property>
  <property fmtid="{D5CDD505-2E9C-101B-9397-08002B2CF9AE}" pid="4" name="EnterpriseRecordSeriesCode">
    <vt:lpwstr>4;#ADM140|fdc85ba1-0671-407c-9ace-d011131f3a70</vt:lpwstr>
  </property>
  <property fmtid="{D5CDD505-2E9C-101B-9397-08002B2CF9AE}" pid="5" name="ContentTypeId">
    <vt:lpwstr>0x010100312C653D58248C43B8F117013E72C10E</vt:lpwstr>
  </property>
  <property fmtid="{D5CDD505-2E9C-101B-9397-08002B2CF9AE}" pid="6" name="EnterpriseSensitivityClassification">
    <vt:lpwstr>3;#GREEN|ec74153f-63be-46a4-ae5f-1b86c809897d</vt:lpwstr>
  </property>
  <property fmtid="{D5CDD505-2E9C-101B-9397-08002B2CF9AE}" pid="7" name="EnterpriseSensitivityClassificationTaxHTField0">
    <vt:lpwstr>GREEN|ec74153f-63be-46a4-ae5f-1b86c809897d</vt:lpwstr>
  </property>
</Properties>
</file>