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64" r:id="rId4"/>
    <p:sldId id="258" r:id="rId5"/>
    <p:sldId id="261" r:id="rId6"/>
    <p:sldId id="267" r:id="rId7"/>
    <p:sldId id="268" r:id="rId8"/>
    <p:sldId id="259" r:id="rId9"/>
    <p:sldId id="265" r:id="rId10"/>
    <p:sldId id="257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644"/>
    <a:srgbClr val="7C6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0" autoAdjust="0"/>
  </p:normalViewPr>
  <p:slideViewPr>
    <p:cSldViewPr>
      <p:cViewPr varScale="1">
        <p:scale>
          <a:sx n="84" d="100"/>
          <a:sy n="84" d="100"/>
        </p:scale>
        <p:origin x="70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4BCD2-23A8-476D-95FF-FAEA67D4F22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2BA8E-251A-4DEA-B73E-B6A029A7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8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40827"/>
            <a:ext cx="2844800" cy="21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CC6AEB92-932C-434B-96E5-B10819D2E13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41368"/>
            <a:ext cx="3860800" cy="2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42448"/>
            <a:ext cx="2844800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F232B3CE-410A-4E4F-BDC7-D7AA1F3E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B92-932C-434B-96E5-B10819D2E13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B3CE-410A-4E4F-BDC7-D7AA1F3ECC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68025"/>
            <a:ext cx="5384800" cy="482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63981"/>
            <a:ext cx="5384800" cy="48222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B92-932C-434B-96E5-B10819D2E13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B3CE-410A-4E4F-BDC7-D7AA1F3E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B92-932C-434B-96E5-B10819D2E13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B3CE-410A-4E4F-BDC7-D7AA1F3E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6-RedRVS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62679"/>
            <a:ext cx="10363200" cy="1470025"/>
          </a:xfrm>
          <a:effectLst/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+mj-lt"/>
                <a:cs typeface="DIN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632703"/>
            <a:ext cx="8534400" cy="869088"/>
          </a:xfrm>
          <a:effectLst/>
        </p:spPr>
        <p:txBody>
          <a:bodyPr/>
          <a:lstStyle>
            <a:lvl1pPr marL="0" indent="0">
              <a:buFontTx/>
              <a:buNone/>
              <a:defRPr sz="2000" b="1" i="1">
                <a:solidFill>
                  <a:schemeClr val="tx1"/>
                </a:solidFill>
                <a:latin typeface="+mj-lt"/>
                <a:cs typeface="DIN-Bold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73" y="6090591"/>
            <a:ext cx="1561507" cy="6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0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B92-932C-434B-96E5-B10819D2E13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B3CE-410A-4E4F-BDC7-D7AA1F3ECC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20885"/>
            <a:ext cx="5384800" cy="482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29198"/>
            <a:ext cx="5384800" cy="48222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6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016916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B92-932C-434B-96E5-B10819D2E13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B3CE-410A-4E4F-BDC7-D7AA1F3ECC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914400"/>
            <a:ext cx="7086600" cy="5029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4"/>
          </p:nvPr>
        </p:nvSpPr>
        <p:spPr>
          <a:xfrm>
            <a:off x="7696200" y="914400"/>
            <a:ext cx="4191000" cy="5029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33400" y="6019800"/>
            <a:ext cx="7010400" cy="228600"/>
          </a:xfrm>
        </p:spPr>
        <p:txBody>
          <a:bodyPr/>
          <a:lstStyle/>
          <a:p>
            <a:pPr lvl="0"/>
            <a:r>
              <a:rPr lang="en-US" altLang="zh-CN" dirty="0" smtClean="0"/>
              <a:t>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2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B92-932C-434B-96E5-B10819D2E13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B3CE-410A-4E4F-BDC7-D7AA1F3ECCE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7200" y="228600"/>
            <a:ext cx="8820000" cy="630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6172200"/>
            <a:ext cx="9753600" cy="2286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9525000" y="228600"/>
            <a:ext cx="2667000" cy="55626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5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B92-932C-434B-96E5-B10819D2E13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B3CE-410A-4E4F-BDC7-D7AA1F3ECCE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152400" y="152400"/>
            <a:ext cx="11734800" cy="5867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92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40827"/>
            <a:ext cx="2844800" cy="21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CC6AEB92-932C-434B-96E5-B10819D2E13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41368"/>
            <a:ext cx="3860800" cy="2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42448"/>
            <a:ext cx="2844800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F232B3CE-410A-4E4F-BDC7-D7AA1F3ECCE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73" y="6090591"/>
            <a:ext cx="1561507" cy="6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8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D52B1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52B1E"/>
        </a:buClr>
        <a:buFont typeface="Arial" panose="020B0604020202020204" pitchFamily="34" charset="0"/>
        <a:buChar char="♦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52B1E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52B1E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52B1E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52B1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.sas.com/sasgf17/detail/videos/tech-talks/video/5383782585001/sas-tech-talk:-saspy-and-pipefitter?autoStart=tru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rUaTTre24k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Open Source and SAS Integration: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5000" y="4953000"/>
            <a:ext cx="8534400" cy="869088"/>
          </a:xfrm>
        </p:spPr>
        <p:txBody>
          <a:bodyPr/>
          <a:lstStyle/>
          <a:p>
            <a:pPr algn="r"/>
            <a:r>
              <a:rPr lang="en-US" altLang="zh-CN" dirty="0" smtClean="0"/>
              <a:t>Qing Liu</a:t>
            </a:r>
          </a:p>
          <a:p>
            <a:pPr algn="r"/>
            <a:r>
              <a:rPr lang="en-US" altLang="zh-CN" dirty="0" smtClean="0"/>
              <a:t>2017-06-16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2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Python?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Python</a:t>
            </a:r>
            <a:r>
              <a:rPr lang="en-US" altLang="zh-CN" dirty="0"/>
              <a:t> is a widely used high-level programming language for general-purpose programming </a:t>
            </a:r>
            <a:r>
              <a:rPr lang="en-US" altLang="zh-CN" dirty="0" smtClean="0"/>
              <a:t>like C, JAVA</a:t>
            </a:r>
          </a:p>
          <a:p>
            <a:pPr lvl="1"/>
            <a:r>
              <a:rPr lang="en-US" altLang="zh-CN" dirty="0" smtClean="0"/>
              <a:t>Web Development</a:t>
            </a:r>
          </a:p>
          <a:p>
            <a:pPr lvl="1"/>
            <a:r>
              <a:rPr lang="en-US" altLang="zh-CN" dirty="0" smtClean="0"/>
              <a:t>Software Development</a:t>
            </a:r>
          </a:p>
          <a:p>
            <a:pPr lvl="1"/>
            <a:r>
              <a:rPr lang="en-US" altLang="zh-CN" dirty="0" smtClean="0"/>
              <a:t>Education</a:t>
            </a:r>
          </a:p>
          <a:p>
            <a:pPr lvl="1"/>
            <a:r>
              <a:rPr lang="en-US" altLang="zh-CN" dirty="0" smtClean="0"/>
              <a:t>Scientific and Numeric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Python</a:t>
            </a:r>
            <a:r>
              <a:rPr lang="en-US" altLang="zh-CN" dirty="0" smtClean="0"/>
              <a:t> is a statistical programming language like SAS, R</a:t>
            </a:r>
          </a:p>
        </p:txBody>
      </p:sp>
    </p:spTree>
    <p:extLst>
      <p:ext uri="{BB962C8B-B14F-4D97-AF65-F5344CB8AC3E}">
        <p14:creationId xmlns:p14="http://schemas.microsoft.com/office/powerpoint/2010/main" val="6664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Python code to access SAS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7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 Demo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0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About open source</a:t>
            </a:r>
          </a:p>
          <a:p>
            <a:pPr lvl="1"/>
            <a:r>
              <a:rPr lang="en-US" altLang="zh-CN" dirty="0" smtClean="0"/>
              <a:t>R and Python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Integrating R in SAS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Integrating SAS in Python</a:t>
            </a:r>
          </a:p>
        </p:txBody>
      </p:sp>
    </p:spTree>
    <p:extLst>
      <p:ext uri="{BB962C8B-B14F-4D97-AF65-F5344CB8AC3E}">
        <p14:creationId xmlns:p14="http://schemas.microsoft.com/office/powerpoint/2010/main" val="26767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Trends for SAS, R, Python (from indeed.com)</a:t>
            </a:r>
            <a:endParaRPr lang="zh-CN" altLang="en-US" dirty="0"/>
          </a:p>
        </p:txBody>
      </p:sp>
      <p:pic>
        <p:nvPicPr>
          <p:cNvPr id="1026" name="Picture 2" descr="Statistics job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9144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6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Integrating R in SAS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8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Calling R from SAS</a:t>
            </a:r>
            <a:endParaRPr lang="zh-CN" altLang="en-US" dirty="0"/>
          </a:p>
        </p:txBody>
      </p:sp>
      <p:pic>
        <p:nvPicPr>
          <p:cNvPr id="6" name="rUaTTre24k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600" y="1219200"/>
            <a:ext cx="9525000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SAS/IML(SAS9.3 Above)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Change SAS Configuration: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zh-CN" dirty="0"/>
              <a:t>-RLANG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zh-CN" dirty="0"/>
              <a:t>-SET R_HOME </a:t>
            </a:r>
            <a:r>
              <a:rPr lang="pt-BR" altLang="zh-CN" dirty="0" smtClean="0"/>
              <a:t>“R location in your computer"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7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Warning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Do </a:t>
            </a:r>
            <a:r>
              <a:rPr lang="en-US" altLang="zh-CN" b="1" dirty="0" smtClean="0"/>
              <a:t>not</a:t>
            </a:r>
            <a:r>
              <a:rPr lang="en-US" altLang="zh-CN" dirty="0" smtClean="0"/>
              <a:t> put R program in SAS Macro: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848600" cy="37796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5867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Because % sign in R is a operator </a:t>
            </a:r>
            <a:r>
              <a:rPr lang="en-US" altLang="zh-CN" dirty="0" smtClean="0"/>
              <a:t>sign</a:t>
            </a:r>
          </a:p>
          <a:p>
            <a:r>
              <a:rPr lang="en-US" altLang="zh-CN" dirty="0" smtClean="0"/>
              <a:t>But in SAS it’s a Macro invoker 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8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Intergrating</a:t>
            </a:r>
            <a:r>
              <a:rPr lang="en-US" altLang="zh-CN" dirty="0"/>
              <a:t> </a:t>
            </a:r>
            <a:r>
              <a:rPr lang="en-US" altLang="zh-CN" dirty="0" smtClean="0"/>
              <a:t>SAS </a:t>
            </a:r>
            <a:r>
              <a:rPr lang="en-US" altLang="zh-CN" dirty="0"/>
              <a:t>in 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Python?</a:t>
            </a:r>
            <a:endParaRPr lang="zh-CN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724150"/>
            <a:ext cx="5217355" cy="1752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4150"/>
            <a:ext cx="2466975" cy="1847850"/>
          </a:xfrm>
          <a:prstGeom prst="rect">
            <a:avLst/>
          </a:prstGeom>
        </p:spPr>
      </p:pic>
      <p:sp>
        <p:nvSpPr>
          <p:cNvPr id="7" name="AutoShape 2" descr="“not equal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“not equal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12745"/>
            <a:ext cx="1470660" cy="1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illyBrand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Template_presentation2</Template>
  <TotalTime>1139</TotalTime>
  <Words>146</Words>
  <Application>Microsoft Office PowerPoint</Application>
  <PresentationFormat>Widescreen</PresentationFormat>
  <Paragraphs>37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DIN-Bold</vt:lpstr>
      <vt:lpstr>Wingdings</vt:lpstr>
      <vt:lpstr>Custom Design</vt:lpstr>
      <vt:lpstr>Open Source and SAS Integration:  Overview</vt:lpstr>
      <vt:lpstr>Outline</vt:lpstr>
      <vt:lpstr>Job Trends for SAS, R, Python (from indeed.com)</vt:lpstr>
      <vt:lpstr>Integrating R in SAS</vt:lpstr>
      <vt:lpstr>Calling R from SAS</vt:lpstr>
      <vt:lpstr>Requirements</vt:lpstr>
      <vt:lpstr>Warning</vt:lpstr>
      <vt:lpstr>Intergrating SAS in Python</vt:lpstr>
      <vt:lpstr>What is Python?</vt:lpstr>
      <vt:lpstr>What is Python?</vt:lpstr>
      <vt:lpstr>Use Python code to access SAS</vt:lpstr>
      <vt:lpstr>Python Demo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support engines and some detours into Advanced analytics and AI</dc:title>
  <dc:creator>Juan Camilo Zapata</dc:creator>
  <cp:lastModifiedBy>Qing Qing Liu</cp:lastModifiedBy>
  <cp:revision>103</cp:revision>
  <dcterms:created xsi:type="dcterms:W3CDTF">2017-01-26T15:37:59Z</dcterms:created>
  <dcterms:modified xsi:type="dcterms:W3CDTF">2017-06-16T03:48:39Z</dcterms:modified>
</cp:coreProperties>
</file>