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0AE86-4546-4ABF-85BC-F117E3EF64DB}" v="3" dt="2019-11-02T04:47:15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rless" userId="ee802b228e93596e" providerId="LiveId" clId="{7A60AE86-4546-4ABF-85BC-F117E3EF64DB}"/>
    <pc:docChg chg="custSel modSld">
      <pc:chgData name="Thomas Burless" userId="ee802b228e93596e" providerId="LiveId" clId="{7A60AE86-4546-4ABF-85BC-F117E3EF64DB}" dt="2019-11-02T04:47:15.662" v="76" actId="20577"/>
      <pc:docMkLst>
        <pc:docMk/>
      </pc:docMkLst>
      <pc:sldChg chg="modSp">
        <pc:chgData name="Thomas Burless" userId="ee802b228e93596e" providerId="LiveId" clId="{7A60AE86-4546-4ABF-85BC-F117E3EF64DB}" dt="2019-11-02T04:43:15.994" v="31" actId="20577"/>
        <pc:sldMkLst>
          <pc:docMk/>
          <pc:sldMk cId="0" sldId="261"/>
        </pc:sldMkLst>
        <pc:spChg chg="mod">
          <ac:chgData name="Thomas Burless" userId="ee802b228e93596e" providerId="LiveId" clId="{7A60AE86-4546-4ABF-85BC-F117E3EF64DB}" dt="2019-11-02T04:43:15.994" v="31" actId="20577"/>
          <ac:spMkLst>
            <pc:docMk/>
            <pc:sldMk cId="0" sldId="261"/>
            <ac:spMk id="160" creationId="{00000000-0000-0000-0000-000000000000}"/>
          </ac:spMkLst>
        </pc:spChg>
      </pc:sldChg>
      <pc:sldChg chg="modSp">
        <pc:chgData name="Thomas Burless" userId="ee802b228e93596e" providerId="LiveId" clId="{7A60AE86-4546-4ABF-85BC-F117E3EF64DB}" dt="2019-11-02T04:41:46.814" v="9" actId="20577"/>
        <pc:sldMkLst>
          <pc:docMk/>
          <pc:sldMk cId="0" sldId="262"/>
        </pc:sldMkLst>
        <pc:spChg chg="mod">
          <ac:chgData name="Thomas Burless" userId="ee802b228e93596e" providerId="LiveId" clId="{7A60AE86-4546-4ABF-85BC-F117E3EF64DB}" dt="2019-11-02T04:41:46.814" v="9" actId="20577"/>
          <ac:spMkLst>
            <pc:docMk/>
            <pc:sldMk cId="0" sldId="262"/>
            <ac:spMk id="166" creationId="{00000000-0000-0000-0000-000000000000}"/>
          </ac:spMkLst>
        </pc:spChg>
      </pc:sldChg>
      <pc:sldChg chg="modSp">
        <pc:chgData name="Thomas Burless" userId="ee802b228e93596e" providerId="LiveId" clId="{7A60AE86-4546-4ABF-85BC-F117E3EF64DB}" dt="2019-11-02T04:47:15.662" v="76" actId="20577"/>
        <pc:sldMkLst>
          <pc:docMk/>
          <pc:sldMk cId="0" sldId="272"/>
        </pc:sldMkLst>
        <pc:spChg chg="mod">
          <ac:chgData name="Thomas Burless" userId="ee802b228e93596e" providerId="LiveId" clId="{7A60AE86-4546-4ABF-85BC-F117E3EF64DB}" dt="2019-11-02T04:47:15.662" v="76" actId="20577"/>
          <ac:spMkLst>
            <pc:docMk/>
            <pc:sldMk cId="0" sldId="272"/>
            <ac:spMk id="2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7b639d7d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7b639d7d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5a3faaabf_8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5a3faaabf_8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5a3faaabf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5a3faaabf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07b639d7d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07b639d7d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7b639d7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07b639d7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07b639d7d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07b639d7d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5a3faaabf_1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5a3faaabf_1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5a3faaabf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5a3faaabf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5a3faaabf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5a3faaabf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7b639d7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07b639d7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7b639d7d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7b639d7d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7b639d7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7b639d7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7b639d7d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07b639d7d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7b639d7d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7b639d7d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7b639d7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7b639d7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7b639d7d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7b639d7d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7b639d7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7b639d7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7b639d7d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7b639d7d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7b639d7d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7b639d7d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7b639d7d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7b639d7d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7b639d7d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07b639d7d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WTBxPudQig" TargetMode="External"/><Relationship Id="rId7" Type="http://schemas.openxmlformats.org/officeDocument/2006/relationships/hyperlink" Target="https://youtu.be/rYEDA3JcQqw?t=4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ZoG5jJ3E8rg?t=11" TargetMode="External"/><Relationship Id="rId5" Type="http://schemas.openxmlformats.org/officeDocument/2006/relationships/hyperlink" Target="https://youtu.be/E1mU6h4Xdxc?t=69" TargetMode="External"/><Relationship Id="rId4" Type="http://schemas.openxmlformats.org/officeDocument/2006/relationships/hyperlink" Target="https://youtu.be/lXcX5llJeko?t=3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amer90811/chord_progression_assistant/blob/master/main.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193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Chord Progression Analysis 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50" y="28649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Burless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Culhane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 Iglesias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Janice Javier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 Tosini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3 Chord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625" y="1499525"/>
            <a:ext cx="5302425" cy="32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4 Chord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525" y="1800200"/>
            <a:ext cx="61625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5 Chord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974" y="1515650"/>
            <a:ext cx="5816125" cy="31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431175" y="402200"/>
            <a:ext cx="32157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Table 2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500" y="1185525"/>
            <a:ext cx="5566276" cy="336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2295900" cy="14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Table 3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476100"/>
            <a:ext cx="5956500" cy="35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Table 4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00" y="18431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625" y="1843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 Table 5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00" y="1843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Progression Examples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1,4,1 - 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https://www.youtube.com/watch?v=MWTBxPudQig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1,4,5 -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https://youtu.be/lXcX5llJeko?t=39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1,5,4 -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https://youtu.be/E1mU6h4Xdxc?t=69</a:t>
            </a:r>
            <a:endParaRPr dirty="0"/>
          </a:p>
          <a:p>
            <a:pPr lvl="0"/>
            <a:r>
              <a:rPr lang="en-US" dirty="0"/>
              <a:t>1,5,6 - </a:t>
            </a:r>
            <a:r>
              <a:rPr lang="en-US" dirty="0">
                <a:hlinkClick r:id="rId6"/>
              </a:rPr>
              <a:t>https://youtu.be/ZoG5jJ3E8rg?t=11</a:t>
            </a:r>
            <a:r>
              <a:rPr lang="en-US" dirty="0"/>
              <a:t>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4,5,6 -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https://youtu.be/rYEDA3JcQqw?t=44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Top Ten Surprise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2600"/>
            <a:ext cx="8839200" cy="244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Surprises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HookTheory had a good amount of Japanese songs, as we thought it would be very westernized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most listened to song, based on data from Last.FM was “Smells Like Teen Spirit” by Nirvana(2,108,507) and “Mr.Brightside” by the Killers(2,025,975)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Using Spotify’s popularity algorithm, the most popular songs were “All of Me” by John Legend(87) and “Photograph” by Ed Sheeran(86)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Chord Progression 1,5,6 was overwhelming the most used in 3 chord, but not the same differentials in 4 and 5 chord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There were many more variations on 5 chord than on 3 and 4 chord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Identify the most popular Chord Progressions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 are looking at the some of the more popular songs in history through different genres and seeing if there are specific chord progressions that are used in these songs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 people like to listen to a certain chord progression?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Is there a certain part of a song that a popular chord progression shows up?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Which chord progressions do we see the least in popular music?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Is there a difference between popularity and listens of a song and how does chord progression factor in?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Most popular chord progressions and genre by country?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819150" y="6843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819150" y="16389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data from HookTheory was our anchor, but it was not as robust as Spotify or Last.FM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HookTheory was more of a “Greatest All Time” list whereas Spotify and Last.FM were more recent hits, though they did have all the songs in HookTheory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Last.FM does not have a genre category, so we had to use getTags, which gave more than just genre, so that had to be cleaned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Converting the roman numerals to lowercase when appropriate to constitute minor chords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Dealing with duplicates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What metric to use for scaling chord progressions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Getting song data by country proved difficult, especially trying to merge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Unanswered Questions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What are the most popular chord progressions by country?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What are the most popular genres by country?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Do we see artists using the more popular chord progressions within the same song?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Do artists try to release singles or album teases with certain popular chord progressions to boost anticipation and gain notoriety?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78" y="1209300"/>
            <a:ext cx="5422392" cy="272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600" y="1296875"/>
            <a:ext cx="2792375" cy="25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Chord Progression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 series of chords played in a sequence. Each chord is a harmonic function within a key, which means to compare the chord to the tonic of the key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Chord progressions help to establish a harmonic path for the melody to surf on top of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Chord progressions are the foundations for some music styles such as Rock, Jazz, and Blues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 pop music, chord progressions may unfold over a line of lyrics then loop back; whereas in jazz a chord progression may never loop in a song. We will see examples of this later on</a:t>
            </a:r>
            <a:endParaRPr sz="1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Chord Progressions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397" y="1683126"/>
            <a:ext cx="457200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Predictions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400">
                <a:solidFill>
                  <a:srgbClr val="81AA95"/>
                </a:solidFill>
                <a:latin typeface="Arial"/>
                <a:ea typeface="Arial"/>
                <a:cs typeface="Arial"/>
                <a:sym typeface="Arial"/>
              </a:rPr>
              <a:t>I V VI IV</a:t>
            </a: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will be the most popular chord progression because it makes up many popular songs over the last 50 years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Chord progression popularity will differ by country and so will genre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Artists do release certain songs based off of chord progression that they produce to try to predict which will be the most popular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Programming Interfaces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Spotify’s API</a:t>
            </a:r>
            <a:endParaRPr sz="24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Last.FM</a:t>
            </a:r>
          </a:p>
          <a:p>
            <a:pPr lvl="1" indent="-381000">
              <a:lnSpc>
                <a:spcPct val="120000"/>
              </a:lnSpc>
              <a:spcBef>
                <a:spcPts val="0"/>
              </a:spcBef>
              <a:buClr>
                <a:srgbClr val="404040"/>
              </a:buClr>
              <a:buSzPts val="2400"/>
              <a:buFont typeface="Arial"/>
              <a:buChar char="●"/>
            </a:pPr>
            <a:r>
              <a:rPr lang="en-US" sz="2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2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yl</a:t>
            </a:r>
            <a:r>
              <a:rPr lang="en-US" sz="22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ast</a:t>
            </a:r>
            <a:r>
              <a:rPr lang="en-US" sz="2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libraray</a:t>
            </a:r>
            <a:endParaRPr sz="22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HookTheory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19150" y="1537450"/>
            <a:ext cx="7505700" cy="29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 sz="12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Top 200 list by Country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Popularity Metric</a:t>
            </a:r>
            <a:endParaRPr sz="12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Release Date</a:t>
            </a:r>
            <a:endParaRPr sz="12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Last.fm</a:t>
            </a:r>
            <a:endParaRPr sz="12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Track.getInfo</a:t>
            </a:r>
            <a:endParaRPr sz="12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topTags</a:t>
            </a:r>
            <a:endParaRPr sz="12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12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HookTheory</a:t>
            </a:r>
            <a:endParaRPr sz="12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○"/>
            </a:pPr>
            <a:r>
              <a:rPr lang="en" sz="12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Trend/songs</a:t>
            </a: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Examples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585175"/>
            <a:ext cx="3226800" cy="2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https://github.com/jhamer90811/chord_progression_assistant/blob/master/main.py</a:t>
            </a: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4">
            <a:alphaModFix/>
          </a:blip>
          <a:srcRect r="17884"/>
          <a:stretch/>
        </p:blipFill>
        <p:spPr>
          <a:xfrm>
            <a:off x="4045950" y="556535"/>
            <a:ext cx="4788876" cy="380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13,000 songs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 different chord progressions for 3 chord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253 different chord progressions for 4 chord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818 different chord progressions for 5 chord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each of the top chord progressions, the area it is used most in a song is in the chorus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13%( the highest percentage) of the progressions were 1,5,6 for 3 chord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815</Words>
  <Application>Microsoft Office PowerPoint</Application>
  <PresentationFormat>On-screen Show 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Nunito</vt:lpstr>
      <vt:lpstr>Calibri</vt:lpstr>
      <vt:lpstr>Arial</vt:lpstr>
      <vt:lpstr>Shift</vt:lpstr>
      <vt:lpstr>Musical Chord Progression Analysis </vt:lpstr>
      <vt:lpstr>Purpose: Identify the most popular Chord Progressions</vt:lpstr>
      <vt:lpstr>Musical Chord Progression</vt:lpstr>
      <vt:lpstr>Different Types of Chord Progressions</vt:lpstr>
      <vt:lpstr>Our Predictions</vt:lpstr>
      <vt:lpstr>Application Programming Interfaces</vt:lpstr>
      <vt:lpstr>Data Exploration</vt:lpstr>
      <vt:lpstr>Query Examples</vt:lpstr>
      <vt:lpstr>Data Analysis</vt:lpstr>
      <vt:lpstr>Data Analysis: 3 Chord</vt:lpstr>
      <vt:lpstr>Data Analysis: 4 Chord</vt:lpstr>
      <vt:lpstr>Data Analysis: 5 Chord</vt:lpstr>
      <vt:lpstr>Data Analysis: Table 2</vt:lpstr>
      <vt:lpstr>Data Analysis: Table 3</vt:lpstr>
      <vt:lpstr>Data Analysis: Table 4</vt:lpstr>
      <vt:lpstr>Data Analysis: Table 5</vt:lpstr>
      <vt:lpstr>Top Progression Examples</vt:lpstr>
      <vt:lpstr>Popularity Top Ten Surprise</vt:lpstr>
      <vt:lpstr>Data Surprises</vt:lpstr>
      <vt:lpstr>Challenges</vt:lpstr>
      <vt:lpstr>Unanswered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Chord Progression Analysis </dc:title>
  <dc:creator>Thomas Burless</dc:creator>
  <cp:lastModifiedBy>Thomas Burless</cp:lastModifiedBy>
  <cp:revision>1</cp:revision>
  <dcterms:modified xsi:type="dcterms:W3CDTF">2019-11-02T04:48:26Z</dcterms:modified>
</cp:coreProperties>
</file>