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6" r:id="rId5"/>
    <p:sldId id="263" r:id="rId6"/>
    <p:sldId id="264" r:id="rId7"/>
    <p:sldId id="259" r:id="rId8"/>
    <p:sldId id="260" r:id="rId9"/>
    <p:sldId id="261" r:id="rId10"/>
    <p:sldId id="265" r:id="rId11"/>
    <p:sldId id="270" r:id="rId12"/>
    <p:sldId id="271" r:id="rId13"/>
    <p:sldId id="272" r:id="rId14"/>
  </p:sldIdLst>
  <p:sldSz cx="12192000" cy="6858000"/>
  <p:notesSz cx="6858000" cy="9144000"/>
  <p:embeddedFontLst>
    <p:embeddedFont>
      <p:font typeface="AppleSDGothicNeoB00" panose="02000503000000000000" pitchFamily="2" charset="-127"/>
      <p:regular r:id="rId17"/>
    </p:embeddedFont>
    <p:embeddedFont>
      <p:font typeface="AppleSDGothicNeoM00" panose="02000503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대한" initials="권" lastIdx="5" clrIdx="0">
    <p:extLst>
      <p:ext uri="{19B8F6BF-5375-455C-9EA6-DF929625EA0E}">
        <p15:presenceInfo xmlns:p15="http://schemas.microsoft.com/office/powerpoint/2012/main" userId="권대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01650-5A77-4FBC-BCC4-0FBE48330DCD}" v="279" dt="2021-05-18T02:08:3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대한" userId="90e5ee74-0a71-40e6-8737-429aeace50bc" providerId="ADAL" clId="{149F4588-8FB3-4FB1-AFE4-CD1C8BC46009}"/>
    <pc:docChg chg="undo custSel addSld delSld modSld sldOrd">
      <pc:chgData name="권대한" userId="90e5ee74-0a71-40e6-8737-429aeace50bc" providerId="ADAL" clId="{149F4588-8FB3-4FB1-AFE4-CD1C8BC46009}" dt="2021-04-14T12:43:53.974" v="3688"/>
      <pc:docMkLst>
        <pc:docMk/>
      </pc:docMkLst>
      <pc:sldChg chg="modSp mod">
        <pc:chgData name="권대한" userId="90e5ee74-0a71-40e6-8737-429aeace50bc" providerId="ADAL" clId="{149F4588-8FB3-4FB1-AFE4-CD1C8BC46009}" dt="2021-04-14T11:45:17.285" v="314"/>
        <pc:sldMkLst>
          <pc:docMk/>
          <pc:sldMk cId="836405709" sldId="257"/>
        </pc:sldMkLst>
        <pc:spChg chg="mod">
          <ac:chgData name="권대한" userId="90e5ee74-0a71-40e6-8737-429aeace50bc" providerId="ADAL" clId="{149F4588-8FB3-4FB1-AFE4-CD1C8BC46009}" dt="2021-04-14T11:45:17.285" v="314"/>
          <ac:spMkLst>
            <pc:docMk/>
            <pc:sldMk cId="836405709" sldId="257"/>
            <ac:spMk id="3" creationId="{31064449-9EF0-44A9-88AB-7844E659E775}"/>
          </ac:spMkLst>
        </pc:spChg>
      </pc:sldChg>
      <pc:sldChg chg="addSp delSp modSp new mod">
        <pc:chgData name="권대한" userId="90e5ee74-0a71-40e6-8737-429aeace50bc" providerId="ADAL" clId="{149F4588-8FB3-4FB1-AFE4-CD1C8BC46009}" dt="2021-04-14T11:48:54.709" v="422" actId="14100"/>
        <pc:sldMkLst>
          <pc:docMk/>
          <pc:sldMk cId="3347562498" sldId="258"/>
        </pc:sldMkLst>
        <pc:spChg chg="mod">
          <ac:chgData name="권대한" userId="90e5ee74-0a71-40e6-8737-429aeace50bc" providerId="ADAL" clId="{149F4588-8FB3-4FB1-AFE4-CD1C8BC46009}" dt="2021-04-14T11:45:13.473" v="303"/>
          <ac:spMkLst>
            <pc:docMk/>
            <pc:sldMk cId="3347562498" sldId="258"/>
            <ac:spMk id="2" creationId="{E1C4BA13-346A-42F6-84BC-1F93AAE09F5E}"/>
          </ac:spMkLst>
        </pc:spChg>
        <pc:spChg chg="add del mod">
          <ac:chgData name="권대한" userId="90e5ee74-0a71-40e6-8737-429aeace50bc" providerId="ADAL" clId="{149F4588-8FB3-4FB1-AFE4-CD1C8BC46009}" dt="2021-04-14T11:43:40.962" v="241"/>
          <ac:spMkLst>
            <pc:docMk/>
            <pc:sldMk cId="3347562498" sldId="258"/>
            <ac:spMk id="3" creationId="{7610DC1E-222D-4AC3-96A3-58F959CFA912}"/>
          </ac:spMkLst>
        </pc:spChg>
        <pc:spChg chg="add mod">
          <ac:chgData name="권대한" userId="90e5ee74-0a71-40e6-8737-429aeace50bc" providerId="ADAL" clId="{149F4588-8FB3-4FB1-AFE4-CD1C8BC46009}" dt="2021-04-14T11:48:53.244" v="421" actId="1076"/>
          <ac:spMkLst>
            <pc:docMk/>
            <pc:sldMk cId="3347562498" sldId="258"/>
            <ac:spMk id="15" creationId="{5C87DA23-1996-4999-A3C9-204BFFED046B}"/>
          </ac:spMkLst>
        </pc:spChg>
        <pc:picChg chg="add del mod">
          <ac:chgData name="권대한" userId="90e5ee74-0a71-40e6-8737-429aeace50bc" providerId="ADAL" clId="{149F4588-8FB3-4FB1-AFE4-CD1C8BC46009}" dt="2021-04-14T11:43:00.757" v="223"/>
          <ac:picMkLst>
            <pc:docMk/>
            <pc:sldMk cId="3347562498" sldId="258"/>
            <ac:picMk id="7" creationId="{A7C842E9-6882-475A-939E-CD946E3F5674}"/>
          </ac:picMkLst>
        </pc:picChg>
        <pc:picChg chg="add del mod">
          <ac:chgData name="권대한" userId="90e5ee74-0a71-40e6-8737-429aeace50bc" providerId="ADAL" clId="{149F4588-8FB3-4FB1-AFE4-CD1C8BC46009}" dt="2021-04-14T11:43:04.283" v="227"/>
          <ac:picMkLst>
            <pc:docMk/>
            <pc:sldMk cId="3347562498" sldId="258"/>
            <ac:picMk id="9" creationId="{E9A6196D-9A5C-4463-910C-54A3E29F4F23}"/>
          </ac:picMkLst>
        </pc:picChg>
        <pc:picChg chg="add del mod">
          <ac:chgData name="권대한" userId="90e5ee74-0a71-40e6-8737-429aeace50bc" providerId="ADAL" clId="{149F4588-8FB3-4FB1-AFE4-CD1C8BC46009}" dt="2021-04-14T11:43:22.091" v="233" actId="21"/>
          <ac:picMkLst>
            <pc:docMk/>
            <pc:sldMk cId="3347562498" sldId="258"/>
            <ac:picMk id="11" creationId="{1BCEF107-7516-4359-A427-DC8E83613DC9}"/>
          </ac:picMkLst>
        </pc:picChg>
        <pc:picChg chg="add del mod">
          <ac:chgData name="권대한" userId="90e5ee74-0a71-40e6-8737-429aeace50bc" providerId="ADAL" clId="{149F4588-8FB3-4FB1-AFE4-CD1C8BC46009}" dt="2021-04-14T11:43:25.267" v="236"/>
          <ac:picMkLst>
            <pc:docMk/>
            <pc:sldMk cId="3347562498" sldId="258"/>
            <ac:picMk id="12" creationId="{0591F97E-98FB-4938-A44C-38308946E04D}"/>
          </ac:picMkLst>
        </pc:picChg>
        <pc:picChg chg="add mod">
          <ac:chgData name="권대한" userId="90e5ee74-0a71-40e6-8737-429aeace50bc" providerId="ADAL" clId="{149F4588-8FB3-4FB1-AFE4-CD1C8BC46009}" dt="2021-04-14T11:43:44.982" v="245" actId="1076"/>
          <ac:picMkLst>
            <pc:docMk/>
            <pc:sldMk cId="3347562498" sldId="258"/>
            <ac:picMk id="14" creationId="{CC66AE49-6101-4229-8C62-E4824C6BFE51}"/>
          </ac:picMkLst>
        </pc:picChg>
        <pc:cxnChg chg="add mod">
          <ac:chgData name="권대한" userId="90e5ee74-0a71-40e6-8737-429aeace50bc" providerId="ADAL" clId="{149F4588-8FB3-4FB1-AFE4-CD1C8BC46009}" dt="2021-04-14T11:48:54.709" v="422" actId="14100"/>
          <ac:cxnSpMkLst>
            <pc:docMk/>
            <pc:sldMk cId="3347562498" sldId="258"/>
            <ac:cxnSpMk id="17" creationId="{EE25CE11-4E8A-4C7E-9042-A574C3C17D0B}"/>
          </ac:cxnSpMkLst>
        </pc:cxnChg>
      </pc:sldChg>
      <pc:sldChg chg="new del">
        <pc:chgData name="권대한" userId="90e5ee74-0a71-40e6-8737-429aeace50bc" providerId="ADAL" clId="{149F4588-8FB3-4FB1-AFE4-CD1C8BC46009}" dt="2021-04-14T11:43:25.870" v="237" actId="680"/>
        <pc:sldMkLst>
          <pc:docMk/>
          <pc:sldMk cId="1006258405" sldId="259"/>
        </pc:sldMkLst>
      </pc:sldChg>
      <pc:sldChg chg="addSp delSp modSp new mod">
        <pc:chgData name="권대한" userId="90e5ee74-0a71-40e6-8737-429aeace50bc" providerId="ADAL" clId="{149F4588-8FB3-4FB1-AFE4-CD1C8BC46009}" dt="2021-04-14T11:49:14.090" v="424" actId="1076"/>
        <pc:sldMkLst>
          <pc:docMk/>
          <pc:sldMk cId="3452688240" sldId="259"/>
        </pc:sldMkLst>
        <pc:spChg chg="del">
          <ac:chgData name="권대한" userId="90e5ee74-0a71-40e6-8737-429aeace50bc" providerId="ADAL" clId="{149F4588-8FB3-4FB1-AFE4-CD1C8BC46009}" dt="2021-04-14T11:45:21.266" v="315"/>
          <ac:spMkLst>
            <pc:docMk/>
            <pc:sldMk cId="3452688240" sldId="259"/>
            <ac:spMk id="2" creationId="{FBB6A067-5977-4453-808C-764017A7CEBA}"/>
          </ac:spMkLst>
        </pc:spChg>
        <pc:spChg chg="add mod">
          <ac:chgData name="권대한" userId="90e5ee74-0a71-40e6-8737-429aeace50bc" providerId="ADAL" clId="{149F4588-8FB3-4FB1-AFE4-CD1C8BC46009}" dt="2021-04-14T11:45:21.266" v="315"/>
          <ac:spMkLst>
            <pc:docMk/>
            <pc:sldMk cId="3452688240" sldId="259"/>
            <ac:spMk id="7" creationId="{21A1FD5B-365A-4292-8B1A-3454250BD21B}"/>
          </ac:spMkLst>
        </pc:spChg>
        <pc:picChg chg="add mod">
          <ac:chgData name="권대한" userId="90e5ee74-0a71-40e6-8737-429aeace50bc" providerId="ADAL" clId="{149F4588-8FB3-4FB1-AFE4-CD1C8BC46009}" dt="2021-04-14T11:49:14.090" v="424" actId="1076"/>
          <ac:picMkLst>
            <pc:docMk/>
            <pc:sldMk cId="3452688240" sldId="259"/>
            <ac:picMk id="6" creationId="{E9C7C5C9-D1A5-4C67-93D8-AE8268FDB19A}"/>
          </ac:picMkLst>
        </pc:picChg>
      </pc:sldChg>
      <pc:sldChg chg="addSp modSp new mod">
        <pc:chgData name="권대한" userId="90e5ee74-0a71-40e6-8737-429aeace50bc" providerId="ADAL" clId="{149F4588-8FB3-4FB1-AFE4-CD1C8BC46009}" dt="2021-04-14T11:49:46.376" v="428"/>
        <pc:sldMkLst>
          <pc:docMk/>
          <pc:sldMk cId="1108211181" sldId="260"/>
        </pc:sldMkLst>
        <pc:spChg chg="mod">
          <ac:chgData name="권대한" userId="90e5ee74-0a71-40e6-8737-429aeace50bc" providerId="ADAL" clId="{149F4588-8FB3-4FB1-AFE4-CD1C8BC46009}" dt="2021-04-14T11:49:46.376" v="428"/>
          <ac:spMkLst>
            <pc:docMk/>
            <pc:sldMk cId="1108211181" sldId="260"/>
            <ac:spMk id="2" creationId="{D1BA5D0D-045D-49B0-A09B-A305E035F5B1}"/>
          </ac:spMkLst>
        </pc:spChg>
        <pc:picChg chg="add mod">
          <ac:chgData name="권대한" userId="90e5ee74-0a71-40e6-8737-429aeace50bc" providerId="ADAL" clId="{149F4588-8FB3-4FB1-AFE4-CD1C8BC46009}" dt="2021-04-14T11:49:01.250" v="423" actId="1076"/>
          <ac:picMkLst>
            <pc:docMk/>
            <pc:sldMk cId="1108211181" sldId="260"/>
            <ac:picMk id="1026" creationId="{822CBBE5-C2AE-4C22-B543-2C835E26623A}"/>
          </ac:picMkLst>
        </pc:picChg>
      </pc:sldChg>
      <pc:sldChg chg="addSp delSp modSp new mod">
        <pc:chgData name="권대한" userId="90e5ee74-0a71-40e6-8737-429aeace50bc" providerId="ADAL" clId="{149F4588-8FB3-4FB1-AFE4-CD1C8BC46009}" dt="2021-04-14T11:49:50.655" v="429"/>
        <pc:sldMkLst>
          <pc:docMk/>
          <pc:sldMk cId="3414223608" sldId="261"/>
        </pc:sldMkLst>
        <pc:spChg chg="mod">
          <ac:chgData name="권대한" userId="90e5ee74-0a71-40e6-8737-429aeace50bc" providerId="ADAL" clId="{149F4588-8FB3-4FB1-AFE4-CD1C8BC46009}" dt="2021-04-14T11:49:50.655" v="429"/>
          <ac:spMkLst>
            <pc:docMk/>
            <pc:sldMk cId="3414223608" sldId="261"/>
            <ac:spMk id="2" creationId="{83901134-822B-48C9-88A2-D5AB108507EE}"/>
          </ac:spMkLst>
        </pc:spChg>
        <pc:spChg chg="del">
          <ac:chgData name="권대한" userId="90e5ee74-0a71-40e6-8737-429aeace50bc" providerId="ADAL" clId="{149F4588-8FB3-4FB1-AFE4-CD1C8BC46009}" dt="2021-04-14T11:49:38.877" v="426"/>
          <ac:spMkLst>
            <pc:docMk/>
            <pc:sldMk cId="3414223608" sldId="261"/>
            <ac:spMk id="3" creationId="{F72FABB9-AC98-41E9-B5DD-9C029A1F5BEA}"/>
          </ac:spMkLst>
        </pc:spChg>
        <pc:picChg chg="add mod">
          <ac:chgData name="권대한" userId="90e5ee74-0a71-40e6-8737-429aeace50bc" providerId="ADAL" clId="{149F4588-8FB3-4FB1-AFE4-CD1C8BC46009}" dt="2021-04-14T11:49:42.463" v="427" actId="1076"/>
          <ac:picMkLst>
            <pc:docMk/>
            <pc:sldMk cId="3414223608" sldId="261"/>
            <ac:picMk id="7" creationId="{DF739AB1-E036-4B77-8339-9DBF253B30F5}"/>
          </ac:picMkLst>
        </pc:picChg>
      </pc:sldChg>
      <pc:sldChg chg="addSp delSp modSp new mod">
        <pc:chgData name="권대한" userId="90e5ee74-0a71-40e6-8737-429aeace50bc" providerId="ADAL" clId="{149F4588-8FB3-4FB1-AFE4-CD1C8BC46009}" dt="2021-04-14T11:53:04.437" v="920" actId="20577"/>
        <pc:sldMkLst>
          <pc:docMk/>
          <pc:sldMk cId="2468446499" sldId="262"/>
        </pc:sldMkLst>
        <pc:spChg chg="del">
          <ac:chgData name="권대한" userId="90e5ee74-0a71-40e6-8737-429aeace50bc" providerId="ADAL" clId="{149F4588-8FB3-4FB1-AFE4-CD1C8BC46009}" dt="2021-04-14T11:50:09.512" v="431"/>
          <ac:spMkLst>
            <pc:docMk/>
            <pc:sldMk cId="2468446499" sldId="262"/>
            <ac:spMk id="2" creationId="{F5CFCCD6-57D5-4395-862E-3DF7082A222C}"/>
          </ac:spMkLst>
        </pc:spChg>
        <pc:spChg chg="mod">
          <ac:chgData name="권대한" userId="90e5ee74-0a71-40e6-8737-429aeace50bc" providerId="ADAL" clId="{149F4588-8FB3-4FB1-AFE4-CD1C8BC46009}" dt="2021-04-14T11:53:04.437" v="920" actId="20577"/>
          <ac:spMkLst>
            <pc:docMk/>
            <pc:sldMk cId="2468446499" sldId="262"/>
            <ac:spMk id="3" creationId="{B7405E9C-0045-4FDD-98CD-6E91476AF2DF}"/>
          </ac:spMkLst>
        </pc:spChg>
        <pc:spChg chg="add mod">
          <ac:chgData name="권대한" userId="90e5ee74-0a71-40e6-8737-429aeace50bc" providerId="ADAL" clId="{149F4588-8FB3-4FB1-AFE4-CD1C8BC46009}" dt="2021-04-14T11:50:09.512" v="431"/>
          <ac:spMkLst>
            <pc:docMk/>
            <pc:sldMk cId="2468446499" sldId="262"/>
            <ac:spMk id="6" creationId="{784AEC37-EC6A-4BC9-9AB3-35F2374170F6}"/>
          </ac:spMkLst>
        </pc:spChg>
      </pc:sldChg>
      <pc:sldChg chg="addSp delSp modSp new mod ord">
        <pc:chgData name="권대한" userId="90e5ee74-0a71-40e6-8737-429aeace50bc" providerId="ADAL" clId="{149F4588-8FB3-4FB1-AFE4-CD1C8BC46009}" dt="2021-04-14T12:06:03.032" v="1424" actId="20577"/>
        <pc:sldMkLst>
          <pc:docMk/>
          <pc:sldMk cId="3526894766" sldId="263"/>
        </pc:sldMkLst>
        <pc:spChg chg="del">
          <ac:chgData name="권대한" userId="90e5ee74-0a71-40e6-8737-429aeace50bc" providerId="ADAL" clId="{149F4588-8FB3-4FB1-AFE4-CD1C8BC46009}" dt="2021-04-14T11:53:27.887" v="926"/>
          <ac:spMkLst>
            <pc:docMk/>
            <pc:sldMk cId="3526894766" sldId="263"/>
            <ac:spMk id="2" creationId="{F0E4916A-E9B5-4A55-82B8-18392C6FDC1B}"/>
          </ac:spMkLst>
        </pc:spChg>
        <pc:spChg chg="mod">
          <ac:chgData name="권대한" userId="90e5ee74-0a71-40e6-8737-429aeace50bc" providerId="ADAL" clId="{149F4588-8FB3-4FB1-AFE4-CD1C8BC46009}" dt="2021-04-14T12:06:03.032" v="1424" actId="20577"/>
          <ac:spMkLst>
            <pc:docMk/>
            <pc:sldMk cId="3526894766" sldId="263"/>
            <ac:spMk id="3" creationId="{061631F9-A32C-4757-BECC-D193D4666AFB}"/>
          </ac:spMkLst>
        </pc:spChg>
        <pc:spChg chg="add del mod">
          <ac:chgData name="권대한" userId="90e5ee74-0a71-40e6-8737-429aeace50bc" providerId="ADAL" clId="{149F4588-8FB3-4FB1-AFE4-CD1C8BC46009}" dt="2021-04-14T11:53:26.805" v="925"/>
          <ac:spMkLst>
            <pc:docMk/>
            <pc:sldMk cId="3526894766" sldId="263"/>
            <ac:spMk id="6" creationId="{6D719FD0-F720-4DCB-BA43-4BA22CC8A26D}"/>
          </ac:spMkLst>
        </pc:spChg>
        <pc:spChg chg="add mod">
          <ac:chgData name="권대한" userId="90e5ee74-0a71-40e6-8737-429aeace50bc" providerId="ADAL" clId="{149F4588-8FB3-4FB1-AFE4-CD1C8BC46009}" dt="2021-04-14T11:53:27.887" v="926"/>
          <ac:spMkLst>
            <pc:docMk/>
            <pc:sldMk cId="3526894766" sldId="263"/>
            <ac:spMk id="7" creationId="{8FFE65A2-1D99-4368-9E6C-C478D94BD9DC}"/>
          </ac:spMkLst>
        </pc:spChg>
      </pc:sldChg>
      <pc:sldChg chg="new del ord">
        <pc:chgData name="권대한" userId="90e5ee74-0a71-40e6-8737-429aeace50bc" providerId="ADAL" clId="{149F4588-8FB3-4FB1-AFE4-CD1C8BC46009}" dt="2021-04-14T12:06:37.399" v="1427" actId="47"/>
        <pc:sldMkLst>
          <pc:docMk/>
          <pc:sldMk cId="864216031" sldId="264"/>
        </pc:sldMkLst>
      </pc:sldChg>
      <pc:sldChg chg="addSp delSp modSp new mod">
        <pc:chgData name="권대한" userId="90e5ee74-0a71-40e6-8737-429aeace50bc" providerId="ADAL" clId="{149F4588-8FB3-4FB1-AFE4-CD1C8BC46009}" dt="2021-04-14T12:43:53.974" v="3688"/>
        <pc:sldMkLst>
          <pc:docMk/>
          <pc:sldMk cId="3805711137" sldId="264"/>
        </pc:sldMkLst>
        <pc:spChg chg="del mod">
          <ac:chgData name="권대한" userId="90e5ee74-0a71-40e6-8737-429aeace50bc" providerId="ADAL" clId="{149F4588-8FB3-4FB1-AFE4-CD1C8BC46009}" dt="2021-04-14T12:07:24.522" v="1432"/>
          <ac:spMkLst>
            <pc:docMk/>
            <pc:sldMk cId="3805711137" sldId="264"/>
            <ac:spMk id="2" creationId="{16F6F552-9D2F-410C-BB11-35958B075B9C}"/>
          </ac:spMkLst>
        </pc:spChg>
        <pc:spChg chg="mod">
          <ac:chgData name="권대한" userId="90e5ee74-0a71-40e6-8737-429aeace50bc" providerId="ADAL" clId="{149F4588-8FB3-4FB1-AFE4-CD1C8BC46009}" dt="2021-04-14T12:43:53.974" v="3688"/>
          <ac:spMkLst>
            <pc:docMk/>
            <pc:sldMk cId="3805711137" sldId="264"/>
            <ac:spMk id="3" creationId="{0B5E9888-1AAA-403E-B18D-F92BBDA714A8}"/>
          </ac:spMkLst>
        </pc:spChg>
        <pc:spChg chg="add mod">
          <ac:chgData name="권대한" userId="90e5ee74-0a71-40e6-8737-429aeace50bc" providerId="ADAL" clId="{149F4588-8FB3-4FB1-AFE4-CD1C8BC46009}" dt="2021-04-14T12:07:24.522" v="1432"/>
          <ac:spMkLst>
            <pc:docMk/>
            <pc:sldMk cId="3805711137" sldId="264"/>
            <ac:spMk id="6" creationId="{6AE6DA5E-8856-4665-A555-9F79FDB45DA2}"/>
          </ac:spMkLst>
        </pc:spChg>
      </pc:sldChg>
      <pc:sldChg chg="addSp delSp modSp new mod">
        <pc:chgData name="권대한" userId="90e5ee74-0a71-40e6-8737-429aeace50bc" providerId="ADAL" clId="{149F4588-8FB3-4FB1-AFE4-CD1C8BC46009}" dt="2021-04-14T12:23:51.803" v="2990" actId="20577"/>
        <pc:sldMkLst>
          <pc:docMk/>
          <pc:sldMk cId="516436956" sldId="265"/>
        </pc:sldMkLst>
        <pc:spChg chg="del">
          <ac:chgData name="권대한" userId="90e5ee74-0a71-40e6-8737-429aeace50bc" providerId="ADAL" clId="{149F4588-8FB3-4FB1-AFE4-CD1C8BC46009}" dt="2021-04-14T12:13:45.859" v="2237" actId="478"/>
          <ac:spMkLst>
            <pc:docMk/>
            <pc:sldMk cId="516436956" sldId="265"/>
            <ac:spMk id="2" creationId="{27920574-2E8A-40EE-8BB2-DB3A6BFCC638}"/>
          </ac:spMkLst>
        </pc:spChg>
        <pc:spChg chg="mod">
          <ac:chgData name="권대한" userId="90e5ee74-0a71-40e6-8737-429aeace50bc" providerId="ADAL" clId="{149F4588-8FB3-4FB1-AFE4-CD1C8BC46009}" dt="2021-04-14T12:23:51.803" v="2990" actId="20577"/>
          <ac:spMkLst>
            <pc:docMk/>
            <pc:sldMk cId="516436956" sldId="265"/>
            <ac:spMk id="3" creationId="{6A0A3D31-389E-42AB-8879-57E244D9CF1F}"/>
          </ac:spMkLst>
        </pc:spChg>
        <pc:spChg chg="add del">
          <ac:chgData name="권대한" userId="90e5ee74-0a71-40e6-8737-429aeace50bc" providerId="ADAL" clId="{149F4588-8FB3-4FB1-AFE4-CD1C8BC46009}" dt="2021-04-14T12:13:46.875" v="2239" actId="22"/>
          <ac:spMkLst>
            <pc:docMk/>
            <pc:sldMk cId="516436956" sldId="265"/>
            <ac:spMk id="7" creationId="{0F8C1D87-4EC9-41F7-A0EB-08A37E78051A}"/>
          </ac:spMkLst>
        </pc:spChg>
        <pc:spChg chg="add mod">
          <ac:chgData name="권대한" userId="90e5ee74-0a71-40e6-8737-429aeace50bc" providerId="ADAL" clId="{149F4588-8FB3-4FB1-AFE4-CD1C8BC46009}" dt="2021-04-14T12:13:57.543" v="2254"/>
          <ac:spMkLst>
            <pc:docMk/>
            <pc:sldMk cId="516436956" sldId="265"/>
            <ac:spMk id="8" creationId="{FE7CA760-E1F8-4200-9130-83ED7DC5D74E}"/>
          </ac:spMkLst>
        </pc:spChg>
      </pc:sldChg>
      <pc:sldChg chg="addSp delSp modSp new mod">
        <pc:chgData name="권대한" userId="90e5ee74-0a71-40e6-8737-429aeace50bc" providerId="ADAL" clId="{149F4588-8FB3-4FB1-AFE4-CD1C8BC46009}" dt="2021-04-14T12:42:21.980" v="3619"/>
        <pc:sldMkLst>
          <pc:docMk/>
          <pc:sldMk cId="2549135191" sldId="266"/>
        </pc:sldMkLst>
        <pc:spChg chg="del">
          <ac:chgData name="권대한" userId="90e5ee74-0a71-40e6-8737-429aeace50bc" providerId="ADAL" clId="{149F4588-8FB3-4FB1-AFE4-CD1C8BC46009}" dt="2021-04-14T12:30:50.833" v="2992"/>
          <ac:spMkLst>
            <pc:docMk/>
            <pc:sldMk cId="2549135191" sldId="266"/>
            <ac:spMk id="2" creationId="{6F10F7A5-2A90-4965-A4E2-56F0407BCF2C}"/>
          </ac:spMkLst>
        </pc:spChg>
        <pc:spChg chg="mod">
          <ac:chgData name="권대한" userId="90e5ee74-0a71-40e6-8737-429aeace50bc" providerId="ADAL" clId="{149F4588-8FB3-4FB1-AFE4-CD1C8BC46009}" dt="2021-04-14T12:42:21.980" v="3619"/>
          <ac:spMkLst>
            <pc:docMk/>
            <pc:sldMk cId="2549135191" sldId="266"/>
            <ac:spMk id="3" creationId="{DF5E10C7-09A7-4AE0-A1B9-568BEE993792}"/>
          </ac:spMkLst>
        </pc:spChg>
        <pc:spChg chg="add mod">
          <ac:chgData name="권대한" userId="90e5ee74-0a71-40e6-8737-429aeace50bc" providerId="ADAL" clId="{149F4588-8FB3-4FB1-AFE4-CD1C8BC46009}" dt="2021-04-14T12:30:50.833" v="2992"/>
          <ac:spMkLst>
            <pc:docMk/>
            <pc:sldMk cId="2549135191" sldId="266"/>
            <ac:spMk id="6" creationId="{7803CF99-92B1-4721-B98F-337B7A531B80}"/>
          </ac:spMkLst>
        </pc:spChg>
      </pc:sldChg>
    </pc:docChg>
  </pc:docChgLst>
  <pc:docChgLst>
    <pc:chgData name="권대한" userId="90e5ee74-0a71-40e6-8737-429aeace50bc" providerId="ADAL" clId="{EA3FDDB0-3601-492E-BF87-75C91D98F20A}"/>
    <pc:docChg chg="undo custSel addSld delSld modSld modMainMaster">
      <pc:chgData name="권대한" userId="90e5ee74-0a71-40e6-8737-429aeace50bc" providerId="ADAL" clId="{EA3FDDB0-3601-492E-BF87-75C91D98F20A}" dt="2021-01-14T09:56:02.323" v="4341" actId="1076"/>
      <pc:docMkLst>
        <pc:docMk/>
      </pc:docMkLst>
      <pc:sldChg chg="modSp mod">
        <pc:chgData name="권대한" userId="90e5ee74-0a71-40e6-8737-429aeace50bc" providerId="ADAL" clId="{EA3FDDB0-3601-492E-BF87-75C91D98F20A}" dt="2021-01-14T04:56:23.640" v="4150" actId="404"/>
        <pc:sldMkLst>
          <pc:docMk/>
          <pc:sldMk cId="2118100865" sldId="256"/>
        </pc:sldMkLst>
        <pc:spChg chg="mod">
          <ac:chgData name="권대한" userId="90e5ee74-0a71-40e6-8737-429aeace50bc" providerId="ADAL" clId="{EA3FDDB0-3601-492E-BF87-75C91D98F20A}" dt="2021-01-14T04:56:23.640" v="4150" actId="404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EA3FDDB0-3601-492E-BF87-75C91D98F20A}" dt="2021-01-14T09:51:32.070" v="4327" actId="20577"/>
        <pc:sldMkLst>
          <pc:docMk/>
          <pc:sldMk cId="836405709" sldId="257"/>
        </pc:sldMkLst>
        <pc:spChg chg="mod">
          <ac:chgData name="권대한" userId="90e5ee74-0a71-40e6-8737-429aeace50bc" providerId="ADAL" clId="{EA3FDDB0-3601-492E-BF87-75C91D98F20A}" dt="2021-01-14T09:51:32.070" v="4327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663929776" sldId="258"/>
        </pc:sldMkLst>
      </pc:sldChg>
      <pc:sldChg chg="addSp delSp modSp new mod">
        <pc:chgData name="권대한" userId="90e5ee74-0a71-40e6-8737-429aeace50bc" providerId="ADAL" clId="{EA3FDDB0-3601-492E-BF87-75C91D98F20A}" dt="2021-01-14T09:45:46.547" v="4270" actId="20577"/>
        <pc:sldMkLst>
          <pc:docMk/>
          <pc:sldMk cId="3389765046" sldId="258"/>
        </pc:sldMkLst>
        <pc:spChg chg="mod">
          <ac:chgData name="권대한" userId="90e5ee74-0a71-40e6-8737-429aeace50bc" providerId="ADAL" clId="{EA3FDDB0-3601-492E-BF87-75C91D98F20A}" dt="2021-01-14T00:58:12.431" v="296" actId="20577"/>
          <ac:spMkLst>
            <pc:docMk/>
            <pc:sldMk cId="3389765046" sldId="258"/>
            <ac:spMk id="2" creationId="{1A78CAD0-DB55-4E8F-9AC6-CCDC3AB2DE53}"/>
          </ac:spMkLst>
        </pc:spChg>
        <pc:spChg chg="mod">
          <ac:chgData name="권대한" userId="90e5ee74-0a71-40e6-8737-429aeace50bc" providerId="ADAL" clId="{EA3FDDB0-3601-492E-BF87-75C91D98F20A}" dt="2021-01-14T09:44:05.547" v="4269" actId="20577"/>
          <ac:spMkLst>
            <pc:docMk/>
            <pc:sldMk cId="3389765046" sldId="258"/>
            <ac:spMk id="3" creationId="{87060EDC-A57F-4A23-8F69-5BD5F81AB30E}"/>
          </ac:spMkLst>
        </pc:spChg>
        <pc:spChg chg="add mod">
          <ac:chgData name="권대한" userId="90e5ee74-0a71-40e6-8737-429aeace50bc" providerId="ADAL" clId="{EA3FDDB0-3601-492E-BF87-75C91D98F20A}" dt="2021-01-14T03:02:00.031" v="3300" actId="1076"/>
          <ac:spMkLst>
            <pc:docMk/>
            <pc:sldMk cId="3389765046" sldId="258"/>
            <ac:spMk id="38" creationId="{6F8F39F3-8FFC-4ED2-80AC-19A4AD4814B3}"/>
          </ac:spMkLst>
        </pc:spChg>
        <pc:spChg chg="add mod">
          <ac:chgData name="권대한" userId="90e5ee74-0a71-40e6-8737-429aeace50bc" providerId="ADAL" clId="{EA3FDDB0-3601-492E-BF87-75C91D98F20A}" dt="2021-01-14T03:02:06.909" v="3303" actId="1076"/>
          <ac:spMkLst>
            <pc:docMk/>
            <pc:sldMk cId="3389765046" sldId="258"/>
            <ac:spMk id="39" creationId="{5E43576F-7104-476A-8475-3DF22050B728}"/>
          </ac:spMkLst>
        </pc:spChg>
        <pc:spChg chg="add mod">
          <ac:chgData name="권대한" userId="90e5ee74-0a71-40e6-8737-429aeace50bc" providerId="ADAL" clId="{EA3FDDB0-3601-492E-BF87-75C91D98F20A}" dt="2021-01-14T09:45:46.547" v="4270" actId="20577"/>
          <ac:spMkLst>
            <pc:docMk/>
            <pc:sldMk cId="3389765046" sldId="258"/>
            <ac:spMk id="40" creationId="{2DD1EF09-CE9B-4423-8371-1AD6470E5CF5}"/>
          </ac:spMkLst>
        </pc:sp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6" creationId="{9102E52A-7005-41C7-8A73-55524B075F6B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7" creationId="{43DA9877-E2C0-4E59-B423-3BCEBF8A96EB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8" creationId="{2B73CBA8-E415-4330-9F0C-AA63218A4C7D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9" creationId="{0F5C0C8B-7904-4A61-80D3-CE94EFFA4A0A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10" creationId="{B19BE214-22A8-47B9-836B-356003C30168}"/>
          </ac:graphicFrameMkLst>
        </pc:graphicFrameChg>
        <pc:cxnChg chg="add del mod">
          <ac:chgData name="권대한" userId="90e5ee74-0a71-40e6-8737-429aeace50bc" providerId="ADAL" clId="{EA3FDDB0-3601-492E-BF87-75C91D98F20A}" dt="2021-01-14T02:56:18.794" v="3018" actId="11529"/>
          <ac:cxnSpMkLst>
            <pc:docMk/>
            <pc:sldMk cId="3389765046" sldId="258"/>
            <ac:cxnSpMk id="12" creationId="{E413302D-355E-45EC-A6BE-DF2CC4FD794F}"/>
          </ac:cxnSpMkLst>
        </pc:cxnChg>
        <pc:cxnChg chg="add del mod">
          <ac:chgData name="권대한" userId="90e5ee74-0a71-40e6-8737-429aeace50bc" providerId="ADAL" clId="{EA3FDDB0-3601-492E-BF87-75C91D98F20A}" dt="2021-01-14T02:56:17.966" v="3016"/>
          <ac:cxnSpMkLst>
            <pc:docMk/>
            <pc:sldMk cId="3389765046" sldId="258"/>
            <ac:cxnSpMk id="13" creationId="{379DA4FA-A822-4296-83AF-D64BFE139F42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16" creationId="{67210886-F3E0-477E-B2C3-5CE91EF56CF2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20" creationId="{28A7FD22-8E03-402D-9AD4-87551200F96E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24" creationId="{34E25D30-E7F1-43F0-A923-60673497EF91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35" creationId="{31707671-D416-49C4-B409-7C7054CFD16A}"/>
          </ac:cxnSpMkLst>
        </pc:cxn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3497271233" sldId="259"/>
        </pc:sldMkLst>
      </pc:sldChg>
      <pc:sldChg chg="addSp delSp modSp new del mod">
        <pc:chgData name="권대한" userId="90e5ee74-0a71-40e6-8737-429aeace50bc" providerId="ADAL" clId="{EA3FDDB0-3601-492E-BF87-75C91D98F20A}" dt="2021-01-14T03:07:06.852" v="3433" actId="2696"/>
        <pc:sldMkLst>
          <pc:docMk/>
          <pc:sldMk cId="3644687979" sldId="259"/>
        </pc:sldMkLst>
        <pc:spChg chg="mod">
          <ac:chgData name="권대한" userId="90e5ee74-0a71-40e6-8737-429aeace50bc" providerId="ADAL" clId="{EA3FDDB0-3601-492E-BF87-75C91D98F20A}" dt="2021-01-14T01:05:18.135" v="748" actId="20577"/>
          <ac:spMkLst>
            <pc:docMk/>
            <pc:sldMk cId="3644687979" sldId="259"/>
            <ac:spMk id="2" creationId="{EA52CB22-EA3E-4D4D-8FA0-81672B418D99}"/>
          </ac:spMkLst>
        </pc:spChg>
        <pc:spChg chg="mod">
          <ac:chgData name="권대한" userId="90e5ee74-0a71-40e6-8737-429aeace50bc" providerId="ADAL" clId="{EA3FDDB0-3601-492E-BF87-75C91D98F20A}" dt="2021-01-14T01:11:09.283" v="1219" actId="21"/>
          <ac:spMkLst>
            <pc:docMk/>
            <pc:sldMk cId="3644687979" sldId="259"/>
            <ac:spMk id="3" creationId="{BD68B88C-8622-4291-B946-1D4547AB645E}"/>
          </ac:spMkLst>
        </pc:spChg>
        <pc:picChg chg="add del mod">
          <ac:chgData name="권대한" userId="90e5ee74-0a71-40e6-8737-429aeace50bc" providerId="ADAL" clId="{EA3FDDB0-3601-492E-BF87-75C91D98F20A}" dt="2021-01-14T02:45:04.655" v="2923" actId="21"/>
          <ac:picMkLst>
            <pc:docMk/>
            <pc:sldMk cId="3644687979" sldId="259"/>
            <ac:picMk id="7" creationId="{A709D36D-F2AC-4045-8B86-5666C7468574}"/>
          </ac:picMkLst>
        </pc:picChg>
      </pc:sldChg>
      <pc:sldChg chg="addSp modSp new mod modAnim">
        <pc:chgData name="권대한" userId="90e5ee74-0a71-40e6-8737-429aeace50bc" providerId="ADAL" clId="{EA3FDDB0-3601-492E-BF87-75C91D98F20A}" dt="2021-01-14T03:20:17.353" v="3476"/>
        <pc:sldMkLst>
          <pc:docMk/>
          <pc:sldMk cId="1728051397" sldId="260"/>
        </pc:sldMkLst>
        <pc:spChg chg="mod">
          <ac:chgData name="권대한" userId="90e5ee74-0a71-40e6-8737-429aeace50bc" providerId="ADAL" clId="{EA3FDDB0-3601-492E-BF87-75C91D98F20A}" dt="2021-01-14T01:10:17.791" v="1126"/>
          <ac:spMkLst>
            <pc:docMk/>
            <pc:sldMk cId="1728051397" sldId="260"/>
            <ac:spMk id="2" creationId="{6B5397DB-9447-439F-8FC6-EBECEAB73596}"/>
          </ac:spMkLst>
        </pc:spChg>
        <pc:spChg chg="mod">
          <ac:chgData name="권대한" userId="90e5ee74-0a71-40e6-8737-429aeace50bc" providerId="ADAL" clId="{EA3FDDB0-3601-492E-BF87-75C91D98F20A}" dt="2021-01-14T01:27:40.762" v="2184" actId="20577"/>
          <ac:spMkLst>
            <pc:docMk/>
            <pc:sldMk cId="1728051397" sldId="260"/>
            <ac:spMk id="3" creationId="{A6FE0779-6A6E-4ED7-A00F-D143D59A135B}"/>
          </ac:spMkLst>
        </pc:spChg>
        <pc:spChg chg="add mod">
          <ac:chgData name="권대한" userId="90e5ee74-0a71-40e6-8737-429aeace50bc" providerId="ADAL" clId="{EA3FDDB0-3601-492E-BF87-75C91D98F20A}" dt="2021-01-14T03:15:29.836" v="3461" actId="1076"/>
          <ac:spMkLst>
            <pc:docMk/>
            <pc:sldMk cId="1728051397" sldId="260"/>
            <ac:spMk id="7" creationId="{CACFCB8B-13AB-4CB7-8AFF-CD27D57C8EED}"/>
          </ac:spMkLst>
        </pc:spChg>
        <pc:spChg chg="add mod">
          <ac:chgData name="권대한" userId="90e5ee74-0a71-40e6-8737-429aeace50bc" providerId="ADAL" clId="{EA3FDDB0-3601-492E-BF87-75C91D98F20A}" dt="2021-01-14T03:15:34.299" v="3463" actId="1076"/>
          <ac:spMkLst>
            <pc:docMk/>
            <pc:sldMk cId="1728051397" sldId="260"/>
            <ac:spMk id="8" creationId="{30869FC4-DE6F-40BF-8A8F-108FC7B29A7C}"/>
          </ac:spMkLst>
        </pc:spChg>
        <pc:spChg chg="add mod">
          <ac:chgData name="권대한" userId="90e5ee74-0a71-40e6-8737-429aeace50bc" providerId="ADAL" clId="{EA3FDDB0-3601-492E-BF87-75C91D98F20A}" dt="2021-01-14T03:18:52.746" v="3466" actId="1076"/>
          <ac:spMkLst>
            <pc:docMk/>
            <pc:sldMk cId="1728051397" sldId="260"/>
            <ac:spMk id="9" creationId="{98AAB99C-8C0F-460A-8A19-3FD495D2ABFE}"/>
          </ac:spMkLst>
        </pc:spChg>
        <pc:spChg chg="add mod">
          <ac:chgData name="권대한" userId="90e5ee74-0a71-40e6-8737-429aeace50bc" providerId="ADAL" clId="{EA3FDDB0-3601-492E-BF87-75C91D98F20A}" dt="2021-01-14T03:18:58.697" v="3468" actId="1076"/>
          <ac:spMkLst>
            <pc:docMk/>
            <pc:sldMk cId="1728051397" sldId="260"/>
            <ac:spMk id="10" creationId="{0A10B0B2-38FE-4AE4-9C3A-5187DACC070A}"/>
          </ac:spMkLst>
        </pc:spChg>
        <pc:spChg chg="add mod">
          <ac:chgData name="권대한" userId="90e5ee74-0a71-40e6-8737-429aeace50bc" providerId="ADAL" clId="{EA3FDDB0-3601-492E-BF87-75C91D98F20A}" dt="2021-01-14T03:19:43.275" v="3470" actId="1076"/>
          <ac:spMkLst>
            <pc:docMk/>
            <pc:sldMk cId="1728051397" sldId="260"/>
            <ac:spMk id="11" creationId="{42087303-6A3A-4117-AFDE-DEFAFF98C661}"/>
          </ac:spMkLst>
        </pc:spChg>
        <pc:picChg chg="add mod">
          <ac:chgData name="권대한" userId="90e5ee74-0a71-40e6-8737-429aeace50bc" providerId="ADAL" clId="{EA3FDDB0-3601-492E-BF87-75C91D98F20A}" dt="2021-01-14T03:15:21.180" v="3459" actId="1076"/>
          <ac:picMkLst>
            <pc:docMk/>
            <pc:sldMk cId="1728051397" sldId="260"/>
            <ac:picMk id="6" creationId="{7B933E0F-B406-42E1-A406-8B77B38221B9}"/>
          </ac:picMkLst>
        </pc:pic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2171260095" sldId="260"/>
        </pc:sldMkLst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662404016" sldId="261"/>
        </pc:sldMkLst>
      </pc:sldChg>
      <pc:sldChg chg="addSp delSp modSp new mod modAnim">
        <pc:chgData name="권대한" userId="90e5ee74-0a71-40e6-8737-429aeace50bc" providerId="ADAL" clId="{EA3FDDB0-3601-492E-BF87-75C91D98F20A}" dt="2021-01-14T09:56:02.323" v="4341" actId="1076"/>
        <pc:sldMkLst>
          <pc:docMk/>
          <pc:sldMk cId="947618466" sldId="261"/>
        </pc:sldMkLst>
        <pc:spChg chg="mod">
          <ac:chgData name="권대한" userId="90e5ee74-0a71-40e6-8737-429aeace50bc" providerId="ADAL" clId="{EA3FDDB0-3601-492E-BF87-75C91D98F20A}" dt="2021-01-14T01:13:40.568" v="1679"/>
          <ac:spMkLst>
            <pc:docMk/>
            <pc:sldMk cId="947618466" sldId="261"/>
            <ac:spMk id="2" creationId="{12105173-FA64-45D7-BFEF-18DFEFF185ED}"/>
          </ac:spMkLst>
        </pc:spChg>
        <pc:spChg chg="mod">
          <ac:chgData name="권대한" userId="90e5ee74-0a71-40e6-8737-429aeace50bc" providerId="ADAL" clId="{EA3FDDB0-3601-492E-BF87-75C91D98F20A}" dt="2021-01-14T03:25:42.114" v="3480" actId="20577"/>
          <ac:spMkLst>
            <pc:docMk/>
            <pc:sldMk cId="947618466" sldId="261"/>
            <ac:spMk id="3" creationId="{E528F52C-DB83-413A-970C-6BD816988661}"/>
          </ac:spMkLst>
        </pc:spChg>
        <pc:spChg chg="add del">
          <ac:chgData name="권대한" userId="90e5ee74-0a71-40e6-8737-429aeace50bc" providerId="ADAL" clId="{EA3FDDB0-3601-492E-BF87-75C91D98F20A}" dt="2021-01-14T01:13:39.973" v="1678" actId="22"/>
          <ac:spMkLst>
            <pc:docMk/>
            <pc:sldMk cId="947618466" sldId="261"/>
            <ac:spMk id="7" creationId="{D48C5AC8-65AE-4635-B55C-51398776BE87}"/>
          </ac:spMkLst>
        </pc:spChg>
        <pc:spChg chg="add mod">
          <ac:chgData name="권대한" userId="90e5ee74-0a71-40e6-8737-429aeace50bc" providerId="ADAL" clId="{EA3FDDB0-3601-492E-BF87-75C91D98F20A}" dt="2021-01-14T04:13:31.950" v="3888"/>
          <ac:spMkLst>
            <pc:docMk/>
            <pc:sldMk cId="947618466" sldId="261"/>
            <ac:spMk id="10" creationId="{C8596CB7-0021-453F-9CE3-FD25230EB9B2}"/>
          </ac:spMkLst>
        </pc:spChg>
        <pc:spChg chg="add mod">
          <ac:chgData name="권대한" userId="90e5ee74-0a71-40e6-8737-429aeace50bc" providerId="ADAL" clId="{EA3FDDB0-3601-492E-BF87-75C91D98F20A}" dt="2021-01-14T04:13:26.237" v="3886"/>
          <ac:spMkLst>
            <pc:docMk/>
            <pc:sldMk cId="947618466" sldId="261"/>
            <ac:spMk id="11" creationId="{8D029E4A-FB85-4A9D-9A3A-25D737F6FC97}"/>
          </ac:spMkLst>
        </pc:spChg>
        <pc:spChg chg="add mod">
          <ac:chgData name="권대한" userId="90e5ee74-0a71-40e6-8737-429aeace50bc" providerId="ADAL" clId="{EA3FDDB0-3601-492E-BF87-75C91D98F20A}" dt="2021-01-14T03:35:13.081" v="3529" actId="1582"/>
          <ac:spMkLst>
            <pc:docMk/>
            <pc:sldMk cId="947618466" sldId="261"/>
            <ac:spMk id="12" creationId="{335A540D-1A29-4923-8804-8D1E917D0B63}"/>
          </ac:spMkLst>
        </pc:spChg>
        <pc:spChg chg="add mod">
          <ac:chgData name="권대한" userId="90e5ee74-0a71-40e6-8737-429aeace50bc" providerId="ADAL" clId="{EA3FDDB0-3601-492E-BF87-75C91D98F20A}" dt="2021-01-14T03:35:46.331" v="3539" actId="1037"/>
          <ac:spMkLst>
            <pc:docMk/>
            <pc:sldMk cId="947618466" sldId="261"/>
            <ac:spMk id="13" creationId="{338B1060-FC8F-4E8D-974D-9209A3B452D1}"/>
          </ac:spMkLst>
        </pc:spChg>
        <pc:spChg chg="add mod">
          <ac:chgData name="권대한" userId="90e5ee74-0a71-40e6-8737-429aeace50bc" providerId="ADAL" clId="{EA3FDDB0-3601-492E-BF87-75C91D98F20A}" dt="2021-01-14T03:35:39.577" v="3536" actId="1038"/>
          <ac:spMkLst>
            <pc:docMk/>
            <pc:sldMk cId="947618466" sldId="261"/>
            <ac:spMk id="14" creationId="{0EB89A19-68EA-45DF-B722-D6B044257D39}"/>
          </ac:spMkLst>
        </pc:spChg>
        <pc:spChg chg="add del mod">
          <ac:chgData name="권대한" userId="90e5ee74-0a71-40e6-8737-429aeace50bc" providerId="ADAL" clId="{EA3FDDB0-3601-492E-BF87-75C91D98F20A}" dt="2021-01-14T03:35:53.606" v="3541"/>
          <ac:spMkLst>
            <pc:docMk/>
            <pc:sldMk cId="947618466" sldId="261"/>
            <ac:spMk id="15" creationId="{C4FE125D-B690-410E-AADC-285DA3018CF8}"/>
          </ac:spMkLst>
        </pc:spChg>
        <pc:spChg chg="add mod">
          <ac:chgData name="권대한" userId="90e5ee74-0a71-40e6-8737-429aeace50bc" providerId="ADAL" clId="{EA3FDDB0-3601-492E-BF87-75C91D98F20A}" dt="2021-01-14T03:36:04.822" v="3548" actId="14100"/>
          <ac:spMkLst>
            <pc:docMk/>
            <pc:sldMk cId="947618466" sldId="261"/>
            <ac:spMk id="16" creationId="{0FA10A82-7C41-4F6E-A159-F637761DFA59}"/>
          </ac:spMkLst>
        </pc:spChg>
        <pc:spChg chg="add mod">
          <ac:chgData name="권대한" userId="90e5ee74-0a71-40e6-8737-429aeace50bc" providerId="ADAL" clId="{EA3FDDB0-3601-492E-BF87-75C91D98F20A}" dt="2021-01-14T09:56:02.323" v="4341" actId="1076"/>
          <ac:spMkLst>
            <pc:docMk/>
            <pc:sldMk cId="947618466" sldId="261"/>
            <ac:spMk id="17" creationId="{015CE874-9965-4AAD-B412-2CF94559C2BB}"/>
          </ac:spMkLst>
        </pc:spChg>
        <pc:spChg chg="add del mod">
          <ac:chgData name="권대한" userId="90e5ee74-0a71-40e6-8737-429aeace50bc" providerId="ADAL" clId="{EA3FDDB0-3601-492E-BF87-75C91D98F20A}" dt="2021-01-14T03:35:58.231" v="3544"/>
          <ac:spMkLst>
            <pc:docMk/>
            <pc:sldMk cId="947618466" sldId="261"/>
            <ac:spMk id="17" creationId="{6040A80F-A748-4258-9833-2B0070E0247A}"/>
          </ac:spMkLst>
        </pc:spChg>
        <pc:picChg chg="add mod">
          <ac:chgData name="권대한" userId="90e5ee74-0a71-40e6-8737-429aeace50bc" providerId="ADAL" clId="{EA3FDDB0-3601-492E-BF87-75C91D98F20A}" dt="2021-01-14T03:35:59.964" v="3546" actId="1076"/>
          <ac:picMkLst>
            <pc:docMk/>
            <pc:sldMk cId="947618466" sldId="261"/>
            <ac:picMk id="9" creationId="{C8A936F7-8244-4331-804F-E867E73166D4}"/>
          </ac:picMkLst>
        </pc:picChg>
        <pc:cxnChg chg="add del">
          <ac:chgData name="권대한" userId="90e5ee74-0a71-40e6-8737-429aeace50bc" providerId="ADAL" clId="{EA3FDDB0-3601-492E-BF87-75C91D98F20A}" dt="2021-01-14T03:36:21.271" v="3550" actId="11529"/>
          <ac:cxnSpMkLst>
            <pc:docMk/>
            <pc:sldMk cId="947618466" sldId="261"/>
            <ac:cxnSpMk id="19" creationId="{52532D0A-6E38-42E3-9226-42D34E658EFD}"/>
          </ac:cxnSpMkLst>
        </pc:cxnChg>
        <pc:cxnChg chg="add mod">
          <ac:chgData name="권대한" userId="90e5ee74-0a71-40e6-8737-429aeace50bc" providerId="ADAL" clId="{EA3FDDB0-3601-492E-BF87-75C91D98F20A}" dt="2021-01-14T03:37:16.374" v="3572" actId="1038"/>
          <ac:cxnSpMkLst>
            <pc:docMk/>
            <pc:sldMk cId="947618466" sldId="261"/>
            <ac:cxnSpMk id="21" creationId="{89781090-4F1D-462B-B005-3E207CF0FDC8}"/>
          </ac:cxnSpMkLst>
        </pc:cxnChg>
        <pc:cxnChg chg="add mod">
          <ac:chgData name="권대한" userId="90e5ee74-0a71-40e6-8737-429aeace50bc" providerId="ADAL" clId="{EA3FDDB0-3601-492E-BF87-75C91D98F20A}" dt="2021-01-14T03:36:50.164" v="3561" actId="1035"/>
          <ac:cxnSpMkLst>
            <pc:docMk/>
            <pc:sldMk cId="947618466" sldId="261"/>
            <ac:cxnSpMk id="23" creationId="{8517B0E3-453D-45CA-B9E0-B4D073C4860C}"/>
          </ac:cxnSpMkLst>
        </pc:cxnChg>
        <pc:cxnChg chg="add mod">
          <ac:chgData name="권대한" userId="90e5ee74-0a71-40e6-8737-429aeace50bc" providerId="ADAL" clId="{EA3FDDB0-3601-492E-BF87-75C91D98F20A}" dt="2021-01-14T03:36:58.651" v="3564" actId="14100"/>
          <ac:cxnSpMkLst>
            <pc:docMk/>
            <pc:sldMk cId="947618466" sldId="261"/>
            <ac:cxnSpMk id="26" creationId="{528C12C8-E7CB-45B0-B705-3253CE039324}"/>
          </ac:cxnSpMkLst>
        </pc:cxnChg>
        <pc:cxnChg chg="add mod">
          <ac:chgData name="권대한" userId="90e5ee74-0a71-40e6-8737-429aeace50bc" providerId="ADAL" clId="{EA3FDDB0-3601-492E-BF87-75C91D98F20A}" dt="2021-01-14T03:37:06.454" v="3567" actId="14100"/>
          <ac:cxnSpMkLst>
            <pc:docMk/>
            <pc:sldMk cId="947618466" sldId="261"/>
            <ac:cxnSpMk id="29" creationId="{74CCF5D6-D259-4969-BB10-70F224A6E010}"/>
          </ac:cxnSpMkLst>
        </pc:cxn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936087124" sldId="262"/>
        </pc:sldMkLst>
      </pc:sldChg>
      <pc:sldChg chg="modSp new mod">
        <pc:chgData name="권대한" userId="90e5ee74-0a71-40e6-8737-429aeace50bc" providerId="ADAL" clId="{EA3FDDB0-3601-492E-BF87-75C91D98F20A}" dt="2021-01-14T04:37:06.165" v="4148"/>
        <pc:sldMkLst>
          <pc:docMk/>
          <pc:sldMk cId="3419773262" sldId="262"/>
        </pc:sldMkLst>
        <pc:spChg chg="mod">
          <ac:chgData name="권대한" userId="90e5ee74-0a71-40e6-8737-429aeace50bc" providerId="ADAL" clId="{EA3FDDB0-3601-492E-BF87-75C91D98F20A}" dt="2021-01-14T04:15:54.066" v="3940" actId="20577"/>
          <ac:spMkLst>
            <pc:docMk/>
            <pc:sldMk cId="3419773262" sldId="262"/>
            <ac:spMk id="2" creationId="{1AD88B69-7F06-482A-A24F-6B587A63588E}"/>
          </ac:spMkLst>
        </pc:spChg>
        <pc:spChg chg="mod">
          <ac:chgData name="권대한" userId="90e5ee74-0a71-40e6-8737-429aeace50bc" providerId="ADAL" clId="{EA3FDDB0-3601-492E-BF87-75C91D98F20A}" dt="2021-01-14T04:37:06.165" v="4148"/>
          <ac:spMkLst>
            <pc:docMk/>
            <pc:sldMk cId="3419773262" sldId="262"/>
            <ac:spMk id="3" creationId="{21632DA3-CCD7-461C-B0CE-0733E1C17E02}"/>
          </ac:spMkLst>
        </pc:sp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2570890882" sldId="263"/>
        </pc:sldMkLst>
      </pc:sldChg>
      <pc:sldChg chg="addSp delSp modSp new mod">
        <pc:chgData name="권대한" userId="90e5ee74-0a71-40e6-8737-429aeace50bc" providerId="ADAL" clId="{EA3FDDB0-3601-492E-BF87-75C91D98F20A}" dt="2021-01-14T03:40:55.636" v="3579" actId="21"/>
        <pc:sldMkLst>
          <pc:docMk/>
          <pc:sldMk cId="3619663078" sldId="263"/>
        </pc:sldMkLst>
        <pc:spChg chg="mod">
          <ac:chgData name="권대한" userId="90e5ee74-0a71-40e6-8737-429aeace50bc" providerId="ADAL" clId="{EA3FDDB0-3601-492E-BF87-75C91D98F20A}" dt="2021-01-14T01:20:24.767" v="2134"/>
          <ac:spMkLst>
            <pc:docMk/>
            <pc:sldMk cId="3619663078" sldId="263"/>
            <ac:spMk id="2" creationId="{3AED2704-8748-413A-A8A9-B8428D5973DC}"/>
          </ac:spMkLst>
        </pc:spChg>
        <pc:spChg chg="mod">
          <ac:chgData name="권대한" userId="90e5ee74-0a71-40e6-8737-429aeace50bc" providerId="ADAL" clId="{EA3FDDB0-3601-492E-BF87-75C91D98F20A}" dt="2021-01-14T01:33:07.694" v="2915"/>
          <ac:spMkLst>
            <pc:docMk/>
            <pc:sldMk cId="3619663078" sldId="263"/>
            <ac:spMk id="3" creationId="{F989591D-EBE4-4B71-8068-128DBE4BA616}"/>
          </ac:spMkLst>
        </pc:spChg>
        <pc:picChg chg="add del mod">
          <ac:chgData name="권대한" userId="90e5ee74-0a71-40e6-8737-429aeace50bc" providerId="ADAL" clId="{EA3FDDB0-3601-492E-BF87-75C91D98F20A}" dt="2021-01-14T03:40:55.636" v="3579" actId="21"/>
          <ac:picMkLst>
            <pc:docMk/>
            <pc:sldMk cId="3619663078" sldId="263"/>
            <ac:picMk id="7" creationId="{4C69FFF7-4191-4764-9B9B-003C9F9FE847}"/>
          </ac:picMkLst>
        </pc:picChg>
      </pc:sldChg>
      <pc:sldChg chg="modSp new mod">
        <pc:chgData name="권대한" userId="90e5ee74-0a71-40e6-8737-429aeace50bc" providerId="ADAL" clId="{EA3FDDB0-3601-492E-BF87-75C91D98F20A}" dt="2021-01-14T03:57:22.033" v="3772"/>
        <pc:sldMkLst>
          <pc:docMk/>
          <pc:sldMk cId="237844926" sldId="264"/>
        </pc:sldMkLst>
        <pc:spChg chg="mod">
          <ac:chgData name="권대한" userId="90e5ee74-0a71-40e6-8737-429aeace50bc" providerId="ADAL" clId="{EA3FDDB0-3601-492E-BF87-75C91D98F20A}" dt="2021-01-14T01:28:07.797" v="2223" actId="20577"/>
          <ac:spMkLst>
            <pc:docMk/>
            <pc:sldMk cId="237844926" sldId="264"/>
            <ac:spMk id="2" creationId="{635B0343-CB7A-44A3-9C50-CE43B4552792}"/>
          </ac:spMkLst>
        </pc:spChg>
        <pc:spChg chg="mod">
          <ac:chgData name="권대한" userId="90e5ee74-0a71-40e6-8737-429aeace50bc" providerId="ADAL" clId="{EA3FDDB0-3601-492E-BF87-75C91D98F20A}" dt="2021-01-14T03:57:22.033" v="3772"/>
          <ac:spMkLst>
            <pc:docMk/>
            <pc:sldMk cId="237844926" sldId="264"/>
            <ac:spMk id="3" creationId="{33CDCD54-D5B4-47B6-8381-7DF0F7C9D290}"/>
          </ac:spMkLst>
        </pc:sp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2278703160" sldId="264"/>
        </pc:sldMkLst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1311134167" sldId="265"/>
        </pc:sldMkLst>
      </pc:sldChg>
      <pc:sldChg chg="modSp new mod">
        <pc:chgData name="권대한" userId="90e5ee74-0a71-40e6-8737-429aeace50bc" providerId="ADAL" clId="{EA3FDDB0-3601-492E-BF87-75C91D98F20A}" dt="2021-01-14T03:59:00.718" v="3858"/>
        <pc:sldMkLst>
          <pc:docMk/>
          <pc:sldMk cId="2176542467" sldId="265"/>
        </pc:sldMkLst>
        <pc:spChg chg="mod">
          <ac:chgData name="권대한" userId="90e5ee74-0a71-40e6-8737-429aeace50bc" providerId="ADAL" clId="{EA3FDDB0-3601-492E-BF87-75C91D98F20A}" dt="2021-01-14T01:28:13.478" v="2243" actId="20577"/>
          <ac:spMkLst>
            <pc:docMk/>
            <pc:sldMk cId="2176542467" sldId="265"/>
            <ac:spMk id="2" creationId="{919837DC-E930-4B67-A7D4-5DAEC02555CA}"/>
          </ac:spMkLst>
        </pc:spChg>
        <pc:spChg chg="mod">
          <ac:chgData name="권대한" userId="90e5ee74-0a71-40e6-8737-429aeace50bc" providerId="ADAL" clId="{EA3FDDB0-3601-492E-BF87-75C91D98F20A}" dt="2021-01-14T03:59:00.718" v="3858"/>
          <ac:spMkLst>
            <pc:docMk/>
            <pc:sldMk cId="2176542467" sldId="265"/>
            <ac:spMk id="3" creationId="{FDD4D3C8-6921-4DBD-A39B-FCE42BFD878D}"/>
          </ac:spMkLst>
        </pc:spChg>
      </pc:sldChg>
      <pc:sldChg chg="addSp delSp modSp new mod">
        <pc:chgData name="권대한" userId="90e5ee74-0a71-40e6-8737-429aeace50bc" providerId="ADAL" clId="{EA3FDDB0-3601-492E-BF87-75C91D98F20A}" dt="2021-01-14T03:42:29.198" v="3590" actId="29295"/>
        <pc:sldMkLst>
          <pc:docMk/>
          <pc:sldMk cId="119078737" sldId="266"/>
        </pc:sldMkLst>
        <pc:picChg chg="add mod">
          <ac:chgData name="권대한" userId="90e5ee74-0a71-40e6-8737-429aeace50bc" providerId="ADAL" clId="{EA3FDDB0-3601-492E-BF87-75C91D98F20A}" dt="2021-01-14T03:42:29.198" v="3590" actId="29295"/>
          <ac:picMkLst>
            <pc:docMk/>
            <pc:sldMk cId="119078737" sldId="266"/>
            <ac:picMk id="6" creationId="{34C89D39-DA2D-48C7-A3F1-BA03AEB4D980}"/>
          </ac:picMkLst>
        </pc:picChg>
        <pc:picChg chg="add del mod">
          <ac:chgData name="권대한" userId="90e5ee74-0a71-40e6-8737-429aeace50bc" providerId="ADAL" clId="{EA3FDDB0-3601-492E-BF87-75C91D98F20A}" dt="2021-01-14T03:42:17.160" v="3586" actId="21"/>
          <ac:picMkLst>
            <pc:docMk/>
            <pc:sldMk cId="119078737" sldId="266"/>
            <ac:picMk id="8" creationId="{8DF19214-FFAE-425D-ABA9-513A304713FD}"/>
          </ac:picMkLst>
        </pc:pic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1270753035" sldId="266"/>
        </pc:sldMkLst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3517421744" sldId="267"/>
        </pc:sldMkLst>
      </pc:sldChg>
      <pc:sldChg chg="addSp modSp new mod">
        <pc:chgData name="권대한" userId="90e5ee74-0a71-40e6-8737-429aeace50bc" providerId="ADAL" clId="{EA3FDDB0-3601-492E-BF87-75C91D98F20A}" dt="2021-01-14T03:43:02.602" v="3602" actId="29295"/>
        <pc:sldMkLst>
          <pc:docMk/>
          <pc:sldMk cId="4152742688" sldId="267"/>
        </pc:sldMkLst>
        <pc:picChg chg="add mod">
          <ac:chgData name="권대한" userId="90e5ee74-0a71-40e6-8737-429aeace50bc" providerId="ADAL" clId="{EA3FDDB0-3601-492E-BF87-75C91D98F20A}" dt="2021-01-14T03:43:02.602" v="3602" actId="29295"/>
          <ac:picMkLst>
            <pc:docMk/>
            <pc:sldMk cId="4152742688" sldId="267"/>
            <ac:picMk id="6" creationId="{16A80871-C024-495D-B609-89695DD03BD5}"/>
          </ac:picMkLst>
        </pc:picChg>
      </pc:sldChg>
      <pc:sldChg chg="delSp modSp new del mod">
        <pc:chgData name="권대한" userId="90e5ee74-0a71-40e6-8737-429aeace50bc" providerId="ADAL" clId="{EA3FDDB0-3601-492E-BF87-75C91D98F20A}" dt="2021-01-14T09:51:23.225" v="4319" actId="47"/>
        <pc:sldMkLst>
          <pc:docMk/>
          <pc:sldMk cId="3175060777" sldId="268"/>
        </pc:sldMkLst>
        <pc:spChg chg="mod">
          <ac:chgData name="권대한" userId="90e5ee74-0a71-40e6-8737-429aeace50bc" providerId="ADAL" clId="{EA3FDDB0-3601-492E-BF87-75C91D98F20A}" dt="2021-01-14T09:50:44.175" v="4294"/>
          <ac:spMkLst>
            <pc:docMk/>
            <pc:sldMk cId="3175060777" sldId="268"/>
            <ac:spMk id="2" creationId="{63E5832A-63BC-49B2-A9D3-1C1D0E028943}"/>
          </ac:spMkLst>
        </pc:spChg>
        <pc:spChg chg="del mod">
          <ac:chgData name="권대한" userId="90e5ee74-0a71-40e6-8737-429aeace50bc" providerId="ADAL" clId="{EA3FDDB0-3601-492E-BF87-75C91D98F20A}" dt="2021-01-14T09:51:22.222" v="4318" actId="478"/>
          <ac:spMkLst>
            <pc:docMk/>
            <pc:sldMk cId="3175060777" sldId="268"/>
            <ac:spMk id="3" creationId="{131DF01E-FE01-4061-BE2B-B47BE684348C}"/>
          </ac:spMkLst>
        </pc:spChg>
      </pc:sldChg>
      <pc:sldChg chg="new del">
        <pc:chgData name="권대한" userId="90e5ee74-0a71-40e6-8737-429aeace50bc" providerId="ADAL" clId="{EA3FDDB0-3601-492E-BF87-75C91D98F20A}" dt="2021-01-14T04:12:34.387" v="3885" actId="47"/>
        <pc:sldMkLst>
          <pc:docMk/>
          <pc:sldMk cId="3401363862" sldId="268"/>
        </pc:sldMkLst>
      </pc:sldChg>
      <pc:sldMasterChg chg="modSldLayout">
        <pc:chgData name="권대한" userId="90e5ee74-0a71-40e6-8737-429aeace50bc" providerId="ADAL" clId="{EA3FDDB0-3601-492E-BF87-75C91D98F20A}" dt="2021-01-14T03:39:07.575" v="3575" actId="948"/>
        <pc:sldMasterMkLst>
          <pc:docMk/>
          <pc:sldMasterMk cId="958842635" sldId="2147483648"/>
        </pc:sldMasterMkLst>
        <pc:sldLayoutChg chg="modSp mod">
          <pc:chgData name="권대한" userId="90e5ee74-0a71-40e6-8737-429aeace50bc" providerId="ADAL" clId="{EA3FDDB0-3601-492E-BF87-75C91D98F20A}" dt="2021-01-14T03:38:51.567" v="3574" actId="948"/>
          <pc:sldLayoutMkLst>
            <pc:docMk/>
            <pc:sldMasterMk cId="958842635" sldId="2147483648"/>
            <pc:sldLayoutMk cId="3764318565" sldId="2147483649"/>
          </pc:sldLayoutMkLst>
          <pc:spChg chg="mod">
            <ac:chgData name="권대한" userId="90e5ee74-0a71-40e6-8737-429aeace50bc" providerId="ADAL" clId="{EA3FDDB0-3601-492E-BF87-75C91D98F20A}" dt="2021-01-14T03:38:51.567" v="3574" actId="948"/>
            <ac:spMkLst>
              <pc:docMk/>
              <pc:sldMasterMk cId="958842635" sldId="2147483648"/>
              <pc:sldLayoutMk cId="3764318565" sldId="2147483649"/>
              <ac:spMk id="2" creationId="{429154C2-3BF7-4415-BE01-4229877A35CF}"/>
            </ac:spMkLst>
          </pc:spChg>
        </pc:sldLayoutChg>
        <pc:sldLayoutChg chg="modSp mod">
          <pc:chgData name="권대한" userId="90e5ee74-0a71-40e6-8737-429aeace50bc" providerId="ADAL" clId="{EA3FDDB0-3601-492E-BF87-75C91D98F20A}" dt="2021-01-14T03:39:07.575" v="3575" actId="948"/>
          <pc:sldLayoutMkLst>
            <pc:docMk/>
            <pc:sldMasterMk cId="958842635" sldId="2147483648"/>
            <pc:sldLayoutMk cId="17437674" sldId="2147483650"/>
          </pc:sldLayoutMkLst>
          <pc:spChg chg="mod">
            <ac:chgData name="권대한" userId="90e5ee74-0a71-40e6-8737-429aeace50bc" providerId="ADAL" clId="{EA3FDDB0-3601-492E-BF87-75C91D98F20A}" dt="2021-01-14T03:39:07.575" v="3575" actId="948"/>
            <ac:spMkLst>
              <pc:docMk/>
              <pc:sldMasterMk cId="958842635" sldId="2147483648"/>
              <pc:sldLayoutMk cId="17437674" sldId="2147483650"/>
              <ac:spMk id="3" creationId="{BCC215C6-D7AD-4F5B-996C-A6D0ABDC4223}"/>
            </ac:spMkLst>
          </pc:spChg>
        </pc:sldLayoutChg>
      </pc:sldMasterChg>
    </pc:docChg>
  </pc:docChgLst>
  <pc:docChgLst>
    <pc:chgData name="권대한" userId="90e5ee74-0a71-40e6-8737-429aeace50bc" providerId="ADAL" clId="{84A01650-5A77-4FBC-BCC4-0FBE48330DCD}"/>
    <pc:docChg chg="undo redo custSel addSld delSld modSld sldOrd">
      <pc:chgData name="권대한" userId="90e5ee74-0a71-40e6-8737-429aeace50bc" providerId="ADAL" clId="{84A01650-5A77-4FBC-BCC4-0FBE48330DCD}" dt="2021-05-18T02:08:37.858" v="2039"/>
      <pc:docMkLst>
        <pc:docMk/>
      </pc:docMkLst>
      <pc:sldChg chg="modSp mod">
        <pc:chgData name="권대한" userId="90e5ee74-0a71-40e6-8737-429aeace50bc" providerId="ADAL" clId="{84A01650-5A77-4FBC-BCC4-0FBE48330DCD}" dt="2021-05-17T23:17:36.184" v="833"/>
        <pc:sldMkLst>
          <pc:docMk/>
          <pc:sldMk cId="836405709" sldId="257"/>
        </pc:sldMkLst>
        <pc:spChg chg="mod">
          <ac:chgData name="권대한" userId="90e5ee74-0a71-40e6-8737-429aeace50bc" providerId="ADAL" clId="{84A01650-5A77-4FBC-BCC4-0FBE48330DCD}" dt="2021-05-17T23:17:36.184" v="833"/>
          <ac:spMkLst>
            <pc:docMk/>
            <pc:sldMk cId="836405709" sldId="257"/>
            <ac:spMk id="3" creationId="{31064449-9EF0-44A9-88AB-7844E659E775}"/>
          </ac:spMkLst>
        </pc:spChg>
      </pc:sldChg>
      <pc:sldChg chg="mod modShow">
        <pc:chgData name="권대한" userId="90e5ee74-0a71-40e6-8737-429aeace50bc" providerId="ADAL" clId="{84A01650-5A77-4FBC-BCC4-0FBE48330DCD}" dt="2021-05-18T00:08:10.578" v="1578" actId="729"/>
        <pc:sldMkLst>
          <pc:docMk/>
          <pc:sldMk cId="128735009" sldId="259"/>
        </pc:sldMkLst>
      </pc:sldChg>
      <pc:sldChg chg="mod modShow">
        <pc:chgData name="권대한" userId="90e5ee74-0a71-40e6-8737-429aeace50bc" providerId="ADAL" clId="{84A01650-5A77-4FBC-BCC4-0FBE48330DCD}" dt="2021-05-18T00:08:10.578" v="1578" actId="729"/>
        <pc:sldMkLst>
          <pc:docMk/>
          <pc:sldMk cId="3650804756" sldId="260"/>
        </pc:sldMkLst>
      </pc:sldChg>
      <pc:sldChg chg="mod modShow">
        <pc:chgData name="권대한" userId="90e5ee74-0a71-40e6-8737-429aeace50bc" providerId="ADAL" clId="{84A01650-5A77-4FBC-BCC4-0FBE48330DCD}" dt="2021-05-18T00:08:10.578" v="1578" actId="729"/>
        <pc:sldMkLst>
          <pc:docMk/>
          <pc:sldMk cId="1310608359" sldId="261"/>
        </pc:sldMkLst>
      </pc:sldChg>
      <pc:sldChg chg="modSp mod modShow">
        <pc:chgData name="권대한" userId="90e5ee74-0a71-40e6-8737-429aeace50bc" providerId="ADAL" clId="{84A01650-5A77-4FBC-BCC4-0FBE48330DCD}" dt="2021-05-18T01:55:59.178" v="2034" actId="20577"/>
        <pc:sldMkLst>
          <pc:docMk/>
          <pc:sldMk cId="1050999703" sldId="263"/>
        </pc:sldMkLst>
        <pc:spChg chg="mod">
          <ac:chgData name="권대한" userId="90e5ee74-0a71-40e6-8737-429aeace50bc" providerId="ADAL" clId="{84A01650-5A77-4FBC-BCC4-0FBE48330DCD}" dt="2021-05-18T01:55:59.178" v="2034" actId="20577"/>
          <ac:spMkLst>
            <pc:docMk/>
            <pc:sldMk cId="1050999703" sldId="263"/>
            <ac:spMk id="6" creationId="{B3BB6DF7-32BC-4AB7-9D50-F1AE3B23FCE2}"/>
          </ac:spMkLst>
        </pc:spChg>
      </pc:sldChg>
      <pc:sldChg chg="mod modShow">
        <pc:chgData name="권대한" userId="90e5ee74-0a71-40e6-8737-429aeace50bc" providerId="ADAL" clId="{84A01650-5A77-4FBC-BCC4-0FBE48330DCD}" dt="2021-05-18T00:08:10.578" v="1578" actId="729"/>
        <pc:sldMkLst>
          <pc:docMk/>
          <pc:sldMk cId="658251382" sldId="264"/>
        </pc:sldMkLst>
      </pc:sldChg>
      <pc:sldChg chg="addSp delSp modSp mod">
        <pc:chgData name="권대한" userId="90e5ee74-0a71-40e6-8737-429aeace50bc" providerId="ADAL" clId="{84A01650-5A77-4FBC-BCC4-0FBE48330DCD}" dt="2021-05-18T01:53:44.822" v="1909" actId="20577"/>
        <pc:sldMkLst>
          <pc:docMk/>
          <pc:sldMk cId="70593749" sldId="265"/>
        </pc:sldMkLst>
        <pc:spChg chg="mod">
          <ac:chgData name="권대한" userId="90e5ee74-0a71-40e6-8737-429aeace50bc" providerId="ADAL" clId="{84A01650-5A77-4FBC-BCC4-0FBE48330DCD}" dt="2021-05-18T00:04:07.119" v="1341" actId="20577"/>
          <ac:spMkLst>
            <pc:docMk/>
            <pc:sldMk cId="70593749" sldId="265"/>
            <ac:spMk id="2" creationId="{51C588CE-61F2-4CA5-97CB-AE453AE2FD02}"/>
          </ac:spMkLst>
        </pc:spChg>
        <pc:spChg chg="del">
          <ac:chgData name="권대한" userId="90e5ee74-0a71-40e6-8737-429aeace50bc" providerId="ADAL" clId="{84A01650-5A77-4FBC-BCC4-0FBE48330DCD}" dt="2021-05-18T00:03:22.659" v="1323" actId="3680"/>
          <ac:spMkLst>
            <pc:docMk/>
            <pc:sldMk cId="70593749" sldId="265"/>
            <ac:spMk id="3" creationId="{0C5982E5-8CBF-4B2F-8968-8916501129FA}"/>
          </ac:spMkLst>
        </pc:spChg>
        <pc:spChg chg="add del mod">
          <ac:chgData name="권대한" userId="90e5ee74-0a71-40e6-8737-429aeace50bc" providerId="ADAL" clId="{84A01650-5A77-4FBC-BCC4-0FBE48330DCD}" dt="2021-05-18T00:04:52.293" v="1385" actId="478"/>
          <ac:spMkLst>
            <pc:docMk/>
            <pc:sldMk cId="70593749" sldId="265"/>
            <ac:spMk id="8" creationId="{8B50B559-8DDB-45D6-8649-5EF718F0D42E}"/>
          </ac:spMkLst>
        </pc:spChg>
        <pc:spChg chg="add del mod">
          <ac:chgData name="권대한" userId="90e5ee74-0a71-40e6-8737-429aeace50bc" providerId="ADAL" clId="{84A01650-5A77-4FBC-BCC4-0FBE48330DCD}" dt="2021-05-18T00:05:04.445" v="1389" actId="3680"/>
          <ac:spMkLst>
            <pc:docMk/>
            <pc:sldMk cId="70593749" sldId="265"/>
            <ac:spMk id="10" creationId="{877654B8-9148-43A7-8D52-7136D05FE999}"/>
          </ac:spMkLst>
        </pc:spChg>
        <pc:graphicFrameChg chg="add del mod ord modGraphic">
          <ac:chgData name="권대한" userId="90e5ee74-0a71-40e6-8737-429aeace50bc" providerId="ADAL" clId="{84A01650-5A77-4FBC-BCC4-0FBE48330DCD}" dt="2021-05-18T00:04:59.301" v="1388" actId="478"/>
          <ac:graphicFrameMkLst>
            <pc:docMk/>
            <pc:sldMk cId="70593749" sldId="265"/>
            <ac:graphicFrameMk id="6" creationId="{D0BE8B79-94C6-4519-BB19-9C5C8DAF8518}"/>
          </ac:graphicFrameMkLst>
        </pc:graphicFrameChg>
        <pc:graphicFrameChg chg="add mod ord modGraphic">
          <ac:chgData name="권대한" userId="90e5ee74-0a71-40e6-8737-429aeace50bc" providerId="ADAL" clId="{84A01650-5A77-4FBC-BCC4-0FBE48330DCD}" dt="2021-05-18T01:53:44.822" v="1909" actId="20577"/>
          <ac:graphicFrameMkLst>
            <pc:docMk/>
            <pc:sldMk cId="70593749" sldId="265"/>
            <ac:graphicFrameMk id="11" creationId="{40CD1E2E-4603-4855-8BA4-7958EFBB5E56}"/>
          </ac:graphicFrameMkLst>
        </pc:graphicFrameChg>
        <pc:graphicFrameChg chg="add del mod">
          <ac:chgData name="권대한" userId="90e5ee74-0a71-40e6-8737-429aeace50bc" providerId="ADAL" clId="{84A01650-5A77-4FBC-BCC4-0FBE48330DCD}" dt="2021-05-18T01:18:47.286" v="1771"/>
          <ac:graphicFrameMkLst>
            <pc:docMk/>
            <pc:sldMk cId="70593749" sldId="265"/>
            <ac:graphicFrameMk id="12" creationId="{60EFCD3B-3336-4938-9E72-F5A1F628767F}"/>
          </ac:graphicFrameMkLst>
        </pc:graphicFrameChg>
      </pc:sldChg>
      <pc:sldChg chg="modSp new mod">
        <pc:chgData name="권대한" userId="90e5ee74-0a71-40e6-8737-429aeace50bc" providerId="ADAL" clId="{84A01650-5A77-4FBC-BCC4-0FBE48330DCD}" dt="2021-05-17T23:22:11.243" v="1322" actId="6549"/>
        <pc:sldMkLst>
          <pc:docMk/>
          <pc:sldMk cId="3854801842" sldId="266"/>
        </pc:sldMkLst>
        <pc:spChg chg="mod">
          <ac:chgData name="권대한" userId="90e5ee74-0a71-40e6-8737-429aeace50bc" providerId="ADAL" clId="{84A01650-5A77-4FBC-BCC4-0FBE48330DCD}" dt="2021-05-17T21:20:03.915" v="16" actId="20577"/>
          <ac:spMkLst>
            <pc:docMk/>
            <pc:sldMk cId="3854801842" sldId="266"/>
            <ac:spMk id="2" creationId="{77D70D45-5A4C-4C25-B4FE-2AC4A5D75A65}"/>
          </ac:spMkLst>
        </pc:spChg>
        <pc:spChg chg="mod">
          <ac:chgData name="권대한" userId="90e5ee74-0a71-40e6-8737-429aeace50bc" providerId="ADAL" clId="{84A01650-5A77-4FBC-BCC4-0FBE48330DCD}" dt="2021-05-17T23:22:11.243" v="1322" actId="6549"/>
          <ac:spMkLst>
            <pc:docMk/>
            <pc:sldMk cId="3854801842" sldId="266"/>
            <ac:spMk id="3" creationId="{65FE5CF4-CD2C-4F48-A91F-75FD57560109}"/>
          </ac:spMkLst>
        </pc:spChg>
      </pc:sldChg>
      <pc:sldChg chg="modSp new del mod ord">
        <pc:chgData name="권대한" userId="90e5ee74-0a71-40e6-8737-429aeace50bc" providerId="ADAL" clId="{84A01650-5A77-4FBC-BCC4-0FBE48330DCD}" dt="2021-05-17T23:12:43.692" v="704" actId="2696"/>
        <pc:sldMkLst>
          <pc:docMk/>
          <pc:sldMk cId="1095603971" sldId="267"/>
        </pc:sldMkLst>
        <pc:spChg chg="mod">
          <ac:chgData name="권대한" userId="90e5ee74-0a71-40e6-8737-429aeace50bc" providerId="ADAL" clId="{84A01650-5A77-4FBC-BCC4-0FBE48330DCD}" dt="2021-05-17T21:48:37.331" v="446"/>
          <ac:spMkLst>
            <pc:docMk/>
            <pc:sldMk cId="1095603971" sldId="267"/>
            <ac:spMk id="2" creationId="{E9632CC7-9BE6-468F-824E-D344C53EF9AF}"/>
          </ac:spMkLst>
        </pc:spChg>
      </pc:sldChg>
      <pc:sldChg chg="modSp new mod ord">
        <pc:chgData name="권대한" userId="90e5ee74-0a71-40e6-8737-429aeace50bc" providerId="ADAL" clId="{84A01650-5A77-4FBC-BCC4-0FBE48330DCD}" dt="2021-05-18T00:53:39.589" v="1745" actId="20577"/>
        <pc:sldMkLst>
          <pc:docMk/>
          <pc:sldMk cId="3384819733" sldId="267"/>
        </pc:sldMkLst>
        <pc:spChg chg="mod">
          <ac:chgData name="권대한" userId="90e5ee74-0a71-40e6-8737-429aeace50bc" providerId="ADAL" clId="{84A01650-5A77-4FBC-BCC4-0FBE48330DCD}" dt="2021-05-17T23:13:32.080" v="722"/>
          <ac:spMkLst>
            <pc:docMk/>
            <pc:sldMk cId="3384819733" sldId="267"/>
            <ac:spMk id="2" creationId="{CD095220-01F5-4C7E-9142-5665678E18E4}"/>
          </ac:spMkLst>
        </pc:spChg>
        <pc:spChg chg="mod">
          <ac:chgData name="권대한" userId="90e5ee74-0a71-40e6-8737-429aeace50bc" providerId="ADAL" clId="{84A01650-5A77-4FBC-BCC4-0FBE48330DCD}" dt="2021-05-18T00:53:39.589" v="1745" actId="20577"/>
          <ac:spMkLst>
            <pc:docMk/>
            <pc:sldMk cId="3384819733" sldId="267"/>
            <ac:spMk id="3" creationId="{D1EA71F7-7DA8-4243-BE74-9ACCF1931112}"/>
          </ac:spMkLst>
        </pc:spChg>
      </pc:sldChg>
      <pc:sldChg chg="modSp new del mod">
        <pc:chgData name="권대한" userId="90e5ee74-0a71-40e6-8737-429aeace50bc" providerId="ADAL" clId="{84A01650-5A77-4FBC-BCC4-0FBE48330DCD}" dt="2021-05-18T00:20:25.976" v="1668" actId="47"/>
        <pc:sldMkLst>
          <pc:docMk/>
          <pc:sldMk cId="1483074572" sldId="268"/>
        </pc:sldMkLst>
        <pc:spChg chg="mod">
          <ac:chgData name="권대한" userId="90e5ee74-0a71-40e6-8737-429aeace50bc" providerId="ADAL" clId="{84A01650-5A77-4FBC-BCC4-0FBE48330DCD}" dt="2021-05-17T23:13:37.403" v="733" actId="20577"/>
          <ac:spMkLst>
            <pc:docMk/>
            <pc:sldMk cId="1483074572" sldId="268"/>
            <ac:spMk id="2" creationId="{67BA8028-B393-4597-8BE6-37639C93AF4E}"/>
          </ac:spMkLst>
        </pc:spChg>
      </pc:sldChg>
      <pc:sldChg chg="new del">
        <pc:chgData name="권대한" userId="90e5ee74-0a71-40e6-8737-429aeace50bc" providerId="ADAL" clId="{84A01650-5A77-4FBC-BCC4-0FBE48330DCD}" dt="2021-05-18T00:04:13.208" v="1346" actId="47"/>
        <pc:sldMkLst>
          <pc:docMk/>
          <pc:sldMk cId="2316262825" sldId="269"/>
        </pc:sldMkLst>
      </pc:sldChg>
      <pc:sldChg chg="addSp delSp modSp add mod modNotesTx">
        <pc:chgData name="권대한" userId="90e5ee74-0a71-40e6-8737-429aeace50bc" providerId="ADAL" clId="{84A01650-5A77-4FBC-BCC4-0FBE48330DCD}" dt="2021-05-18T02:08:37.858" v="2039"/>
        <pc:sldMkLst>
          <pc:docMk/>
          <pc:sldMk cId="1745300908" sldId="270"/>
        </pc:sldMkLst>
        <pc:spChg chg="mod">
          <ac:chgData name="권대한" userId="90e5ee74-0a71-40e6-8737-429aeace50bc" providerId="ADAL" clId="{84A01650-5A77-4FBC-BCC4-0FBE48330DCD}" dt="2021-05-18T00:04:17.409" v="1355"/>
          <ac:spMkLst>
            <pc:docMk/>
            <pc:sldMk cId="1745300908" sldId="270"/>
            <ac:spMk id="2" creationId="{51C588CE-61F2-4CA5-97CB-AE453AE2FD02}"/>
          </ac:spMkLst>
        </pc:spChg>
        <pc:spChg chg="add mod">
          <ac:chgData name="권대한" userId="90e5ee74-0a71-40e6-8737-429aeace50bc" providerId="ADAL" clId="{84A01650-5A77-4FBC-BCC4-0FBE48330DCD}" dt="2021-05-18T00:05:08.243" v="1391" actId="478"/>
          <ac:spMkLst>
            <pc:docMk/>
            <pc:sldMk cId="1745300908" sldId="270"/>
            <ac:spMk id="7" creationId="{B350AD33-D97D-4E80-A974-80EB2309924D}"/>
          </ac:spMkLst>
        </pc:spChg>
        <pc:spChg chg="add del">
          <ac:chgData name="권대한" userId="90e5ee74-0a71-40e6-8737-429aeace50bc" providerId="ADAL" clId="{84A01650-5A77-4FBC-BCC4-0FBE48330DCD}" dt="2021-05-18T00:18:23.572" v="1624" actId="22"/>
          <ac:spMkLst>
            <pc:docMk/>
            <pc:sldMk cId="1745300908" sldId="270"/>
            <ac:spMk id="13" creationId="{86D9D8C6-CBDD-4774-8EB7-5798C6CDBE7B}"/>
          </ac:spMkLst>
        </pc:spChg>
        <pc:graphicFrameChg chg="del">
          <ac:chgData name="권대한" userId="90e5ee74-0a71-40e6-8737-429aeace50bc" providerId="ADAL" clId="{84A01650-5A77-4FBC-BCC4-0FBE48330DCD}" dt="2021-05-18T00:05:08.243" v="1391" actId="478"/>
          <ac:graphicFrameMkLst>
            <pc:docMk/>
            <pc:sldMk cId="1745300908" sldId="270"/>
            <ac:graphicFrameMk id="6" creationId="{D0BE8B79-94C6-4519-BB19-9C5C8DAF8518}"/>
          </ac:graphicFrameMkLst>
        </pc:graphicFrameChg>
        <pc:graphicFrameChg chg="add del mod">
          <ac:chgData name="권대한" userId="90e5ee74-0a71-40e6-8737-429aeace50bc" providerId="ADAL" clId="{84A01650-5A77-4FBC-BCC4-0FBE48330DCD}" dt="2021-05-18T00:06:20.191" v="1491" actId="478"/>
          <ac:graphicFrameMkLst>
            <pc:docMk/>
            <pc:sldMk cId="1745300908" sldId="270"/>
            <ac:graphicFrameMk id="8" creationId="{25EA1A1C-62AA-4DC3-8A25-A00255EA6917}"/>
          </ac:graphicFrameMkLst>
        </pc:graphicFrameChg>
        <pc:graphicFrameChg chg="add del mod">
          <ac:chgData name="권대한" userId="90e5ee74-0a71-40e6-8737-429aeace50bc" providerId="ADAL" clId="{84A01650-5A77-4FBC-BCC4-0FBE48330DCD}" dt="2021-05-18T00:10:16.505" v="1590" actId="478"/>
          <ac:graphicFrameMkLst>
            <pc:docMk/>
            <pc:sldMk cId="1745300908" sldId="270"/>
            <ac:graphicFrameMk id="9" creationId="{EBA6AD00-8FFC-4A0D-9FBB-99A504C55454}"/>
          </ac:graphicFrameMkLst>
        </pc:graphicFrameChg>
        <pc:graphicFrameChg chg="add del mod modGraphic">
          <ac:chgData name="권대한" userId="90e5ee74-0a71-40e6-8737-429aeace50bc" providerId="ADAL" clId="{84A01650-5A77-4FBC-BCC4-0FBE48330DCD}" dt="2021-05-18T00:11:07.429" v="1594" actId="478"/>
          <ac:graphicFrameMkLst>
            <pc:docMk/>
            <pc:sldMk cId="1745300908" sldId="270"/>
            <ac:graphicFrameMk id="10" creationId="{B5ABA816-1D07-4853-BB07-7B4EA6B0B876}"/>
          </ac:graphicFrameMkLst>
        </pc:graphicFrameChg>
        <pc:graphicFrameChg chg="add mod modGraphic">
          <ac:chgData name="권대한" userId="90e5ee74-0a71-40e6-8737-429aeace50bc" providerId="ADAL" clId="{84A01650-5A77-4FBC-BCC4-0FBE48330DCD}" dt="2021-05-18T02:08:37.858" v="2039"/>
          <ac:graphicFrameMkLst>
            <pc:docMk/>
            <pc:sldMk cId="1745300908" sldId="270"/>
            <ac:graphicFrameMk id="11" creationId="{BCBCACFF-F7F1-4796-9C2B-26A7AA715558}"/>
          </ac:graphicFrameMkLst>
        </pc:graphicFrameChg>
      </pc:sldChg>
      <pc:sldChg chg="addSp delSp modSp add mod">
        <pc:chgData name="권대한" userId="90e5ee74-0a71-40e6-8737-429aeace50bc" providerId="ADAL" clId="{84A01650-5A77-4FBC-BCC4-0FBE48330DCD}" dt="2021-05-18T00:20:06.834" v="1651" actId="20577"/>
        <pc:sldMkLst>
          <pc:docMk/>
          <pc:sldMk cId="162635354" sldId="271"/>
        </pc:sldMkLst>
        <pc:spChg chg="mod">
          <ac:chgData name="권대한" userId="90e5ee74-0a71-40e6-8737-429aeace50bc" providerId="ADAL" clId="{84A01650-5A77-4FBC-BCC4-0FBE48330DCD}" dt="2021-05-18T00:04:20.947" v="1364"/>
          <ac:spMkLst>
            <pc:docMk/>
            <pc:sldMk cId="162635354" sldId="271"/>
            <ac:spMk id="2" creationId="{51C588CE-61F2-4CA5-97CB-AE453AE2FD02}"/>
          </ac:spMkLst>
        </pc:spChg>
        <pc:spChg chg="add mod">
          <ac:chgData name="권대한" userId="90e5ee74-0a71-40e6-8737-429aeace50bc" providerId="ADAL" clId="{84A01650-5A77-4FBC-BCC4-0FBE48330DCD}" dt="2021-05-18T00:05:09.811" v="1392" actId="478"/>
          <ac:spMkLst>
            <pc:docMk/>
            <pc:sldMk cId="162635354" sldId="271"/>
            <ac:spMk id="7" creationId="{4C38B76C-25DD-4693-B773-01C56C99E350}"/>
          </ac:spMkLst>
        </pc:spChg>
        <pc:graphicFrameChg chg="del">
          <ac:chgData name="권대한" userId="90e5ee74-0a71-40e6-8737-429aeace50bc" providerId="ADAL" clId="{84A01650-5A77-4FBC-BCC4-0FBE48330DCD}" dt="2021-05-18T00:05:09.811" v="1392" actId="478"/>
          <ac:graphicFrameMkLst>
            <pc:docMk/>
            <pc:sldMk cId="162635354" sldId="271"/>
            <ac:graphicFrameMk id="6" creationId="{D0BE8B79-94C6-4519-BB19-9C5C8DAF8518}"/>
          </ac:graphicFrameMkLst>
        </pc:graphicFrameChg>
        <pc:graphicFrameChg chg="add del mod">
          <ac:chgData name="권대한" userId="90e5ee74-0a71-40e6-8737-429aeace50bc" providerId="ADAL" clId="{84A01650-5A77-4FBC-BCC4-0FBE48330DCD}" dt="2021-05-18T00:06:23.683" v="1492" actId="478"/>
          <ac:graphicFrameMkLst>
            <pc:docMk/>
            <pc:sldMk cId="162635354" sldId="271"/>
            <ac:graphicFrameMk id="8" creationId="{F55805E6-A2AE-4DA3-81D3-3B866BF2F9BC}"/>
          </ac:graphicFrameMkLst>
        </pc:graphicFrameChg>
        <pc:graphicFrameChg chg="add del mod modGraphic">
          <ac:chgData name="권대한" userId="90e5ee74-0a71-40e6-8737-429aeace50bc" providerId="ADAL" clId="{84A01650-5A77-4FBC-BCC4-0FBE48330DCD}" dt="2021-05-18T00:11:09.797" v="1596" actId="478"/>
          <ac:graphicFrameMkLst>
            <pc:docMk/>
            <pc:sldMk cId="162635354" sldId="271"/>
            <ac:graphicFrameMk id="9" creationId="{41E2E1CA-8DC4-4A02-8EB3-64CB93ED7D96}"/>
          </ac:graphicFrameMkLst>
        </pc:graphicFrameChg>
        <pc:graphicFrameChg chg="add mod modGraphic">
          <ac:chgData name="권대한" userId="90e5ee74-0a71-40e6-8737-429aeace50bc" providerId="ADAL" clId="{84A01650-5A77-4FBC-BCC4-0FBE48330DCD}" dt="2021-05-18T00:20:06.834" v="1651" actId="20577"/>
          <ac:graphicFrameMkLst>
            <pc:docMk/>
            <pc:sldMk cId="162635354" sldId="271"/>
            <ac:graphicFrameMk id="10" creationId="{E71D5042-3E89-40D6-A1F1-22932B3D315D}"/>
          </ac:graphicFrameMkLst>
        </pc:graphicFrameChg>
      </pc:sldChg>
      <pc:sldChg chg="addSp delSp modSp add mod">
        <pc:chgData name="권대한" userId="90e5ee74-0a71-40e6-8737-429aeace50bc" providerId="ADAL" clId="{84A01650-5A77-4FBC-BCC4-0FBE48330DCD}" dt="2021-05-18T00:20:19.354" v="1667" actId="20577"/>
        <pc:sldMkLst>
          <pc:docMk/>
          <pc:sldMk cId="3703767314" sldId="272"/>
        </pc:sldMkLst>
        <pc:spChg chg="mod">
          <ac:chgData name="권대한" userId="90e5ee74-0a71-40e6-8737-429aeace50bc" providerId="ADAL" clId="{84A01650-5A77-4FBC-BCC4-0FBE48330DCD}" dt="2021-05-18T00:04:25.498" v="1382" actId="20577"/>
          <ac:spMkLst>
            <pc:docMk/>
            <pc:sldMk cId="3703767314" sldId="272"/>
            <ac:spMk id="2" creationId="{51C588CE-61F2-4CA5-97CB-AE453AE2FD02}"/>
          </ac:spMkLst>
        </pc:spChg>
        <pc:spChg chg="add mod">
          <ac:chgData name="권대한" userId="90e5ee74-0a71-40e6-8737-429aeace50bc" providerId="ADAL" clId="{84A01650-5A77-4FBC-BCC4-0FBE48330DCD}" dt="2021-05-18T00:05:11.554" v="1393" actId="478"/>
          <ac:spMkLst>
            <pc:docMk/>
            <pc:sldMk cId="3703767314" sldId="272"/>
            <ac:spMk id="7" creationId="{29EA72AE-C254-403B-ADC5-8ED967D67DF5}"/>
          </ac:spMkLst>
        </pc:spChg>
        <pc:graphicFrameChg chg="del">
          <ac:chgData name="권대한" userId="90e5ee74-0a71-40e6-8737-429aeace50bc" providerId="ADAL" clId="{84A01650-5A77-4FBC-BCC4-0FBE48330DCD}" dt="2021-05-18T00:05:11.554" v="1393" actId="478"/>
          <ac:graphicFrameMkLst>
            <pc:docMk/>
            <pc:sldMk cId="3703767314" sldId="272"/>
            <ac:graphicFrameMk id="6" creationId="{D0BE8B79-94C6-4519-BB19-9C5C8DAF8518}"/>
          </ac:graphicFrameMkLst>
        </pc:graphicFrameChg>
        <pc:graphicFrameChg chg="add del mod">
          <ac:chgData name="권대한" userId="90e5ee74-0a71-40e6-8737-429aeace50bc" providerId="ADAL" clId="{84A01650-5A77-4FBC-BCC4-0FBE48330DCD}" dt="2021-05-18T00:06:25.064" v="1493" actId="478"/>
          <ac:graphicFrameMkLst>
            <pc:docMk/>
            <pc:sldMk cId="3703767314" sldId="272"/>
            <ac:graphicFrameMk id="8" creationId="{F8D518DE-2B21-414E-9657-B461859ECEC3}"/>
          </ac:graphicFrameMkLst>
        </pc:graphicFrameChg>
        <pc:graphicFrameChg chg="add mod modGraphic">
          <ac:chgData name="권대한" userId="90e5ee74-0a71-40e6-8737-429aeace50bc" providerId="ADAL" clId="{84A01650-5A77-4FBC-BCC4-0FBE48330DCD}" dt="2021-05-18T00:20:19.354" v="1667" actId="20577"/>
          <ac:graphicFrameMkLst>
            <pc:docMk/>
            <pc:sldMk cId="3703767314" sldId="272"/>
            <ac:graphicFrameMk id="9" creationId="{33B15822-138F-4C15-BC3A-4532A3B78038}"/>
          </ac:graphicFrameMkLst>
        </pc:graphicFrameChg>
      </pc:sldChg>
      <pc:sldChg chg="modSp new del mod">
        <pc:chgData name="권대한" userId="90e5ee74-0a71-40e6-8737-429aeace50bc" providerId="ADAL" clId="{84A01650-5A77-4FBC-BCC4-0FBE48330DCD}" dt="2021-05-18T02:03:38.710" v="2035" actId="47"/>
        <pc:sldMkLst>
          <pc:docMk/>
          <pc:sldMk cId="2083221506" sldId="273"/>
        </pc:sldMkLst>
        <pc:spChg chg="mod">
          <ac:chgData name="권대한" userId="90e5ee74-0a71-40e6-8737-429aeace50bc" providerId="ADAL" clId="{84A01650-5A77-4FBC-BCC4-0FBE48330DCD}" dt="2021-05-18T00:37:06.421" v="1725" actId="20577"/>
          <ac:spMkLst>
            <pc:docMk/>
            <pc:sldMk cId="2083221506" sldId="273"/>
            <ac:spMk id="2" creationId="{60D4C5E8-28B6-4943-A3B6-659FAB39B602}"/>
          </ac:spMkLst>
        </pc:spChg>
      </pc:sldChg>
      <pc:sldChg chg="new del">
        <pc:chgData name="권대한" userId="90e5ee74-0a71-40e6-8737-429aeace50bc" providerId="ADAL" clId="{84A01650-5A77-4FBC-BCC4-0FBE48330DCD}" dt="2021-05-18T01:18:35.853" v="1766" actId="680"/>
        <pc:sldMkLst>
          <pc:docMk/>
          <pc:sldMk cId="389112226" sldId="274"/>
        </pc:sldMkLst>
      </pc:sldChg>
    </pc:docChg>
  </pc:docChgLst>
  <pc:docChgLst>
    <pc:chgData name="권대한" userId="90e5ee74-0a71-40e6-8737-429aeace50bc" providerId="ADAL" clId="{67375F94-89E4-452C-9CC4-24AA211FF644}"/>
    <pc:docChg chg="undo custSel addSld modSld">
      <pc:chgData name="권대한" userId="90e5ee74-0a71-40e6-8737-429aeace50bc" providerId="ADAL" clId="{67375F94-89E4-452C-9CC4-24AA211FF644}" dt="2021-05-04T00:36:13.036" v="277" actId="20577"/>
      <pc:docMkLst>
        <pc:docMk/>
      </pc:docMkLst>
      <pc:sldChg chg="modSp mod">
        <pc:chgData name="권대한" userId="90e5ee74-0a71-40e6-8737-429aeace50bc" providerId="ADAL" clId="{67375F94-89E4-452C-9CC4-24AA211FF644}" dt="2021-05-04T00:35:39.525" v="260" actId="20577"/>
        <pc:sldMkLst>
          <pc:docMk/>
          <pc:sldMk cId="836405709" sldId="257"/>
        </pc:sldMkLst>
        <pc:spChg chg="mod">
          <ac:chgData name="권대한" userId="90e5ee74-0a71-40e6-8737-429aeace50bc" providerId="ADAL" clId="{67375F94-89E4-452C-9CC4-24AA211FF644}" dt="2021-05-04T00:35:39.525" v="260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modSp mod">
        <pc:chgData name="권대한" userId="90e5ee74-0a71-40e6-8737-429aeace50bc" providerId="ADAL" clId="{67375F94-89E4-452C-9CC4-24AA211FF644}" dt="2021-05-04T00:36:02.523" v="271" actId="20577"/>
        <pc:sldMkLst>
          <pc:docMk/>
          <pc:sldMk cId="2604558302" sldId="258"/>
        </pc:sldMkLst>
        <pc:spChg chg="mod">
          <ac:chgData name="권대한" userId="90e5ee74-0a71-40e6-8737-429aeace50bc" providerId="ADAL" clId="{67375F94-89E4-452C-9CC4-24AA211FF644}" dt="2021-05-04T00:36:02.523" v="271" actId="20577"/>
          <ac:spMkLst>
            <pc:docMk/>
            <pc:sldMk cId="2604558302" sldId="258"/>
            <ac:spMk id="7" creationId="{CFF1E810-5BE6-447F-A77B-56D40F47374C}"/>
          </ac:spMkLst>
        </pc:spChg>
      </pc:sldChg>
      <pc:sldChg chg="modSp mod">
        <pc:chgData name="권대한" userId="90e5ee74-0a71-40e6-8737-429aeace50bc" providerId="ADAL" clId="{67375F94-89E4-452C-9CC4-24AA211FF644}" dt="2021-05-04T00:36:09.045" v="276" actId="20577"/>
        <pc:sldMkLst>
          <pc:docMk/>
          <pc:sldMk cId="3479021742" sldId="260"/>
        </pc:sldMkLst>
        <pc:spChg chg="mod">
          <ac:chgData name="권대한" userId="90e5ee74-0a71-40e6-8737-429aeace50bc" providerId="ADAL" clId="{67375F94-89E4-452C-9CC4-24AA211FF644}" dt="2021-05-04T00:36:09.045" v="276" actId="20577"/>
          <ac:spMkLst>
            <pc:docMk/>
            <pc:sldMk cId="3479021742" sldId="260"/>
            <ac:spMk id="7" creationId="{16539505-6FF2-48F4-AA65-7929160297F9}"/>
          </ac:spMkLst>
        </pc:spChg>
      </pc:sldChg>
      <pc:sldChg chg="modSp mod">
        <pc:chgData name="권대한" userId="90e5ee74-0a71-40e6-8737-429aeace50bc" providerId="ADAL" clId="{67375F94-89E4-452C-9CC4-24AA211FF644}" dt="2021-05-04T00:36:13.036" v="277" actId="20577"/>
        <pc:sldMkLst>
          <pc:docMk/>
          <pc:sldMk cId="3937957054" sldId="267"/>
        </pc:sldMkLst>
        <pc:spChg chg="mod">
          <ac:chgData name="권대한" userId="90e5ee74-0a71-40e6-8737-429aeace50bc" providerId="ADAL" clId="{67375F94-89E4-452C-9CC4-24AA211FF644}" dt="2021-05-04T00:36:13.036" v="277" actId="20577"/>
          <ac:spMkLst>
            <pc:docMk/>
            <pc:sldMk cId="3937957054" sldId="267"/>
            <ac:spMk id="6" creationId="{FB00EE4F-3FEB-4152-8460-554847BC34E6}"/>
          </ac:spMkLst>
        </pc:spChg>
      </pc:sldChg>
      <pc:sldChg chg="modSp mod">
        <pc:chgData name="권대한" userId="90e5ee74-0a71-40e6-8737-429aeace50bc" providerId="ADAL" clId="{67375F94-89E4-452C-9CC4-24AA211FF644}" dt="2021-05-04T00:25:22.319" v="242" actId="21"/>
        <pc:sldMkLst>
          <pc:docMk/>
          <pc:sldMk cId="3534400699" sldId="268"/>
        </pc:sldMkLst>
        <pc:spChg chg="mod">
          <ac:chgData name="권대한" userId="90e5ee74-0a71-40e6-8737-429aeace50bc" providerId="ADAL" clId="{67375F94-89E4-452C-9CC4-24AA211FF644}" dt="2021-05-04T00:25:22.319" v="242" actId="21"/>
          <ac:spMkLst>
            <pc:docMk/>
            <pc:sldMk cId="3534400699" sldId="268"/>
            <ac:spMk id="3" creationId="{B590E987-EE72-4663-BC34-0E3EB2268256}"/>
          </ac:spMkLst>
        </pc:spChg>
      </pc:sldChg>
      <pc:sldChg chg="modSp mod">
        <pc:chgData name="권대한" userId="90e5ee74-0a71-40e6-8737-429aeace50bc" providerId="ADAL" clId="{67375F94-89E4-452C-9CC4-24AA211FF644}" dt="2021-05-04T00:25:49.857" v="258" actId="20577"/>
        <pc:sldMkLst>
          <pc:docMk/>
          <pc:sldMk cId="1026912540" sldId="269"/>
        </pc:sldMkLst>
        <pc:spChg chg="mod">
          <ac:chgData name="권대한" userId="90e5ee74-0a71-40e6-8737-429aeace50bc" providerId="ADAL" clId="{67375F94-89E4-452C-9CC4-24AA211FF644}" dt="2021-05-04T00:25:49.857" v="258" actId="20577"/>
          <ac:spMkLst>
            <pc:docMk/>
            <pc:sldMk cId="1026912540" sldId="269"/>
            <ac:spMk id="3" creationId="{BCA6A4F6-8253-4CAE-825D-F359A3AE90C3}"/>
          </ac:spMkLst>
        </pc:spChg>
      </pc:sldChg>
      <pc:sldChg chg="modSp mod">
        <pc:chgData name="권대한" userId="90e5ee74-0a71-40e6-8737-429aeace50bc" providerId="ADAL" clId="{67375F94-89E4-452C-9CC4-24AA211FF644}" dt="2021-05-04T00:35:55.265" v="264" actId="20577"/>
        <pc:sldMkLst>
          <pc:docMk/>
          <pc:sldMk cId="2468446499" sldId="277"/>
        </pc:sldMkLst>
        <pc:spChg chg="mod">
          <ac:chgData name="권대한" userId="90e5ee74-0a71-40e6-8737-429aeace50bc" providerId="ADAL" clId="{67375F94-89E4-452C-9CC4-24AA211FF644}" dt="2021-05-04T00:35:55.265" v="264" actId="20577"/>
          <ac:spMkLst>
            <pc:docMk/>
            <pc:sldMk cId="2468446499" sldId="277"/>
            <ac:spMk id="7" creationId="{A883A91B-CEE5-4454-84C4-0C7AAC99753D}"/>
          </ac:spMkLst>
        </pc:spChg>
      </pc:sldChg>
      <pc:sldChg chg="modSp mod">
        <pc:chgData name="권대한" userId="90e5ee74-0a71-40e6-8737-429aeace50bc" providerId="ADAL" clId="{67375F94-89E4-452C-9CC4-24AA211FF644}" dt="2021-05-04T00:35:46.906" v="261" actId="20577"/>
        <pc:sldMkLst>
          <pc:docMk/>
          <pc:sldMk cId="516436956" sldId="280"/>
        </pc:sldMkLst>
        <pc:spChg chg="mod">
          <ac:chgData name="권대한" userId="90e5ee74-0a71-40e6-8737-429aeace50bc" providerId="ADAL" clId="{67375F94-89E4-452C-9CC4-24AA211FF644}" dt="2021-05-04T00:35:46.906" v="261" actId="20577"/>
          <ac:spMkLst>
            <pc:docMk/>
            <pc:sldMk cId="516436956" sldId="280"/>
            <ac:spMk id="7" creationId="{374862E6-0CC8-44F7-8CA5-F92B5DCFF8E7}"/>
          </ac:spMkLst>
        </pc:spChg>
      </pc:sldChg>
      <pc:sldChg chg="modSp mod">
        <pc:chgData name="권대한" userId="90e5ee74-0a71-40e6-8737-429aeace50bc" providerId="ADAL" clId="{67375F94-89E4-452C-9CC4-24AA211FF644}" dt="2021-05-04T00:35:51.971" v="262" actId="20577"/>
        <pc:sldMkLst>
          <pc:docMk/>
          <pc:sldMk cId="3805711137" sldId="283"/>
        </pc:sldMkLst>
        <pc:spChg chg="mod">
          <ac:chgData name="권대한" userId="90e5ee74-0a71-40e6-8737-429aeace50bc" providerId="ADAL" clId="{67375F94-89E4-452C-9CC4-24AA211FF644}" dt="2021-05-04T00:35:51.971" v="262" actId="20577"/>
          <ac:spMkLst>
            <pc:docMk/>
            <pc:sldMk cId="3805711137" sldId="283"/>
            <ac:spMk id="7" creationId="{87E845F4-601C-4472-A4A0-427E9DC2943B}"/>
          </ac:spMkLst>
        </pc:spChg>
      </pc:sldChg>
      <pc:sldChg chg="modSp mod">
        <pc:chgData name="권대한" userId="90e5ee74-0a71-40e6-8737-429aeace50bc" providerId="ADAL" clId="{67375F94-89E4-452C-9CC4-24AA211FF644}" dt="2021-05-04T00:07:21.667" v="233" actId="21"/>
        <pc:sldMkLst>
          <pc:docMk/>
          <pc:sldMk cId="241170796" sldId="287"/>
        </pc:sldMkLst>
        <pc:spChg chg="mod">
          <ac:chgData name="권대한" userId="90e5ee74-0a71-40e6-8737-429aeace50bc" providerId="ADAL" clId="{67375F94-89E4-452C-9CC4-24AA211FF644}" dt="2021-05-04T00:07:21.667" v="233" actId="21"/>
          <ac:spMkLst>
            <pc:docMk/>
            <pc:sldMk cId="241170796" sldId="287"/>
            <ac:spMk id="3" creationId="{353CA99B-0AE6-4E65-8CDD-32433FC5A1AE}"/>
          </ac:spMkLst>
        </pc:spChg>
      </pc:sldChg>
      <pc:sldChg chg="modSp new mod">
        <pc:chgData name="권대한" userId="90e5ee74-0a71-40e6-8737-429aeace50bc" providerId="ADAL" clId="{67375F94-89E4-452C-9CC4-24AA211FF644}" dt="2021-05-04T00:07:33.842" v="236"/>
        <pc:sldMkLst>
          <pc:docMk/>
          <pc:sldMk cId="3923897388" sldId="288"/>
        </pc:sldMkLst>
        <pc:spChg chg="mod">
          <ac:chgData name="권대한" userId="90e5ee74-0a71-40e6-8737-429aeace50bc" providerId="ADAL" clId="{67375F94-89E4-452C-9CC4-24AA211FF644}" dt="2021-05-04T00:07:33.842" v="236"/>
          <ac:spMkLst>
            <pc:docMk/>
            <pc:sldMk cId="3923897388" sldId="288"/>
            <ac:spMk id="2" creationId="{2ECE57CB-E2B7-4F3D-B78D-A12E70F79EA2}"/>
          </ac:spMkLst>
        </pc:spChg>
        <pc:spChg chg="mod">
          <ac:chgData name="권대한" userId="90e5ee74-0a71-40e6-8737-429aeace50bc" providerId="ADAL" clId="{67375F94-89E4-452C-9CC4-24AA211FF644}" dt="2021-05-04T00:07:30.855" v="235"/>
          <ac:spMkLst>
            <pc:docMk/>
            <pc:sldMk cId="3923897388" sldId="288"/>
            <ac:spMk id="3" creationId="{6714542C-FECD-4E2A-B3DA-7D169F5B41F3}"/>
          </ac:spMkLst>
        </pc:spChg>
      </pc:sldChg>
    </pc:docChg>
  </pc:docChgLst>
  <pc:docChgLst>
    <pc:chgData name="권대한" userId="90e5ee74-0a71-40e6-8737-429aeace50bc" providerId="ADAL" clId="{CEEFCF26-1317-422E-82F0-1C382C03B86E}"/>
    <pc:docChg chg="undo redo custSel addSld delSld modSld sldOrd">
      <pc:chgData name="권대한" userId="90e5ee74-0a71-40e6-8737-429aeace50bc" providerId="ADAL" clId="{CEEFCF26-1317-422E-82F0-1C382C03B86E}" dt="2021-05-03T23:15:00.556" v="3108" actId="20577"/>
      <pc:docMkLst>
        <pc:docMk/>
      </pc:docMkLst>
      <pc:sldChg chg="modSp mod">
        <pc:chgData name="권대한" userId="90e5ee74-0a71-40e6-8737-429aeace50bc" providerId="ADAL" clId="{CEEFCF26-1317-422E-82F0-1C382C03B86E}" dt="2021-05-03T21:06:03.655" v="45" actId="20577"/>
        <pc:sldMkLst>
          <pc:docMk/>
          <pc:sldMk cId="2118100865" sldId="256"/>
        </pc:sldMkLst>
        <pc:spChg chg="mod">
          <ac:chgData name="권대한" userId="90e5ee74-0a71-40e6-8737-429aeace50bc" providerId="ADAL" clId="{CEEFCF26-1317-422E-82F0-1C382C03B86E}" dt="2021-05-03T21:06:03.655" v="45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CEEFCF26-1317-422E-82F0-1C382C03B86E}" dt="2021-05-03T21:08:31.743" v="79" actId="6549"/>
        <pc:sldMkLst>
          <pc:docMk/>
          <pc:sldMk cId="836405709" sldId="257"/>
        </pc:sldMkLst>
        <pc:spChg chg="mod">
          <ac:chgData name="권대한" userId="90e5ee74-0a71-40e6-8737-429aeace50bc" providerId="ADAL" clId="{CEEFCF26-1317-422E-82F0-1C382C03B86E}" dt="2021-05-03T21:08:31.743" v="79" actId="6549"/>
          <ac:spMkLst>
            <pc:docMk/>
            <pc:sldMk cId="836405709" sldId="257"/>
            <ac:spMk id="3" creationId="{31064449-9EF0-44A9-88AB-7844E659E775}"/>
          </ac:spMkLst>
        </pc:spChg>
      </pc:sldChg>
      <pc:sldChg chg="modSp mod">
        <pc:chgData name="권대한" userId="90e5ee74-0a71-40e6-8737-429aeace50bc" providerId="ADAL" clId="{CEEFCF26-1317-422E-82F0-1C382C03B86E}" dt="2021-05-03T23:15:00.556" v="3108" actId="20577"/>
        <pc:sldMkLst>
          <pc:docMk/>
          <pc:sldMk cId="2604558302" sldId="258"/>
        </pc:sldMkLst>
        <pc:spChg chg="mod">
          <ac:chgData name="권대한" userId="90e5ee74-0a71-40e6-8737-429aeace50bc" providerId="ADAL" clId="{CEEFCF26-1317-422E-82F0-1C382C03B86E}" dt="2021-05-03T23:11:46.482" v="3096" actId="20577"/>
          <ac:spMkLst>
            <pc:docMk/>
            <pc:sldMk cId="2604558302" sldId="258"/>
            <ac:spMk id="2" creationId="{47B217CA-73B8-4718-888B-20D43F4E93CC}"/>
          </ac:spMkLst>
        </pc:spChg>
        <pc:spChg chg="mod">
          <ac:chgData name="권대한" userId="90e5ee74-0a71-40e6-8737-429aeace50bc" providerId="ADAL" clId="{CEEFCF26-1317-422E-82F0-1C382C03B86E}" dt="2021-05-03T23:03:20.319" v="2857"/>
          <ac:spMkLst>
            <pc:docMk/>
            <pc:sldMk cId="2604558302" sldId="258"/>
            <ac:spMk id="3" creationId="{EC822055-57FD-4451-A41D-DA6093BA1A5A}"/>
          </ac:spMkLst>
        </pc:spChg>
        <pc:spChg chg="mod">
          <ac:chgData name="권대한" userId="90e5ee74-0a71-40e6-8737-429aeace50bc" providerId="ADAL" clId="{CEEFCF26-1317-422E-82F0-1C382C03B86E}" dt="2021-05-03T23:15:00.556" v="3108" actId="20577"/>
          <ac:spMkLst>
            <pc:docMk/>
            <pc:sldMk cId="2604558302" sldId="258"/>
            <ac:spMk id="7" creationId="{CFF1E810-5BE6-447F-A77B-56D40F47374C}"/>
          </ac:spMkLst>
        </pc:spChg>
      </pc:sldChg>
      <pc:sldChg chg="mod modShow">
        <pc:chgData name="권대한" userId="90e5ee74-0a71-40e6-8737-429aeace50bc" providerId="ADAL" clId="{CEEFCF26-1317-422E-82F0-1C382C03B86E}" dt="2021-05-03T23:04:13.087" v="2862" actId="729"/>
        <pc:sldMkLst>
          <pc:docMk/>
          <pc:sldMk cId="279024024" sldId="259"/>
        </pc:sldMkLst>
      </pc:sldChg>
      <pc:sldChg chg="modSp mod ord">
        <pc:chgData name="권대한" userId="90e5ee74-0a71-40e6-8737-429aeace50bc" providerId="ADAL" clId="{CEEFCF26-1317-422E-82F0-1C382C03B86E}" dt="2021-05-03T23:11:45.037" v="3093" actId="20577"/>
        <pc:sldMkLst>
          <pc:docMk/>
          <pc:sldMk cId="3479021742" sldId="260"/>
        </pc:sldMkLst>
        <pc:spChg chg="mod">
          <ac:chgData name="권대한" userId="90e5ee74-0a71-40e6-8737-429aeace50bc" providerId="ADAL" clId="{CEEFCF26-1317-422E-82F0-1C382C03B86E}" dt="2021-05-03T23:11:45.037" v="3093" actId="20577"/>
          <ac:spMkLst>
            <pc:docMk/>
            <pc:sldMk cId="3479021742" sldId="260"/>
            <ac:spMk id="2" creationId="{3EF9D223-20A3-4A9D-832D-F41AB4240F5D}"/>
          </ac:spMkLst>
        </pc:spChg>
        <pc:spChg chg="mod">
          <ac:chgData name="권대한" userId="90e5ee74-0a71-40e6-8737-429aeace50bc" providerId="ADAL" clId="{CEEFCF26-1317-422E-82F0-1C382C03B86E}" dt="2021-05-03T23:09:38.519" v="3083" actId="20577"/>
          <ac:spMkLst>
            <pc:docMk/>
            <pc:sldMk cId="3479021742" sldId="260"/>
            <ac:spMk id="3" creationId="{C124BAC0-0782-42EA-93B6-58BBBE83C1A4}"/>
          </ac:spMkLst>
        </pc:spChg>
        <pc:spChg chg="mod">
          <ac:chgData name="권대한" userId="90e5ee74-0a71-40e6-8737-429aeace50bc" providerId="ADAL" clId="{CEEFCF26-1317-422E-82F0-1C382C03B86E}" dt="2021-05-03T23:07:59.958" v="3032" actId="1076"/>
          <ac:spMkLst>
            <pc:docMk/>
            <pc:sldMk cId="3479021742" sldId="260"/>
            <ac:spMk id="7" creationId="{16539505-6FF2-48F4-AA65-7929160297F9}"/>
          </ac:spMkLst>
        </pc:spChg>
      </pc:sldChg>
      <pc:sldChg chg="modSp add mod ord">
        <pc:chgData name="권대한" userId="90e5ee74-0a71-40e6-8737-429aeace50bc" providerId="ADAL" clId="{CEEFCF26-1317-422E-82F0-1C382C03B86E}" dt="2021-05-03T22:04:28.762" v="1561"/>
        <pc:sldMkLst>
          <pc:docMk/>
          <pc:sldMk cId="3414223608" sldId="261"/>
        </pc:sldMkLst>
        <pc:spChg chg="mod">
          <ac:chgData name="권대한" userId="90e5ee74-0a71-40e6-8737-429aeace50bc" providerId="ADAL" clId="{CEEFCF26-1317-422E-82F0-1C382C03B86E}" dt="2021-05-03T21:32:49.983" v="1004"/>
          <ac:spMkLst>
            <pc:docMk/>
            <pc:sldMk cId="3414223608" sldId="261"/>
            <ac:spMk id="2" creationId="{83901134-822B-48C9-88A2-D5AB108507EE}"/>
          </ac:spMkLst>
        </pc:spChg>
      </pc:sldChg>
      <pc:sldChg chg="modSp add del mod modShow">
        <pc:chgData name="권대한" userId="90e5ee74-0a71-40e6-8737-429aeace50bc" providerId="ADAL" clId="{CEEFCF26-1317-422E-82F0-1C382C03B86E}" dt="2021-05-03T23:01:00.222" v="2747" actId="21"/>
        <pc:sldMkLst>
          <pc:docMk/>
          <pc:sldMk cId="3790080253" sldId="262"/>
        </pc:sldMkLst>
        <pc:spChg chg="mod">
          <ac:chgData name="권대한" userId="90e5ee74-0a71-40e6-8737-429aeace50bc" providerId="ADAL" clId="{CEEFCF26-1317-422E-82F0-1C382C03B86E}" dt="2021-05-03T23:01:00.222" v="2747" actId="21"/>
          <ac:spMkLst>
            <pc:docMk/>
            <pc:sldMk cId="3790080253" sldId="262"/>
            <ac:spMk id="3" creationId="{8FA5EE8D-EBE5-444C-9001-21959A13FE5A}"/>
          </ac:spMkLst>
        </pc:spChg>
      </pc:sldChg>
      <pc:sldChg chg="del">
        <pc:chgData name="권대한" userId="90e5ee74-0a71-40e6-8737-429aeace50bc" providerId="ADAL" clId="{CEEFCF26-1317-422E-82F0-1C382C03B86E}" dt="2021-05-03T22:52:26.331" v="2560" actId="47"/>
        <pc:sldMkLst>
          <pc:docMk/>
          <pc:sldMk cId="3342251793" sldId="263"/>
        </pc:sldMkLst>
      </pc:sldChg>
      <pc:sldChg chg="del">
        <pc:chgData name="권대한" userId="90e5ee74-0a71-40e6-8737-429aeace50bc" providerId="ADAL" clId="{CEEFCF26-1317-422E-82F0-1C382C03B86E}" dt="2021-05-03T22:52:38.680" v="2563" actId="47"/>
        <pc:sldMkLst>
          <pc:docMk/>
          <pc:sldMk cId="1717741219" sldId="264"/>
        </pc:sldMkLst>
      </pc:sldChg>
      <pc:sldChg chg="mod modShow">
        <pc:chgData name="권대한" userId="90e5ee74-0a71-40e6-8737-429aeace50bc" providerId="ADAL" clId="{CEEFCF26-1317-422E-82F0-1C382C03B86E}" dt="2021-05-03T22:54:01.059" v="2577" actId="729"/>
        <pc:sldMkLst>
          <pc:docMk/>
          <pc:sldMk cId="2227160029" sldId="265"/>
        </pc:sldMkLst>
      </pc:sldChg>
      <pc:sldChg chg="add del mod ord modShow">
        <pc:chgData name="권대한" userId="90e5ee74-0a71-40e6-8737-429aeace50bc" providerId="ADAL" clId="{CEEFCF26-1317-422E-82F0-1C382C03B86E}" dt="2021-05-03T23:04:22.673" v="2866"/>
        <pc:sldMkLst>
          <pc:docMk/>
          <pc:sldMk cId="3209405632" sldId="266"/>
        </pc:sldMkLst>
      </pc:sldChg>
      <pc:sldChg chg="addSp delSp modSp mod ord">
        <pc:chgData name="권대한" userId="90e5ee74-0a71-40e6-8737-429aeace50bc" providerId="ADAL" clId="{CEEFCF26-1317-422E-82F0-1C382C03B86E}" dt="2021-05-03T23:07:13.116" v="3030" actId="20577"/>
        <pc:sldMkLst>
          <pc:docMk/>
          <pc:sldMk cId="3937957054" sldId="267"/>
        </pc:sldMkLst>
        <pc:spChg chg="del">
          <ac:chgData name="권대한" userId="90e5ee74-0a71-40e6-8737-429aeace50bc" providerId="ADAL" clId="{CEEFCF26-1317-422E-82F0-1C382C03B86E}" dt="2021-05-03T23:05:12.741" v="2876" actId="478"/>
          <ac:spMkLst>
            <pc:docMk/>
            <pc:sldMk cId="3937957054" sldId="267"/>
            <ac:spMk id="2" creationId="{F4EB2EFB-A1AE-4875-B6C9-AC70B64B7453}"/>
          </ac:spMkLst>
        </pc:spChg>
        <pc:spChg chg="mod">
          <ac:chgData name="권대한" userId="90e5ee74-0a71-40e6-8737-429aeace50bc" providerId="ADAL" clId="{CEEFCF26-1317-422E-82F0-1C382C03B86E}" dt="2021-05-03T23:06:52.830" v="3029" actId="27636"/>
          <ac:spMkLst>
            <pc:docMk/>
            <pc:sldMk cId="3937957054" sldId="267"/>
            <ac:spMk id="3" creationId="{623AB697-F292-454A-8EA8-6033D0C318BC}"/>
          </ac:spMkLst>
        </pc:spChg>
        <pc:spChg chg="mod">
          <ac:chgData name="권대한" userId="90e5ee74-0a71-40e6-8737-429aeace50bc" providerId="ADAL" clId="{CEEFCF26-1317-422E-82F0-1C382C03B86E}" dt="2021-05-03T23:07:13.116" v="3030" actId="20577"/>
          <ac:spMkLst>
            <pc:docMk/>
            <pc:sldMk cId="3937957054" sldId="267"/>
            <ac:spMk id="6" creationId="{FB00EE4F-3FEB-4152-8460-554847BC34E6}"/>
          </ac:spMkLst>
        </pc:spChg>
        <pc:spChg chg="add del mod">
          <ac:chgData name="권대한" userId="90e5ee74-0a71-40e6-8737-429aeace50bc" providerId="ADAL" clId="{CEEFCF26-1317-422E-82F0-1C382C03B86E}" dt="2021-05-03T23:05:11.259" v="2875"/>
          <ac:spMkLst>
            <pc:docMk/>
            <pc:sldMk cId="3937957054" sldId="267"/>
            <ac:spMk id="7" creationId="{71D9C3C2-DCE3-4425-AF6E-77E0EF21E27B}"/>
          </ac:spMkLst>
        </pc:spChg>
        <pc:spChg chg="add del mod">
          <ac:chgData name="권대한" userId="90e5ee74-0a71-40e6-8737-429aeace50bc" providerId="ADAL" clId="{CEEFCF26-1317-422E-82F0-1C382C03B86E}" dt="2021-05-03T23:05:15.758" v="2879"/>
          <ac:spMkLst>
            <pc:docMk/>
            <pc:sldMk cId="3937957054" sldId="267"/>
            <ac:spMk id="9" creationId="{C2711874-3DD7-4845-8F62-74D17469BCBF}"/>
          </ac:spMkLst>
        </pc:spChg>
        <pc:spChg chg="add del mod">
          <ac:chgData name="권대한" userId="90e5ee74-0a71-40e6-8737-429aeace50bc" providerId="ADAL" clId="{CEEFCF26-1317-422E-82F0-1C382C03B86E}" dt="2021-05-03T23:05:14.911" v="2878"/>
          <ac:spMkLst>
            <pc:docMk/>
            <pc:sldMk cId="3937957054" sldId="267"/>
            <ac:spMk id="10" creationId="{73F2A779-61FA-4E27-99F7-0778CE265E3B}"/>
          </ac:spMkLst>
        </pc:spChg>
        <pc:spChg chg="add mod">
          <ac:chgData name="권대한" userId="90e5ee74-0a71-40e6-8737-429aeace50bc" providerId="ADAL" clId="{CEEFCF26-1317-422E-82F0-1C382C03B86E}" dt="2021-05-03T23:05:15.758" v="2879"/>
          <ac:spMkLst>
            <pc:docMk/>
            <pc:sldMk cId="3937957054" sldId="267"/>
            <ac:spMk id="11" creationId="{FD4FDEAB-0469-4E78-99B3-AEEBDCE4199C}"/>
          </ac:spMkLst>
        </pc:spChg>
      </pc:sldChg>
      <pc:sldChg chg="addSp delSp modSp mod ord">
        <pc:chgData name="권대한" userId="90e5ee74-0a71-40e6-8737-429aeace50bc" providerId="ADAL" clId="{CEEFCF26-1317-422E-82F0-1C382C03B86E}" dt="2021-05-03T23:05:47.869" v="2899" actId="20577"/>
        <pc:sldMkLst>
          <pc:docMk/>
          <pc:sldMk cId="3534400699" sldId="268"/>
        </pc:sldMkLst>
        <pc:spChg chg="del">
          <ac:chgData name="권대한" userId="90e5ee74-0a71-40e6-8737-429aeace50bc" providerId="ADAL" clId="{CEEFCF26-1317-422E-82F0-1C382C03B86E}" dt="2021-05-03T23:05:19.185" v="2881" actId="478"/>
          <ac:spMkLst>
            <pc:docMk/>
            <pc:sldMk cId="3534400699" sldId="268"/>
            <ac:spMk id="2" creationId="{1C8AC676-A61E-470C-B4B0-52826D7B1CE0}"/>
          </ac:spMkLst>
        </pc:spChg>
        <pc:spChg chg="mod">
          <ac:chgData name="권대한" userId="90e5ee74-0a71-40e6-8737-429aeace50bc" providerId="ADAL" clId="{CEEFCF26-1317-422E-82F0-1C382C03B86E}" dt="2021-05-03T23:05:47.869" v="2899" actId="20577"/>
          <ac:spMkLst>
            <pc:docMk/>
            <pc:sldMk cId="3534400699" sldId="268"/>
            <ac:spMk id="3" creationId="{B590E987-EE72-4663-BC34-0E3EB2268256}"/>
          </ac:spMkLst>
        </pc:spChg>
        <pc:spChg chg="add del mod">
          <ac:chgData name="권대한" userId="90e5ee74-0a71-40e6-8737-429aeace50bc" providerId="ADAL" clId="{CEEFCF26-1317-422E-82F0-1C382C03B86E}" dt="2021-05-03T23:05:27.036" v="2886" actId="478"/>
          <ac:spMkLst>
            <pc:docMk/>
            <pc:sldMk cId="3534400699" sldId="268"/>
            <ac:spMk id="6" creationId="{0E28900F-5A13-4669-A6C6-43B3F4A4B717}"/>
          </ac:spMkLst>
        </pc:spChg>
        <pc:spChg chg="add del mod">
          <ac:chgData name="권대한" userId="90e5ee74-0a71-40e6-8737-429aeace50bc" providerId="ADAL" clId="{CEEFCF26-1317-422E-82F0-1C382C03B86E}" dt="2021-05-03T23:05:20.739" v="2882" actId="478"/>
          <ac:spMkLst>
            <pc:docMk/>
            <pc:sldMk cId="3534400699" sldId="268"/>
            <ac:spMk id="8" creationId="{1165E8A6-36C3-4F36-BE0B-D7AE75098C2F}"/>
          </ac:spMkLst>
        </pc:spChg>
        <pc:spChg chg="add del mod">
          <ac:chgData name="권대한" userId="90e5ee74-0a71-40e6-8737-429aeace50bc" providerId="ADAL" clId="{CEEFCF26-1317-422E-82F0-1C382C03B86E}" dt="2021-05-03T23:05:23.571" v="2884" actId="478"/>
          <ac:spMkLst>
            <pc:docMk/>
            <pc:sldMk cId="3534400699" sldId="268"/>
            <ac:spMk id="9" creationId="{D7C1C4A0-F05F-465B-800C-4A4F7C846300}"/>
          </ac:spMkLst>
        </pc:spChg>
        <pc:spChg chg="add del mod">
          <ac:chgData name="권대한" userId="90e5ee74-0a71-40e6-8737-429aeace50bc" providerId="ADAL" clId="{CEEFCF26-1317-422E-82F0-1C382C03B86E}" dt="2021-05-03T23:05:25.404" v="2885" actId="478"/>
          <ac:spMkLst>
            <pc:docMk/>
            <pc:sldMk cId="3534400699" sldId="268"/>
            <ac:spMk id="11" creationId="{E336CF35-6719-485E-B3FD-CF67E2DE423B}"/>
          </ac:spMkLst>
        </pc:spChg>
        <pc:spChg chg="add mod">
          <ac:chgData name="권대한" userId="90e5ee74-0a71-40e6-8737-429aeace50bc" providerId="ADAL" clId="{CEEFCF26-1317-422E-82F0-1C382C03B86E}" dt="2021-05-03T23:05:27.301" v="2887"/>
          <ac:spMkLst>
            <pc:docMk/>
            <pc:sldMk cId="3534400699" sldId="268"/>
            <ac:spMk id="12" creationId="{AC076A19-31DE-4770-9E8E-C1A7A1827A47}"/>
          </ac:spMkLst>
        </pc:spChg>
      </pc:sldChg>
      <pc:sldChg chg="modSp mod ord">
        <pc:chgData name="권대한" userId="90e5ee74-0a71-40e6-8737-429aeace50bc" providerId="ADAL" clId="{CEEFCF26-1317-422E-82F0-1C382C03B86E}" dt="2021-05-03T23:04:30.309" v="2870"/>
        <pc:sldMkLst>
          <pc:docMk/>
          <pc:sldMk cId="1026912540" sldId="269"/>
        </pc:sldMkLst>
        <pc:spChg chg="mod">
          <ac:chgData name="권대한" userId="90e5ee74-0a71-40e6-8737-429aeace50bc" providerId="ADAL" clId="{CEEFCF26-1317-422E-82F0-1C382C03B86E}" dt="2021-05-03T22:54:53.421" v="2587" actId="20577"/>
          <ac:spMkLst>
            <pc:docMk/>
            <pc:sldMk cId="1026912540" sldId="269"/>
            <ac:spMk id="2" creationId="{4561BC2D-5692-4D2E-86C7-6C99E628FB91}"/>
          </ac:spMkLst>
        </pc:spChg>
        <pc:spChg chg="mod">
          <ac:chgData name="권대한" userId="90e5ee74-0a71-40e6-8737-429aeace50bc" providerId="ADAL" clId="{CEEFCF26-1317-422E-82F0-1C382C03B86E}" dt="2021-05-03T22:55:19.323" v="2611" actId="20577"/>
          <ac:spMkLst>
            <pc:docMk/>
            <pc:sldMk cId="1026912540" sldId="269"/>
            <ac:spMk id="3" creationId="{BCA6A4F6-8253-4CAE-825D-F359A3AE90C3}"/>
          </ac:spMkLst>
        </pc:spChg>
      </pc:sldChg>
      <pc:sldChg chg="addSp delSp mod ord">
        <pc:chgData name="권대한" userId="90e5ee74-0a71-40e6-8737-429aeace50bc" providerId="ADAL" clId="{CEEFCF26-1317-422E-82F0-1C382C03B86E}" dt="2021-05-03T23:03:51.476" v="2859"/>
        <pc:sldMkLst>
          <pc:docMk/>
          <pc:sldMk cId="1759277436" sldId="270"/>
        </pc:sldMkLst>
        <pc:picChg chg="del">
          <ac:chgData name="권대한" userId="90e5ee74-0a71-40e6-8737-429aeace50bc" providerId="ADAL" clId="{CEEFCF26-1317-422E-82F0-1C382C03B86E}" dt="2021-05-03T22:57:35.034" v="2614" actId="478"/>
          <ac:picMkLst>
            <pc:docMk/>
            <pc:sldMk cId="1759277436" sldId="270"/>
            <ac:picMk id="7" creationId="{05500AC9-24C0-4816-BADC-A6E57BC974D1}"/>
          </ac:picMkLst>
        </pc:picChg>
        <pc:picChg chg="add">
          <ac:chgData name="권대한" userId="90e5ee74-0a71-40e6-8737-429aeace50bc" providerId="ADAL" clId="{CEEFCF26-1317-422E-82F0-1C382C03B86E}" dt="2021-05-03T22:57:49.602" v="2615"/>
          <ac:picMkLst>
            <pc:docMk/>
            <pc:sldMk cId="1759277436" sldId="270"/>
            <ac:picMk id="2050" creationId="{156DBA67-F831-4D27-9007-051E75574AF3}"/>
          </ac:picMkLst>
        </pc:picChg>
      </pc:sldChg>
      <pc:sldChg chg="mod modShow">
        <pc:chgData name="권대한" userId="90e5ee74-0a71-40e6-8737-429aeace50bc" providerId="ADAL" clId="{CEEFCF26-1317-422E-82F0-1C382C03B86E}" dt="2021-05-03T22:54:01.059" v="2577" actId="729"/>
        <pc:sldMkLst>
          <pc:docMk/>
          <pc:sldMk cId="760815235" sldId="271"/>
        </pc:sldMkLst>
      </pc:sldChg>
      <pc:sldChg chg="ord">
        <pc:chgData name="권대한" userId="90e5ee74-0a71-40e6-8737-429aeace50bc" providerId="ADAL" clId="{CEEFCF26-1317-422E-82F0-1C382C03B86E}" dt="2021-05-03T23:04:30.309" v="2870"/>
        <pc:sldMkLst>
          <pc:docMk/>
          <pc:sldMk cId="4137907692" sldId="272"/>
        </pc:sldMkLst>
      </pc:sldChg>
      <pc:sldChg chg="add del mod modShow">
        <pc:chgData name="권대한" userId="90e5ee74-0a71-40e6-8737-429aeace50bc" providerId="ADAL" clId="{CEEFCF26-1317-422E-82F0-1C382C03B86E}" dt="2021-05-03T22:53:35.606" v="2576" actId="729"/>
        <pc:sldMkLst>
          <pc:docMk/>
          <pc:sldMk cId="2285812008" sldId="273"/>
        </pc:sldMkLst>
      </pc:sldChg>
      <pc:sldChg chg="ord">
        <pc:chgData name="권대한" userId="90e5ee74-0a71-40e6-8737-429aeace50bc" providerId="ADAL" clId="{CEEFCF26-1317-422E-82F0-1C382C03B86E}" dt="2021-05-03T23:04:51.521" v="2872"/>
        <pc:sldMkLst>
          <pc:docMk/>
          <pc:sldMk cId="2685031043" sldId="274"/>
        </pc:sldMkLst>
      </pc:sldChg>
      <pc:sldChg chg="modSp new del mod modNotesTx">
        <pc:chgData name="권대한" userId="90e5ee74-0a71-40e6-8737-429aeace50bc" providerId="ADAL" clId="{CEEFCF26-1317-422E-82F0-1C382C03B86E}" dt="2021-05-03T21:18:12.800" v="140" actId="47"/>
        <pc:sldMkLst>
          <pc:docMk/>
          <pc:sldMk cId="1823643355" sldId="275"/>
        </pc:sldMkLst>
        <pc:spChg chg="mod">
          <ac:chgData name="권대한" userId="90e5ee74-0a71-40e6-8737-429aeace50bc" providerId="ADAL" clId="{CEEFCF26-1317-422E-82F0-1C382C03B86E}" dt="2021-05-03T21:08:47.763" v="82" actId="20577"/>
          <ac:spMkLst>
            <pc:docMk/>
            <pc:sldMk cId="1823643355" sldId="275"/>
            <ac:spMk id="2" creationId="{B9ED285A-A7B0-4974-A6FA-722174304D93}"/>
          </ac:spMkLst>
        </pc:spChg>
        <pc:spChg chg="mod">
          <ac:chgData name="권대한" userId="90e5ee74-0a71-40e6-8737-429aeace50bc" providerId="ADAL" clId="{CEEFCF26-1317-422E-82F0-1C382C03B86E}" dt="2021-05-03T21:09:42.668" v="138" actId="20577"/>
          <ac:spMkLst>
            <pc:docMk/>
            <pc:sldMk cId="1823643355" sldId="275"/>
            <ac:spMk id="3" creationId="{71F16A54-C968-4B2D-84AE-59E9C57419DD}"/>
          </ac:spMkLst>
        </pc:spChg>
      </pc:sldChg>
      <pc:sldChg chg="addSp modSp add mod">
        <pc:chgData name="권대한" userId="90e5ee74-0a71-40e6-8737-429aeace50bc" providerId="ADAL" clId="{CEEFCF26-1317-422E-82F0-1C382C03B86E}" dt="2021-05-03T21:58:00.821" v="1527" actId="20577"/>
        <pc:sldMkLst>
          <pc:docMk/>
          <pc:sldMk cId="3526894766" sldId="276"/>
        </pc:sldMkLst>
        <pc:spChg chg="mod">
          <ac:chgData name="권대한" userId="90e5ee74-0a71-40e6-8737-429aeace50bc" providerId="ADAL" clId="{CEEFCF26-1317-422E-82F0-1C382C03B86E}" dt="2021-05-03T21:58:00.821" v="1527" actId="20577"/>
          <ac:spMkLst>
            <pc:docMk/>
            <pc:sldMk cId="3526894766" sldId="276"/>
            <ac:spMk id="3" creationId="{061631F9-A32C-4757-BECC-D193D4666AFB}"/>
          </ac:spMkLst>
        </pc:spChg>
        <pc:spChg chg="mod">
          <ac:chgData name="권대한" userId="90e5ee74-0a71-40e6-8737-429aeace50bc" providerId="ADAL" clId="{CEEFCF26-1317-422E-82F0-1C382C03B86E}" dt="2021-05-03T21:32:37.294" v="1000" actId="20577"/>
          <ac:spMkLst>
            <pc:docMk/>
            <pc:sldMk cId="3526894766" sldId="276"/>
            <ac:spMk id="7" creationId="{8FFE65A2-1D99-4368-9E6C-C478D94BD9DC}"/>
          </ac:spMkLst>
        </pc:spChg>
        <pc:picChg chg="add mod">
          <ac:chgData name="권대한" userId="90e5ee74-0a71-40e6-8737-429aeace50bc" providerId="ADAL" clId="{CEEFCF26-1317-422E-82F0-1C382C03B86E}" dt="2021-05-03T21:25:52.844" v="551" actId="167"/>
          <ac:picMkLst>
            <pc:docMk/>
            <pc:sldMk cId="3526894766" sldId="276"/>
            <ac:picMk id="1026" creationId="{9EF3F962-1FFF-4EDE-8CA4-152720E4D703}"/>
          </ac:picMkLst>
        </pc:picChg>
      </pc:sldChg>
      <pc:sldChg chg="addSp modSp add mod">
        <pc:chgData name="권대한" userId="90e5ee74-0a71-40e6-8737-429aeace50bc" providerId="ADAL" clId="{CEEFCF26-1317-422E-82F0-1C382C03B86E}" dt="2021-05-03T22:36:38.920" v="1647" actId="20577"/>
        <pc:sldMkLst>
          <pc:docMk/>
          <pc:sldMk cId="2468446499" sldId="277"/>
        </pc:sldMkLst>
        <pc:spChg chg="mod">
          <ac:chgData name="권대한" userId="90e5ee74-0a71-40e6-8737-429aeace50bc" providerId="ADAL" clId="{CEEFCF26-1317-422E-82F0-1C382C03B86E}" dt="2021-05-03T22:36:38.920" v="1647" actId="20577"/>
          <ac:spMkLst>
            <pc:docMk/>
            <pc:sldMk cId="2468446499" sldId="277"/>
            <ac:spMk id="3" creationId="{B7405E9C-0045-4FDD-98CD-6E91476AF2DF}"/>
          </ac:spMkLst>
        </pc:spChg>
        <pc:spChg chg="mod">
          <ac:chgData name="권대한" userId="90e5ee74-0a71-40e6-8737-429aeace50bc" providerId="ADAL" clId="{CEEFCF26-1317-422E-82F0-1C382C03B86E}" dt="2021-05-03T21:32:51.960" v="1005"/>
          <ac:spMkLst>
            <pc:docMk/>
            <pc:sldMk cId="2468446499" sldId="277"/>
            <ac:spMk id="6" creationId="{784AEC37-EC6A-4BC9-9AB3-35F2374170F6}"/>
          </ac:spMkLst>
        </pc:spChg>
        <pc:spChg chg="add mod">
          <ac:chgData name="권대한" userId="90e5ee74-0a71-40e6-8737-429aeace50bc" providerId="ADAL" clId="{CEEFCF26-1317-422E-82F0-1C382C03B86E}" dt="2021-05-03T21:37:25.025" v="1274" actId="20577"/>
          <ac:spMkLst>
            <pc:docMk/>
            <pc:sldMk cId="2468446499" sldId="277"/>
            <ac:spMk id="7" creationId="{A883A91B-CEE5-4454-84C4-0C7AAC99753D}"/>
          </ac:spMkLst>
        </pc:spChg>
      </pc:sldChg>
      <pc:sldChg chg="addSp modSp add mod ord">
        <pc:chgData name="권대한" userId="90e5ee74-0a71-40e6-8737-429aeace50bc" providerId="ADAL" clId="{CEEFCF26-1317-422E-82F0-1C382C03B86E}" dt="2021-05-03T22:32:19.772" v="1628" actId="120"/>
        <pc:sldMkLst>
          <pc:docMk/>
          <pc:sldMk cId="3347562498" sldId="278"/>
        </pc:sldMkLst>
        <pc:spChg chg="mod">
          <ac:chgData name="권대한" userId="90e5ee74-0a71-40e6-8737-429aeace50bc" providerId="ADAL" clId="{CEEFCF26-1317-422E-82F0-1C382C03B86E}" dt="2021-05-03T21:32:43.349" v="1002"/>
          <ac:spMkLst>
            <pc:docMk/>
            <pc:sldMk cId="3347562498" sldId="278"/>
            <ac:spMk id="2" creationId="{E1C4BA13-346A-42F6-84BC-1F93AAE09F5E}"/>
          </ac:spMkLst>
        </pc:spChg>
        <pc:spChg chg="add mod">
          <ac:chgData name="권대한" userId="90e5ee74-0a71-40e6-8737-429aeace50bc" providerId="ADAL" clId="{CEEFCF26-1317-422E-82F0-1C382C03B86E}" dt="2021-05-03T22:32:19.772" v="1628" actId="120"/>
          <ac:spMkLst>
            <pc:docMk/>
            <pc:sldMk cId="3347562498" sldId="278"/>
            <ac:spMk id="8" creationId="{049DA48E-5F64-495A-8B0B-F1895A7A726A}"/>
          </ac:spMkLst>
        </pc:spChg>
        <pc:cxnChg chg="add mod">
          <ac:chgData name="권대한" userId="90e5ee74-0a71-40e6-8737-429aeace50bc" providerId="ADAL" clId="{CEEFCF26-1317-422E-82F0-1C382C03B86E}" dt="2021-05-03T22:32:02.867" v="1625" actId="14100"/>
          <ac:cxnSpMkLst>
            <pc:docMk/>
            <pc:sldMk cId="3347562498" sldId="278"/>
            <ac:cxnSpMk id="9" creationId="{535CC77C-89B4-4480-B320-E4ECE8D8B3BF}"/>
          </ac:cxnSpMkLst>
        </pc:cxnChg>
      </pc:sldChg>
      <pc:sldChg chg="modSp add mod ord">
        <pc:chgData name="권대한" userId="90e5ee74-0a71-40e6-8737-429aeace50bc" providerId="ADAL" clId="{CEEFCF26-1317-422E-82F0-1C382C03B86E}" dt="2021-05-03T21:33:04.386" v="1009"/>
        <pc:sldMkLst>
          <pc:docMk/>
          <pc:sldMk cId="1108211181" sldId="279"/>
        </pc:sldMkLst>
        <pc:spChg chg="mod">
          <ac:chgData name="권대한" userId="90e5ee74-0a71-40e6-8737-429aeace50bc" providerId="ADAL" clId="{CEEFCF26-1317-422E-82F0-1C382C03B86E}" dt="2021-05-03T21:32:53.875" v="1006"/>
          <ac:spMkLst>
            <pc:docMk/>
            <pc:sldMk cId="1108211181" sldId="279"/>
            <ac:spMk id="2" creationId="{D1BA5D0D-045D-49B0-A09B-A305E035F5B1}"/>
          </ac:spMkLst>
        </pc:spChg>
      </pc:sldChg>
      <pc:sldChg chg="addSp modSp add mod ord">
        <pc:chgData name="권대한" userId="90e5ee74-0a71-40e6-8737-429aeace50bc" providerId="ADAL" clId="{CEEFCF26-1317-422E-82F0-1C382C03B86E}" dt="2021-05-03T22:05:40.382" v="1565" actId="20577"/>
        <pc:sldMkLst>
          <pc:docMk/>
          <pc:sldMk cId="516436956" sldId="280"/>
        </pc:sldMkLst>
        <pc:spChg chg="mod">
          <ac:chgData name="권대한" userId="90e5ee74-0a71-40e6-8737-429aeace50bc" providerId="ADAL" clId="{CEEFCF26-1317-422E-82F0-1C382C03B86E}" dt="2021-05-03T22:05:40.382" v="1565" actId="20577"/>
          <ac:spMkLst>
            <pc:docMk/>
            <pc:sldMk cId="516436956" sldId="280"/>
            <ac:spMk id="3" creationId="{6A0A3D31-389E-42AB-8879-57E244D9CF1F}"/>
          </ac:spMkLst>
        </pc:spChg>
        <pc:spChg chg="add mod">
          <ac:chgData name="권대한" userId="90e5ee74-0a71-40e6-8737-429aeace50bc" providerId="ADAL" clId="{CEEFCF26-1317-422E-82F0-1C382C03B86E}" dt="2021-05-03T21:30:31.169" v="884" actId="20577"/>
          <ac:spMkLst>
            <pc:docMk/>
            <pc:sldMk cId="516436956" sldId="280"/>
            <ac:spMk id="7" creationId="{374862E6-0CC8-44F7-8CA5-F92B5DCFF8E7}"/>
          </ac:spMkLst>
        </pc:spChg>
        <pc:spChg chg="mod">
          <ac:chgData name="권대한" userId="90e5ee74-0a71-40e6-8737-429aeace50bc" providerId="ADAL" clId="{CEEFCF26-1317-422E-82F0-1C382C03B86E}" dt="2021-05-03T21:32:41.264" v="1001"/>
          <ac:spMkLst>
            <pc:docMk/>
            <pc:sldMk cId="516436956" sldId="280"/>
            <ac:spMk id="8" creationId="{FE7CA760-E1F8-4200-9130-83ED7DC5D74E}"/>
          </ac:spMkLst>
        </pc:spChg>
      </pc:sldChg>
      <pc:sldChg chg="modSp add mod ord">
        <pc:chgData name="권대한" userId="90e5ee74-0a71-40e6-8737-429aeace50bc" providerId="ADAL" clId="{CEEFCF26-1317-422E-82F0-1C382C03B86E}" dt="2021-05-03T22:15:27.828" v="1567"/>
        <pc:sldMkLst>
          <pc:docMk/>
          <pc:sldMk cId="3452688240" sldId="281"/>
        </pc:sldMkLst>
        <pc:spChg chg="mod">
          <ac:chgData name="권대한" userId="90e5ee74-0a71-40e6-8737-429aeace50bc" providerId="ADAL" clId="{CEEFCF26-1317-422E-82F0-1C382C03B86E}" dt="2021-05-03T21:32:45.735" v="1003"/>
          <ac:spMkLst>
            <pc:docMk/>
            <pc:sldMk cId="3452688240" sldId="281"/>
            <ac:spMk id="7" creationId="{21A1FD5B-365A-4292-8B1A-3454250BD21B}"/>
          </ac:spMkLst>
        </pc:spChg>
      </pc:sldChg>
      <pc:sldChg chg="modSp add mod">
        <pc:chgData name="권대한" userId="90e5ee74-0a71-40e6-8737-429aeace50bc" providerId="ADAL" clId="{CEEFCF26-1317-422E-82F0-1C382C03B86E}" dt="2021-05-03T22:39:12.804" v="1656" actId="20577"/>
        <pc:sldMkLst>
          <pc:docMk/>
          <pc:sldMk cId="2549135191" sldId="282"/>
        </pc:sldMkLst>
        <pc:spChg chg="mod">
          <ac:chgData name="권대한" userId="90e5ee74-0a71-40e6-8737-429aeace50bc" providerId="ADAL" clId="{CEEFCF26-1317-422E-82F0-1C382C03B86E}" dt="2021-05-03T22:39:12.804" v="1656" actId="20577"/>
          <ac:spMkLst>
            <pc:docMk/>
            <pc:sldMk cId="2549135191" sldId="282"/>
            <ac:spMk id="3" creationId="{DF5E10C7-09A7-4AE0-A1B9-568BEE993792}"/>
          </ac:spMkLst>
        </pc:spChg>
        <pc:spChg chg="mod">
          <ac:chgData name="권대한" userId="90e5ee74-0a71-40e6-8737-429aeace50bc" providerId="ADAL" clId="{CEEFCF26-1317-422E-82F0-1C382C03B86E}" dt="2021-05-03T21:33:02.532" v="1007"/>
          <ac:spMkLst>
            <pc:docMk/>
            <pc:sldMk cId="2549135191" sldId="282"/>
            <ac:spMk id="6" creationId="{7803CF99-92B1-4721-B98F-337B7A531B80}"/>
          </ac:spMkLst>
        </pc:spChg>
      </pc:sldChg>
      <pc:sldChg chg="addSp modSp add mod ord">
        <pc:chgData name="권대한" userId="90e5ee74-0a71-40e6-8737-429aeace50bc" providerId="ADAL" clId="{CEEFCF26-1317-422E-82F0-1C382C03B86E}" dt="2021-05-03T22:33:42.666" v="1640"/>
        <pc:sldMkLst>
          <pc:docMk/>
          <pc:sldMk cId="3805711137" sldId="283"/>
        </pc:sldMkLst>
        <pc:spChg chg="mod">
          <ac:chgData name="권대한" userId="90e5ee74-0a71-40e6-8737-429aeace50bc" providerId="ADAL" clId="{CEEFCF26-1317-422E-82F0-1C382C03B86E}" dt="2021-05-03T22:33:42.666" v="1640"/>
          <ac:spMkLst>
            <pc:docMk/>
            <pc:sldMk cId="3805711137" sldId="283"/>
            <ac:spMk id="3" creationId="{0B5E9888-1AAA-403E-B18D-F92BBDA714A8}"/>
          </ac:spMkLst>
        </pc:spChg>
        <pc:spChg chg="mod">
          <ac:chgData name="권대한" userId="90e5ee74-0a71-40e6-8737-429aeace50bc" providerId="ADAL" clId="{CEEFCF26-1317-422E-82F0-1C382C03B86E}" dt="2021-05-03T21:33:07.960" v="1010"/>
          <ac:spMkLst>
            <pc:docMk/>
            <pc:sldMk cId="3805711137" sldId="283"/>
            <ac:spMk id="6" creationId="{6AE6DA5E-8856-4665-A555-9F79FDB45DA2}"/>
          </ac:spMkLst>
        </pc:spChg>
        <pc:spChg chg="add mod">
          <ac:chgData name="권대한" userId="90e5ee74-0a71-40e6-8737-429aeace50bc" providerId="ADAL" clId="{CEEFCF26-1317-422E-82F0-1C382C03B86E}" dt="2021-05-03T21:47:58.151" v="1507" actId="20577"/>
          <ac:spMkLst>
            <pc:docMk/>
            <pc:sldMk cId="3805711137" sldId="283"/>
            <ac:spMk id="7" creationId="{87E845F4-601C-4472-A4A0-427E9DC2943B}"/>
          </ac:spMkLst>
        </pc:spChg>
      </pc:sldChg>
      <pc:sldChg chg="modSp new mod">
        <pc:chgData name="권대한" userId="90e5ee74-0a71-40e6-8737-429aeace50bc" providerId="ADAL" clId="{CEEFCF26-1317-422E-82F0-1C382C03B86E}" dt="2021-05-03T22:45:33.987" v="2558" actId="20577"/>
        <pc:sldMkLst>
          <pc:docMk/>
          <pc:sldMk cId="2743349854" sldId="284"/>
        </pc:sldMkLst>
        <pc:spChg chg="mod">
          <ac:chgData name="권대한" userId="90e5ee74-0a71-40e6-8737-429aeace50bc" providerId="ADAL" clId="{CEEFCF26-1317-422E-82F0-1C382C03B86E}" dt="2021-05-03T21:33:15.840" v="1026" actId="20577"/>
          <ac:spMkLst>
            <pc:docMk/>
            <pc:sldMk cId="2743349854" sldId="284"/>
            <ac:spMk id="2" creationId="{3D9FD26F-EA84-4AD2-A19F-DA18886E79EA}"/>
          </ac:spMkLst>
        </pc:spChg>
        <pc:spChg chg="mod">
          <ac:chgData name="권대한" userId="90e5ee74-0a71-40e6-8737-429aeace50bc" providerId="ADAL" clId="{CEEFCF26-1317-422E-82F0-1C382C03B86E}" dt="2021-05-03T22:45:33.987" v="2558" actId="20577"/>
          <ac:spMkLst>
            <pc:docMk/>
            <pc:sldMk cId="2743349854" sldId="284"/>
            <ac:spMk id="3" creationId="{4A5335DD-92D9-45B1-92A8-F8DDC201538A}"/>
          </ac:spMkLst>
        </pc:spChg>
      </pc:sldChg>
      <pc:sldChg chg="new">
        <pc:chgData name="권대한" userId="90e5ee74-0a71-40e6-8737-429aeace50bc" providerId="ADAL" clId="{CEEFCF26-1317-422E-82F0-1C382C03B86E}" dt="2021-05-03T22:46:08.225" v="2559" actId="680"/>
        <pc:sldMkLst>
          <pc:docMk/>
          <pc:sldMk cId="1070535549" sldId="285"/>
        </pc:sldMkLst>
      </pc:sldChg>
      <pc:sldChg chg="addSp new mod">
        <pc:chgData name="권대한" userId="90e5ee74-0a71-40e6-8737-429aeace50bc" providerId="ADAL" clId="{CEEFCF26-1317-422E-82F0-1C382C03B86E}" dt="2021-05-03T22:57:28.443" v="2613" actId="22"/>
        <pc:sldMkLst>
          <pc:docMk/>
          <pc:sldMk cId="635308325" sldId="286"/>
        </pc:sldMkLst>
        <pc:picChg chg="add">
          <ac:chgData name="권대한" userId="90e5ee74-0a71-40e6-8737-429aeace50bc" providerId="ADAL" clId="{CEEFCF26-1317-422E-82F0-1C382C03B86E}" dt="2021-05-03T22:57:28.443" v="2613" actId="22"/>
          <ac:picMkLst>
            <pc:docMk/>
            <pc:sldMk cId="635308325" sldId="286"/>
            <ac:picMk id="7" creationId="{3287176D-61FF-4EAF-A0DC-0A80BDDF7AE0}"/>
          </ac:picMkLst>
        </pc:picChg>
      </pc:sldChg>
      <pc:sldChg chg="addSp delSp modSp new mod ord">
        <pc:chgData name="권대한" userId="90e5ee74-0a71-40e6-8737-429aeace50bc" providerId="ADAL" clId="{CEEFCF26-1317-422E-82F0-1C382C03B86E}" dt="2021-05-03T23:05:06.755" v="2873"/>
        <pc:sldMkLst>
          <pc:docMk/>
          <pc:sldMk cId="241170796" sldId="287"/>
        </pc:sldMkLst>
        <pc:spChg chg="del">
          <ac:chgData name="권대한" userId="90e5ee74-0a71-40e6-8737-429aeace50bc" providerId="ADAL" clId="{CEEFCF26-1317-422E-82F0-1C382C03B86E}" dt="2021-05-03T23:05:06.755" v="2873"/>
          <ac:spMkLst>
            <pc:docMk/>
            <pc:sldMk cId="241170796" sldId="287"/>
            <ac:spMk id="2" creationId="{3D389639-8FFD-44FA-BC62-90E84E493A3B}"/>
          </ac:spMkLst>
        </pc:spChg>
        <pc:spChg chg="mod">
          <ac:chgData name="권대한" userId="90e5ee74-0a71-40e6-8737-429aeace50bc" providerId="ADAL" clId="{CEEFCF26-1317-422E-82F0-1C382C03B86E}" dt="2021-05-03T23:01:14.640" v="2753"/>
          <ac:spMkLst>
            <pc:docMk/>
            <pc:sldMk cId="241170796" sldId="287"/>
            <ac:spMk id="3" creationId="{353CA99B-0AE6-4E65-8CDD-32433FC5A1AE}"/>
          </ac:spMkLst>
        </pc:spChg>
        <pc:spChg chg="add mod">
          <ac:chgData name="권대한" userId="90e5ee74-0a71-40e6-8737-429aeace50bc" providerId="ADAL" clId="{CEEFCF26-1317-422E-82F0-1C382C03B86E}" dt="2021-05-03T23:05:06.755" v="2873"/>
          <ac:spMkLst>
            <pc:docMk/>
            <pc:sldMk cId="241170796" sldId="287"/>
            <ac:spMk id="6" creationId="{578B7C2D-24C6-4006-A362-7E0738B46A6D}"/>
          </ac:spMkLst>
        </pc:spChg>
      </pc:sldChg>
    </pc:docChg>
  </pc:docChgLst>
  <pc:docChgLst>
    <pc:chgData name="권대한" userId="90e5ee74-0a71-40e6-8737-429aeace50bc" providerId="ADAL" clId="{B328B559-D241-4F5C-9FE1-ADC7541BE5D5}"/>
    <pc:docChg chg="undo custSel addSld delSld modSld">
      <pc:chgData name="권대한" userId="90e5ee74-0a71-40e6-8737-429aeace50bc" providerId="ADAL" clId="{B328B559-D241-4F5C-9FE1-ADC7541BE5D5}" dt="2021-01-22T10:29:28.129" v="1396" actId="20577"/>
      <pc:docMkLst>
        <pc:docMk/>
      </pc:docMkLst>
      <pc:sldChg chg="modSp mod">
        <pc:chgData name="권대한" userId="90e5ee74-0a71-40e6-8737-429aeace50bc" providerId="ADAL" clId="{B328B559-D241-4F5C-9FE1-ADC7541BE5D5}" dt="2021-01-22T08:30:38.535" v="0"/>
        <pc:sldMkLst>
          <pc:docMk/>
          <pc:sldMk cId="2118100865" sldId="256"/>
        </pc:sldMkLst>
        <pc:spChg chg="mod">
          <ac:chgData name="권대한" userId="90e5ee74-0a71-40e6-8737-429aeace50bc" providerId="ADAL" clId="{B328B559-D241-4F5C-9FE1-ADC7541BE5D5}" dt="2021-01-22T08:30:38.535" v="0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B328B559-D241-4F5C-9FE1-ADC7541BE5D5}" dt="2021-01-22T08:31:00.344" v="15"/>
        <pc:sldMkLst>
          <pc:docMk/>
          <pc:sldMk cId="836405709" sldId="257"/>
        </pc:sldMkLst>
        <pc:spChg chg="mod">
          <ac:chgData name="권대한" userId="90e5ee74-0a71-40e6-8737-429aeace50bc" providerId="ADAL" clId="{B328B559-D241-4F5C-9FE1-ADC7541BE5D5}" dt="2021-01-22T08:31:00.344" v="15"/>
          <ac:spMkLst>
            <pc:docMk/>
            <pc:sldMk cId="836405709" sldId="257"/>
            <ac:spMk id="3" creationId="{31064449-9EF0-44A9-88AB-7844E659E775}"/>
          </ac:spMkLst>
        </pc:spChg>
      </pc:sldChg>
      <pc:sldChg chg="modSp new mod">
        <pc:chgData name="권대한" userId="90e5ee74-0a71-40e6-8737-429aeace50bc" providerId="ADAL" clId="{B328B559-D241-4F5C-9FE1-ADC7541BE5D5}" dt="2021-01-22T10:29:28.129" v="1396" actId="20577"/>
        <pc:sldMkLst>
          <pc:docMk/>
          <pc:sldMk cId="1259060115" sldId="258"/>
        </pc:sldMkLst>
        <pc:spChg chg="mod">
          <ac:chgData name="권대한" userId="90e5ee74-0a71-40e6-8737-429aeace50bc" providerId="ADAL" clId="{B328B559-D241-4F5C-9FE1-ADC7541BE5D5}" dt="2021-01-22T08:37:44.864" v="19" actId="20577"/>
          <ac:spMkLst>
            <pc:docMk/>
            <pc:sldMk cId="1259060115" sldId="258"/>
            <ac:spMk id="2" creationId="{ED84D490-DBE4-44DC-AA13-7621A9B20950}"/>
          </ac:spMkLst>
        </pc:spChg>
        <pc:spChg chg="mod">
          <ac:chgData name="권대한" userId="90e5ee74-0a71-40e6-8737-429aeace50bc" providerId="ADAL" clId="{B328B559-D241-4F5C-9FE1-ADC7541BE5D5}" dt="2021-01-22T10:29:28.129" v="1396" actId="20577"/>
          <ac:spMkLst>
            <pc:docMk/>
            <pc:sldMk cId="1259060115" sldId="258"/>
            <ac:spMk id="3" creationId="{592AC86A-4EAD-4BDD-8BC4-F374DD1882E6}"/>
          </ac:spMkLst>
        </pc:sp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4181604586" sldId="258"/>
        </pc:sldMkLst>
      </pc:sldChg>
      <pc:sldChg chg="addSp delSp modSp new mod">
        <pc:chgData name="권대한" userId="90e5ee74-0a71-40e6-8737-429aeace50bc" providerId="ADAL" clId="{B328B559-D241-4F5C-9FE1-ADC7541BE5D5}" dt="2021-01-22T09:45:34.216" v="1378" actId="1076"/>
        <pc:sldMkLst>
          <pc:docMk/>
          <pc:sldMk cId="1614364121" sldId="259"/>
        </pc:sldMkLst>
        <pc:spChg chg="mod">
          <ac:chgData name="권대한" userId="90e5ee74-0a71-40e6-8737-429aeace50bc" providerId="ADAL" clId="{B328B559-D241-4F5C-9FE1-ADC7541BE5D5}" dt="2021-01-22T08:37:50.671" v="24" actId="20577"/>
          <ac:spMkLst>
            <pc:docMk/>
            <pc:sldMk cId="1614364121" sldId="259"/>
            <ac:spMk id="2" creationId="{AE84166B-1B12-4A48-A5FF-DC9698F2ABD3}"/>
          </ac:spMkLst>
        </pc:spChg>
        <pc:spChg chg="del">
          <ac:chgData name="권대한" userId="90e5ee74-0a71-40e6-8737-429aeace50bc" providerId="ADAL" clId="{B328B559-D241-4F5C-9FE1-ADC7541BE5D5}" dt="2021-01-22T09:13:15.626" v="1246" actId="3680"/>
          <ac:spMkLst>
            <pc:docMk/>
            <pc:sldMk cId="1614364121" sldId="259"/>
            <ac:spMk id="3" creationId="{6B3C7442-84B1-4663-9CE7-39133E35A753}"/>
          </ac:spMkLst>
        </pc:spChg>
        <pc:spChg chg="add mod">
          <ac:chgData name="권대한" userId="90e5ee74-0a71-40e6-8737-429aeace50bc" providerId="ADAL" clId="{B328B559-D241-4F5C-9FE1-ADC7541BE5D5}" dt="2021-01-22T09:45:30.120" v="1377" actId="478"/>
          <ac:spMkLst>
            <pc:docMk/>
            <pc:sldMk cId="1614364121" sldId="259"/>
            <ac:spMk id="11" creationId="{2B8D97FD-96DD-4973-8AB3-A0AD11345B34}"/>
          </ac:spMkLst>
        </pc:spChg>
        <pc:graphicFrameChg chg="add del mod ord modGraphic">
          <ac:chgData name="권대한" userId="90e5ee74-0a71-40e6-8737-429aeace50bc" providerId="ADAL" clId="{B328B559-D241-4F5C-9FE1-ADC7541BE5D5}" dt="2021-01-22T09:45:30.120" v="1377" actId="478"/>
          <ac:graphicFrameMkLst>
            <pc:docMk/>
            <pc:sldMk cId="1614364121" sldId="259"/>
            <ac:graphicFrameMk id="8" creationId="{EB385943-009F-4324-BEA9-91AD0FDB56D7}"/>
          </ac:graphicFrameMkLst>
        </pc:graphicFrameChg>
        <pc:graphicFrameChg chg="add del mod modGraphic">
          <ac:chgData name="권대한" userId="90e5ee74-0a71-40e6-8737-429aeace50bc" providerId="ADAL" clId="{B328B559-D241-4F5C-9FE1-ADC7541BE5D5}" dt="2021-01-22T09:45:27.459" v="1374" actId="478"/>
          <ac:graphicFrameMkLst>
            <pc:docMk/>
            <pc:sldMk cId="1614364121" sldId="259"/>
            <ac:graphicFrameMk id="9" creationId="{C022C321-76E7-42DD-BD4A-A8E07F525403}"/>
          </ac:graphicFrameMkLst>
        </pc:graphicFrameChg>
        <pc:picChg chg="add mod">
          <ac:chgData name="권대한" userId="90e5ee74-0a71-40e6-8737-429aeace50bc" providerId="ADAL" clId="{B328B559-D241-4F5C-9FE1-ADC7541BE5D5}" dt="2021-01-22T09:45:34.216" v="1378" actId="1076"/>
          <ac:picMkLst>
            <pc:docMk/>
            <pc:sldMk cId="1614364121" sldId="259"/>
            <ac:picMk id="7" creationId="{478D3AC3-9BF5-4339-86A0-D8E613B1C444}"/>
          </ac:picMkLst>
        </pc:pic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057973204" sldId="259"/>
        </pc:sldMkLst>
      </pc:sldChg>
      <pc:sldChg chg="modSp new mod">
        <pc:chgData name="권대한" userId="90e5ee74-0a71-40e6-8737-429aeace50bc" providerId="ADAL" clId="{B328B559-D241-4F5C-9FE1-ADC7541BE5D5}" dt="2021-01-22T08:54:19.940" v="779" actId="20577"/>
        <pc:sldMkLst>
          <pc:docMk/>
          <pc:sldMk cId="670253571" sldId="260"/>
        </pc:sldMkLst>
        <pc:spChg chg="mod">
          <ac:chgData name="권대한" userId="90e5ee74-0a71-40e6-8737-429aeace50bc" providerId="ADAL" clId="{B328B559-D241-4F5C-9FE1-ADC7541BE5D5}" dt="2021-01-22T08:37:54.336" v="26" actId="20577"/>
          <ac:spMkLst>
            <pc:docMk/>
            <pc:sldMk cId="670253571" sldId="260"/>
            <ac:spMk id="2" creationId="{E2E09762-CDD4-40E2-AA7A-E620ED0A2A09}"/>
          </ac:spMkLst>
        </pc:spChg>
        <pc:spChg chg="mod">
          <ac:chgData name="권대한" userId="90e5ee74-0a71-40e6-8737-429aeace50bc" providerId="ADAL" clId="{B328B559-D241-4F5C-9FE1-ADC7541BE5D5}" dt="2021-01-22T08:54:19.940" v="779" actId="20577"/>
          <ac:spMkLst>
            <pc:docMk/>
            <pc:sldMk cId="670253571" sldId="260"/>
            <ac:spMk id="3" creationId="{BB7A3A8E-8365-400A-A291-A4E139C9B2F6}"/>
          </ac:spMkLst>
        </pc:sp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526300381" sldId="260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203846071" sldId="261"/>
        </pc:sldMkLst>
      </pc:sldChg>
      <pc:sldChg chg="modSp new mod">
        <pc:chgData name="권대한" userId="90e5ee74-0a71-40e6-8737-429aeace50bc" providerId="ADAL" clId="{B328B559-D241-4F5C-9FE1-ADC7541BE5D5}" dt="2021-01-22T08:58:01.559" v="980" actId="5793"/>
        <pc:sldMkLst>
          <pc:docMk/>
          <pc:sldMk cId="2047382956" sldId="261"/>
        </pc:sldMkLst>
        <pc:spChg chg="mod">
          <ac:chgData name="권대한" userId="90e5ee74-0a71-40e6-8737-429aeace50bc" providerId="ADAL" clId="{B328B559-D241-4F5C-9FE1-ADC7541BE5D5}" dt="2021-01-22T08:37:58.946" v="28" actId="20577"/>
          <ac:spMkLst>
            <pc:docMk/>
            <pc:sldMk cId="2047382956" sldId="261"/>
            <ac:spMk id="2" creationId="{BE126473-4AF9-4720-A482-4F97E0A7EB67}"/>
          </ac:spMkLst>
        </pc:spChg>
        <pc:spChg chg="mod">
          <ac:chgData name="권대한" userId="90e5ee74-0a71-40e6-8737-429aeace50bc" providerId="ADAL" clId="{B328B559-D241-4F5C-9FE1-ADC7541BE5D5}" dt="2021-01-22T08:58:01.559" v="980" actId="5793"/>
          <ac:spMkLst>
            <pc:docMk/>
            <pc:sldMk cId="2047382956" sldId="261"/>
            <ac:spMk id="3" creationId="{7A57845A-370F-48B4-85D3-20A6D2806401}"/>
          </ac:spMkLst>
        </pc:spChg>
      </pc:sldChg>
      <pc:sldChg chg="modSp new mod">
        <pc:chgData name="권대한" userId="90e5ee74-0a71-40e6-8737-429aeace50bc" providerId="ADAL" clId="{B328B559-D241-4F5C-9FE1-ADC7541BE5D5}" dt="2021-01-22T09:04:34.513" v="1215"/>
        <pc:sldMkLst>
          <pc:docMk/>
          <pc:sldMk cId="2155282708" sldId="262"/>
        </pc:sldMkLst>
        <pc:spChg chg="mod">
          <ac:chgData name="권대한" userId="90e5ee74-0a71-40e6-8737-429aeace50bc" providerId="ADAL" clId="{B328B559-D241-4F5C-9FE1-ADC7541BE5D5}" dt="2021-01-22T08:38:06.428" v="31" actId="20577"/>
          <ac:spMkLst>
            <pc:docMk/>
            <pc:sldMk cId="2155282708" sldId="262"/>
            <ac:spMk id="2" creationId="{C1184C98-B009-4C0C-BD5E-36B417E4D568}"/>
          </ac:spMkLst>
        </pc:spChg>
        <pc:spChg chg="mod">
          <ac:chgData name="권대한" userId="90e5ee74-0a71-40e6-8737-429aeace50bc" providerId="ADAL" clId="{B328B559-D241-4F5C-9FE1-ADC7541BE5D5}" dt="2021-01-22T09:04:34.513" v="1215"/>
          <ac:spMkLst>
            <pc:docMk/>
            <pc:sldMk cId="2155282708" sldId="262"/>
            <ac:spMk id="3" creationId="{3BECFDF5-D99E-4715-815D-5310F6BCC4D0}"/>
          </ac:spMkLst>
        </pc:sp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889808987" sldId="262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1366400987" sldId="263"/>
        </pc:sldMkLst>
      </pc:sldChg>
      <pc:sldChg chg="addSp delSp modSp new mod">
        <pc:chgData name="권대한" userId="90e5ee74-0a71-40e6-8737-429aeace50bc" providerId="ADAL" clId="{B328B559-D241-4F5C-9FE1-ADC7541BE5D5}" dt="2021-01-22T09:07:09.072" v="1232" actId="1076"/>
        <pc:sldMkLst>
          <pc:docMk/>
          <pc:sldMk cId="3914387774" sldId="263"/>
        </pc:sldMkLst>
        <pc:picChg chg="add del mod">
          <ac:chgData name="권대한" userId="90e5ee74-0a71-40e6-8737-429aeace50bc" providerId="ADAL" clId="{B328B559-D241-4F5C-9FE1-ADC7541BE5D5}" dt="2021-01-22T09:06:52.092" v="1228" actId="478"/>
          <ac:picMkLst>
            <pc:docMk/>
            <pc:sldMk cId="3914387774" sldId="263"/>
            <ac:picMk id="7" creationId="{D495E537-4467-446B-8E11-76501A66944C}"/>
          </ac:picMkLst>
        </pc:picChg>
        <pc:picChg chg="add mod">
          <ac:chgData name="권대한" userId="90e5ee74-0a71-40e6-8737-429aeace50bc" providerId="ADAL" clId="{B328B559-D241-4F5C-9FE1-ADC7541BE5D5}" dt="2021-01-22T09:07:09.072" v="1232" actId="1076"/>
          <ac:picMkLst>
            <pc:docMk/>
            <pc:sldMk cId="3914387774" sldId="263"/>
            <ac:picMk id="9" creationId="{F42CBFC5-C581-479A-A264-A1BDDB7287BC}"/>
          </ac:picMkLst>
        </pc:picChg>
        <pc:picChg chg="add mod">
          <ac:chgData name="권대한" userId="90e5ee74-0a71-40e6-8737-429aeace50bc" providerId="ADAL" clId="{B328B559-D241-4F5C-9FE1-ADC7541BE5D5}" dt="2021-01-22T09:07:05.924" v="1231" actId="1076"/>
          <ac:picMkLst>
            <pc:docMk/>
            <pc:sldMk cId="3914387774" sldId="263"/>
            <ac:picMk id="11" creationId="{21771910-6DA7-498E-A78D-68CF8BBC169F}"/>
          </ac:picMkLst>
        </pc:picChg>
      </pc:sldChg>
      <pc:sldChg chg="addSp modSp new mod">
        <pc:chgData name="권대한" userId="90e5ee74-0a71-40e6-8737-429aeace50bc" providerId="ADAL" clId="{B328B559-D241-4F5C-9FE1-ADC7541BE5D5}" dt="2021-01-22T09:07:25.613" v="1236" actId="14100"/>
        <pc:sldMkLst>
          <pc:docMk/>
          <pc:sldMk cId="2148972602" sldId="264"/>
        </pc:sldMkLst>
        <pc:picChg chg="add mod">
          <ac:chgData name="권대한" userId="90e5ee74-0a71-40e6-8737-429aeace50bc" providerId="ADAL" clId="{B328B559-D241-4F5C-9FE1-ADC7541BE5D5}" dt="2021-01-22T09:07:25.613" v="1236" actId="14100"/>
          <ac:picMkLst>
            <pc:docMk/>
            <pc:sldMk cId="2148972602" sldId="264"/>
            <ac:picMk id="7" creationId="{FC793D14-FAF1-41B8-BF3F-CDA8BBD2BCBF}"/>
          </ac:picMkLst>
        </pc:pic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498166184" sldId="264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805661511" sldId="265"/>
        </pc:sldMkLst>
      </pc:sldChg>
      <pc:sldChg chg="addSp new mod">
        <pc:chgData name="권대한" userId="90e5ee74-0a71-40e6-8737-429aeace50bc" providerId="ADAL" clId="{B328B559-D241-4F5C-9FE1-ADC7541BE5D5}" dt="2021-01-22T09:07:37.881" v="1237" actId="22"/>
        <pc:sldMkLst>
          <pc:docMk/>
          <pc:sldMk cId="2763092353" sldId="265"/>
        </pc:sldMkLst>
        <pc:picChg chg="add">
          <ac:chgData name="권대한" userId="90e5ee74-0a71-40e6-8737-429aeace50bc" providerId="ADAL" clId="{B328B559-D241-4F5C-9FE1-ADC7541BE5D5}" dt="2021-01-22T09:07:37.881" v="1237" actId="22"/>
          <ac:picMkLst>
            <pc:docMk/>
            <pc:sldMk cId="2763092353" sldId="265"/>
            <ac:picMk id="7" creationId="{FB2C7FAD-FC65-401E-89E9-2AAAAB1CE0BB}"/>
          </ac:picMkLst>
        </pc:pic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622174510" sldId="266"/>
        </pc:sldMkLst>
      </pc:sldChg>
      <pc:sldChg chg="addSp modSp new mod">
        <pc:chgData name="권대한" userId="90e5ee74-0a71-40e6-8737-429aeace50bc" providerId="ADAL" clId="{B328B559-D241-4F5C-9FE1-ADC7541BE5D5}" dt="2021-01-22T09:07:52.355" v="1240" actId="1076"/>
        <pc:sldMkLst>
          <pc:docMk/>
          <pc:sldMk cId="1497805282" sldId="266"/>
        </pc:sldMkLst>
        <pc:picChg chg="add mod">
          <ac:chgData name="권대한" userId="90e5ee74-0a71-40e6-8737-429aeace50bc" providerId="ADAL" clId="{B328B559-D241-4F5C-9FE1-ADC7541BE5D5}" dt="2021-01-22T09:07:52.355" v="1240" actId="1076"/>
          <ac:picMkLst>
            <pc:docMk/>
            <pc:sldMk cId="1497805282" sldId="266"/>
            <ac:picMk id="7" creationId="{856E90AB-8C62-499D-9EEF-4C5E778027F9}"/>
          </ac:picMkLst>
        </pc:picChg>
      </pc:sldChg>
      <pc:sldChg chg="new del">
        <pc:chgData name="권대한" userId="90e5ee74-0a71-40e6-8737-429aeace50bc" providerId="ADAL" clId="{B328B559-D241-4F5C-9FE1-ADC7541BE5D5}" dt="2021-01-22T09:07:12.344" v="1233" actId="47"/>
        <pc:sldMkLst>
          <pc:docMk/>
          <pc:sldMk cId="931462829" sldId="267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4282912932" sldId="267"/>
        </pc:sldMkLst>
      </pc:sldChg>
    </pc:docChg>
  </pc:docChgLst>
  <pc:docChgLst>
    <pc:chgData name="권대한" userId="90e5ee74-0a71-40e6-8737-429aeace50bc" providerId="ADAL" clId="{B680DAFC-C39C-4505-8A01-8CF2F37D69BD}"/>
    <pc:docChg chg="undo custSel addSld delSld modSld sldOrd">
      <pc:chgData name="권대한" userId="90e5ee74-0a71-40e6-8737-429aeace50bc" providerId="ADAL" clId="{B680DAFC-C39C-4505-8A01-8CF2F37D69BD}" dt="2021-04-30T13:08:24.472" v="11840"/>
      <pc:docMkLst>
        <pc:docMk/>
      </pc:docMkLst>
      <pc:sldChg chg="modSp mod modNotesTx">
        <pc:chgData name="권대한" userId="90e5ee74-0a71-40e6-8737-429aeace50bc" providerId="ADAL" clId="{B680DAFC-C39C-4505-8A01-8CF2F37D69BD}" dt="2021-04-30T12:17:30.724" v="10754" actId="20577"/>
        <pc:sldMkLst>
          <pc:docMk/>
          <pc:sldMk cId="2118100865" sldId="256"/>
        </pc:sldMkLst>
        <pc:spChg chg="mod">
          <ac:chgData name="권대한" userId="90e5ee74-0a71-40e6-8737-429aeace50bc" providerId="ADAL" clId="{B680DAFC-C39C-4505-8A01-8CF2F37D69BD}" dt="2021-04-29T09:03:36.751" v="0"/>
          <ac:spMkLst>
            <pc:docMk/>
            <pc:sldMk cId="2118100865" sldId="256"/>
            <ac:spMk id="2" creationId="{9B75F378-03CC-420C-A0BC-73DB5AE670E5}"/>
          </ac:spMkLst>
        </pc:spChg>
      </pc:sldChg>
      <pc:sldChg chg="addSp modSp mod">
        <pc:chgData name="권대한" userId="90e5ee74-0a71-40e6-8737-429aeace50bc" providerId="ADAL" clId="{B680DAFC-C39C-4505-8A01-8CF2F37D69BD}" dt="2021-04-29T10:08:17.124" v="1953"/>
        <pc:sldMkLst>
          <pc:docMk/>
          <pc:sldMk cId="836405709" sldId="257"/>
        </pc:sldMkLst>
        <pc:spChg chg="mod">
          <ac:chgData name="권대한" userId="90e5ee74-0a71-40e6-8737-429aeace50bc" providerId="ADAL" clId="{B680DAFC-C39C-4505-8A01-8CF2F37D69BD}" dt="2021-04-29T10:08:17.124" v="1953"/>
          <ac:spMkLst>
            <pc:docMk/>
            <pc:sldMk cId="836405709" sldId="257"/>
            <ac:spMk id="3" creationId="{31064449-9EF0-44A9-88AB-7844E659E775}"/>
          </ac:spMkLst>
        </pc:spChg>
        <pc:spChg chg="add mod">
          <ac:chgData name="권대한" userId="90e5ee74-0a71-40e6-8737-429aeace50bc" providerId="ADAL" clId="{B680DAFC-C39C-4505-8A01-8CF2F37D69BD}" dt="2021-04-29T09:07:56.038" v="254" actId="1076"/>
          <ac:spMkLst>
            <pc:docMk/>
            <pc:sldMk cId="836405709" sldId="257"/>
            <ac:spMk id="7" creationId="{A73D0813-1020-483A-8FB5-B990C9896EFA}"/>
          </ac:spMkLst>
        </pc:spChg>
      </pc:sldChg>
      <pc:sldChg chg="addSp modSp new mod">
        <pc:chgData name="권대한" userId="90e5ee74-0a71-40e6-8737-429aeace50bc" providerId="ADAL" clId="{B680DAFC-C39C-4505-8A01-8CF2F37D69BD}" dt="2021-04-30T12:32:19.645" v="11248"/>
        <pc:sldMkLst>
          <pc:docMk/>
          <pc:sldMk cId="2604558302" sldId="258"/>
        </pc:sldMkLst>
        <pc:spChg chg="mod">
          <ac:chgData name="권대한" userId="90e5ee74-0a71-40e6-8737-429aeace50bc" providerId="ADAL" clId="{B680DAFC-C39C-4505-8A01-8CF2F37D69BD}" dt="2021-04-30T12:26:42.594" v="11169"/>
          <ac:spMkLst>
            <pc:docMk/>
            <pc:sldMk cId="2604558302" sldId="258"/>
            <ac:spMk id="2" creationId="{47B217CA-73B8-4718-888B-20D43F4E93CC}"/>
          </ac:spMkLst>
        </pc:spChg>
        <pc:spChg chg="mod">
          <ac:chgData name="권대한" userId="90e5ee74-0a71-40e6-8737-429aeace50bc" providerId="ADAL" clId="{B680DAFC-C39C-4505-8A01-8CF2F37D69BD}" dt="2021-04-30T12:32:19.645" v="11248"/>
          <ac:spMkLst>
            <pc:docMk/>
            <pc:sldMk cId="2604558302" sldId="258"/>
            <ac:spMk id="3" creationId="{EC822055-57FD-4451-A41D-DA6093BA1A5A}"/>
          </ac:spMkLst>
        </pc:spChg>
        <pc:spChg chg="add mod">
          <ac:chgData name="권대한" userId="90e5ee74-0a71-40e6-8737-429aeace50bc" providerId="ADAL" clId="{B680DAFC-C39C-4505-8A01-8CF2F37D69BD}" dt="2021-04-29T09:46:07.040" v="802" actId="20577"/>
          <ac:spMkLst>
            <pc:docMk/>
            <pc:sldMk cId="2604558302" sldId="258"/>
            <ac:spMk id="7" creationId="{CFF1E810-5BE6-447F-A77B-56D40F47374C}"/>
          </ac:spMkLst>
        </pc:spChg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3347562498" sldId="258"/>
        </pc:sldMkLst>
      </pc:sldChg>
      <pc:sldChg chg="modSp new mod modNotesTx">
        <pc:chgData name="권대한" userId="90e5ee74-0a71-40e6-8737-429aeace50bc" providerId="ADAL" clId="{B680DAFC-C39C-4505-8A01-8CF2F37D69BD}" dt="2021-04-30T13:08:24.472" v="11840"/>
        <pc:sldMkLst>
          <pc:docMk/>
          <pc:sldMk cId="279024024" sldId="259"/>
        </pc:sldMkLst>
        <pc:spChg chg="mod">
          <ac:chgData name="권대한" userId="90e5ee74-0a71-40e6-8737-429aeace50bc" providerId="ADAL" clId="{B680DAFC-C39C-4505-8A01-8CF2F37D69BD}" dt="2021-04-29T10:05:40.637" v="1900" actId="2711"/>
          <ac:spMkLst>
            <pc:docMk/>
            <pc:sldMk cId="279024024" sldId="259"/>
            <ac:spMk id="2" creationId="{EC2E244C-9BA8-4DB7-B4C7-1961946DD3A0}"/>
          </ac:spMkLst>
        </pc:spChg>
        <pc:spChg chg="mod">
          <ac:chgData name="권대한" userId="90e5ee74-0a71-40e6-8737-429aeace50bc" providerId="ADAL" clId="{B680DAFC-C39C-4505-8A01-8CF2F37D69BD}" dt="2021-04-30T13:08:24.472" v="11840"/>
          <ac:spMkLst>
            <pc:docMk/>
            <pc:sldMk cId="279024024" sldId="259"/>
            <ac:spMk id="3" creationId="{750DF309-D1D1-4C78-96E6-392050DFA6DE}"/>
          </ac:spMkLst>
        </pc:spChg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3452688240" sldId="259"/>
        </pc:sldMkLst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1108211181" sldId="260"/>
        </pc:sldMkLst>
      </pc:sldChg>
      <pc:sldChg chg="addSp modSp new mod modNotesTx">
        <pc:chgData name="권대한" userId="90e5ee74-0a71-40e6-8737-429aeace50bc" providerId="ADAL" clId="{B680DAFC-C39C-4505-8A01-8CF2F37D69BD}" dt="2021-04-30T13:05:30.790" v="11805" actId="20577"/>
        <pc:sldMkLst>
          <pc:docMk/>
          <pc:sldMk cId="3479021742" sldId="260"/>
        </pc:sldMkLst>
        <pc:spChg chg="mod">
          <ac:chgData name="권대한" userId="90e5ee74-0a71-40e6-8737-429aeace50bc" providerId="ADAL" clId="{B680DAFC-C39C-4505-8A01-8CF2F37D69BD}" dt="2021-04-29T10:06:03.788" v="1912" actId="20577"/>
          <ac:spMkLst>
            <pc:docMk/>
            <pc:sldMk cId="3479021742" sldId="260"/>
            <ac:spMk id="2" creationId="{3EF9D223-20A3-4A9D-832D-F41AB4240F5D}"/>
          </ac:spMkLst>
        </pc:spChg>
        <pc:spChg chg="mod">
          <ac:chgData name="권대한" userId="90e5ee74-0a71-40e6-8737-429aeace50bc" providerId="ADAL" clId="{B680DAFC-C39C-4505-8A01-8CF2F37D69BD}" dt="2021-04-30T13:00:36.467" v="11310"/>
          <ac:spMkLst>
            <pc:docMk/>
            <pc:sldMk cId="3479021742" sldId="260"/>
            <ac:spMk id="3" creationId="{C124BAC0-0782-42EA-93B6-58BBBE83C1A4}"/>
          </ac:spMkLst>
        </pc:spChg>
        <pc:spChg chg="add mod">
          <ac:chgData name="권대한" userId="90e5ee74-0a71-40e6-8737-429aeace50bc" providerId="ADAL" clId="{B680DAFC-C39C-4505-8A01-8CF2F37D69BD}" dt="2021-04-30T13:04:51.538" v="11676" actId="20577"/>
          <ac:spMkLst>
            <pc:docMk/>
            <pc:sldMk cId="3479021742" sldId="260"/>
            <ac:spMk id="7" creationId="{16539505-6FF2-48F4-AA65-7929160297F9}"/>
          </ac:spMkLst>
        </pc:spChg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3414223608" sldId="261"/>
        </pc:sldMkLst>
      </pc:sldChg>
      <pc:sldChg chg="modSp new del mod">
        <pc:chgData name="권대한" userId="90e5ee74-0a71-40e6-8737-429aeace50bc" providerId="ADAL" clId="{B680DAFC-C39C-4505-8A01-8CF2F37D69BD}" dt="2021-04-29T17:21:39.540" v="8311" actId="47"/>
        <pc:sldMkLst>
          <pc:docMk/>
          <pc:sldMk cId="3764665622" sldId="261"/>
        </pc:sldMkLst>
        <pc:spChg chg="mod">
          <ac:chgData name="권대한" userId="90e5ee74-0a71-40e6-8737-429aeace50bc" providerId="ADAL" clId="{B680DAFC-C39C-4505-8A01-8CF2F37D69BD}" dt="2021-04-29T10:14:01.181" v="2030"/>
          <ac:spMkLst>
            <pc:docMk/>
            <pc:sldMk cId="3764665622" sldId="261"/>
            <ac:spMk id="2" creationId="{4191D1E9-D66C-4C80-9B8B-3725D4FCA6E8}"/>
          </ac:spMkLst>
        </pc:spChg>
        <pc:spChg chg="mod">
          <ac:chgData name="권대한" userId="90e5ee74-0a71-40e6-8737-429aeace50bc" providerId="ADAL" clId="{B680DAFC-C39C-4505-8A01-8CF2F37D69BD}" dt="2021-04-29T17:21:38.427" v="8310" actId="21"/>
          <ac:spMkLst>
            <pc:docMk/>
            <pc:sldMk cId="3764665622" sldId="261"/>
            <ac:spMk id="3" creationId="{67FC140B-37DE-4F98-BEAD-64683111AB75}"/>
          </ac:spMkLst>
        </pc:spChg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2468446499" sldId="262"/>
        </pc:sldMkLst>
      </pc:sldChg>
      <pc:sldChg chg="modSp new mod modNotesTx">
        <pc:chgData name="권대한" userId="90e5ee74-0a71-40e6-8737-429aeace50bc" providerId="ADAL" clId="{B680DAFC-C39C-4505-8A01-8CF2F37D69BD}" dt="2021-04-30T13:06:20.450" v="11830" actId="20577"/>
        <pc:sldMkLst>
          <pc:docMk/>
          <pc:sldMk cId="3790080253" sldId="262"/>
        </pc:sldMkLst>
        <pc:spChg chg="mod">
          <ac:chgData name="권대한" userId="90e5ee74-0a71-40e6-8737-429aeace50bc" providerId="ADAL" clId="{B680DAFC-C39C-4505-8A01-8CF2F37D69BD}" dt="2021-04-29T10:14:38.130" v="2139"/>
          <ac:spMkLst>
            <pc:docMk/>
            <pc:sldMk cId="3790080253" sldId="262"/>
            <ac:spMk id="2" creationId="{D2273EEE-FAB1-41B3-9517-D52D2C1C24BE}"/>
          </ac:spMkLst>
        </pc:spChg>
        <pc:spChg chg="mod">
          <ac:chgData name="권대한" userId="90e5ee74-0a71-40e6-8737-429aeace50bc" providerId="ADAL" clId="{B680DAFC-C39C-4505-8A01-8CF2F37D69BD}" dt="2021-04-30T13:06:20.450" v="11830" actId="20577"/>
          <ac:spMkLst>
            <pc:docMk/>
            <pc:sldMk cId="3790080253" sldId="262"/>
            <ac:spMk id="3" creationId="{8FA5EE8D-EBE5-444C-9001-21959A13FE5A}"/>
          </ac:spMkLst>
        </pc:spChg>
      </pc:sldChg>
      <pc:sldChg chg="modSp new mod ord modNotesTx">
        <pc:chgData name="권대한" userId="90e5ee74-0a71-40e6-8737-429aeace50bc" providerId="ADAL" clId="{B680DAFC-C39C-4505-8A01-8CF2F37D69BD}" dt="2021-04-30T12:20:11.840" v="11067" actId="20577"/>
        <pc:sldMkLst>
          <pc:docMk/>
          <pc:sldMk cId="3342251793" sldId="263"/>
        </pc:sldMkLst>
        <pc:spChg chg="mod">
          <ac:chgData name="권대한" userId="90e5ee74-0a71-40e6-8737-429aeace50bc" providerId="ADAL" clId="{B680DAFC-C39C-4505-8A01-8CF2F37D69BD}" dt="2021-04-29T11:22:34.348" v="4041"/>
          <ac:spMkLst>
            <pc:docMk/>
            <pc:sldMk cId="3342251793" sldId="263"/>
            <ac:spMk id="2" creationId="{D03E909B-29B1-41CE-8C27-CF763261BC48}"/>
          </ac:spMkLst>
        </pc:spChg>
        <pc:spChg chg="mod">
          <ac:chgData name="권대한" userId="90e5ee74-0a71-40e6-8737-429aeace50bc" providerId="ADAL" clId="{B680DAFC-C39C-4505-8A01-8CF2F37D69BD}" dt="2021-04-30T12:20:00.348" v="11044" actId="20577"/>
          <ac:spMkLst>
            <pc:docMk/>
            <pc:sldMk cId="3342251793" sldId="263"/>
            <ac:spMk id="3" creationId="{E6B0202E-601D-4CF2-9894-1EEC5B1BC971}"/>
          </ac:spMkLst>
        </pc:spChg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3526894766" sldId="263"/>
        </pc:sldMkLst>
      </pc:sldChg>
      <pc:sldChg chg="modSp new mod">
        <pc:chgData name="권대한" userId="90e5ee74-0a71-40e6-8737-429aeace50bc" providerId="ADAL" clId="{B680DAFC-C39C-4505-8A01-8CF2F37D69BD}" dt="2021-04-29T12:32:54.357" v="5483" actId="20577"/>
        <pc:sldMkLst>
          <pc:docMk/>
          <pc:sldMk cId="1717741219" sldId="264"/>
        </pc:sldMkLst>
        <pc:spChg chg="mod">
          <ac:chgData name="권대한" userId="90e5ee74-0a71-40e6-8737-429aeace50bc" providerId="ADAL" clId="{B680DAFC-C39C-4505-8A01-8CF2F37D69BD}" dt="2021-04-29T12:09:26.558" v="4622"/>
          <ac:spMkLst>
            <pc:docMk/>
            <pc:sldMk cId="1717741219" sldId="264"/>
            <ac:spMk id="2" creationId="{6AA99D2E-75D7-4F97-B711-5A1B896DD5F7}"/>
          </ac:spMkLst>
        </pc:spChg>
        <pc:spChg chg="mod">
          <ac:chgData name="권대한" userId="90e5ee74-0a71-40e6-8737-429aeace50bc" providerId="ADAL" clId="{B680DAFC-C39C-4505-8A01-8CF2F37D69BD}" dt="2021-04-29T12:32:54.357" v="5483" actId="20577"/>
          <ac:spMkLst>
            <pc:docMk/>
            <pc:sldMk cId="1717741219" sldId="264"/>
            <ac:spMk id="3" creationId="{FAC3DB0F-C951-4EE1-A7C5-84DDC304F5ED}"/>
          </ac:spMkLst>
        </pc:spChg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3805711137" sldId="264"/>
        </pc:sldMkLst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516436956" sldId="265"/>
        </pc:sldMkLst>
      </pc:sldChg>
      <pc:sldChg chg="addSp delSp modSp new mod">
        <pc:chgData name="권대한" userId="90e5ee74-0a71-40e6-8737-429aeace50bc" providerId="ADAL" clId="{B680DAFC-C39C-4505-8A01-8CF2F37D69BD}" dt="2021-04-29T17:41:28.566" v="10630" actId="20577"/>
        <pc:sldMkLst>
          <pc:docMk/>
          <pc:sldMk cId="2227160029" sldId="265"/>
        </pc:sldMkLst>
        <pc:spChg chg="mod">
          <ac:chgData name="권대한" userId="90e5ee74-0a71-40e6-8737-429aeace50bc" providerId="ADAL" clId="{B680DAFC-C39C-4505-8A01-8CF2F37D69BD}" dt="2021-04-29T16:28:58.032" v="5636" actId="20577"/>
          <ac:spMkLst>
            <pc:docMk/>
            <pc:sldMk cId="2227160029" sldId="265"/>
            <ac:spMk id="2" creationId="{46446697-FC33-4621-A4C4-7FB3685857DB}"/>
          </ac:spMkLst>
        </pc:spChg>
        <pc:spChg chg="mod">
          <ac:chgData name="권대한" userId="90e5ee74-0a71-40e6-8737-429aeace50bc" providerId="ADAL" clId="{B680DAFC-C39C-4505-8A01-8CF2F37D69BD}" dt="2021-04-29T17:41:28.566" v="10630" actId="20577"/>
          <ac:spMkLst>
            <pc:docMk/>
            <pc:sldMk cId="2227160029" sldId="265"/>
            <ac:spMk id="3" creationId="{831D9CE0-9BA7-44DA-B055-29C9175DE33D}"/>
          </ac:spMkLst>
        </pc:spChg>
        <pc:spChg chg="add del mod">
          <ac:chgData name="권대한" userId="90e5ee74-0a71-40e6-8737-429aeace50bc" providerId="ADAL" clId="{B680DAFC-C39C-4505-8A01-8CF2F37D69BD}" dt="2021-04-29T17:37:45.443" v="10044" actId="21"/>
          <ac:spMkLst>
            <pc:docMk/>
            <pc:sldMk cId="2227160029" sldId="265"/>
            <ac:spMk id="7" creationId="{298AC7E4-F6BC-4C79-970C-A11BBA747030}"/>
          </ac:spMkLst>
        </pc:spChg>
      </pc:sldChg>
      <pc:sldChg chg="del">
        <pc:chgData name="권대한" userId="90e5ee74-0a71-40e6-8737-429aeace50bc" providerId="ADAL" clId="{B680DAFC-C39C-4505-8A01-8CF2F37D69BD}" dt="2021-04-29T09:03:42.047" v="1" actId="47"/>
        <pc:sldMkLst>
          <pc:docMk/>
          <pc:sldMk cId="2549135191" sldId="266"/>
        </pc:sldMkLst>
      </pc:sldChg>
      <pc:sldChg chg="addSp delSp modSp new mod">
        <pc:chgData name="권대한" userId="90e5ee74-0a71-40e6-8737-429aeace50bc" providerId="ADAL" clId="{B680DAFC-C39C-4505-8A01-8CF2F37D69BD}" dt="2021-04-30T05:59:26.841" v="10687" actId="20577"/>
        <pc:sldMkLst>
          <pc:docMk/>
          <pc:sldMk cId="3209405632" sldId="266"/>
        </pc:sldMkLst>
        <pc:spChg chg="mod">
          <ac:chgData name="권대한" userId="90e5ee74-0a71-40e6-8737-429aeace50bc" providerId="ADAL" clId="{B680DAFC-C39C-4505-8A01-8CF2F37D69BD}" dt="2021-04-29T16:41:13.896" v="6543" actId="20577"/>
          <ac:spMkLst>
            <pc:docMk/>
            <pc:sldMk cId="3209405632" sldId="266"/>
            <ac:spMk id="2" creationId="{6AE41169-C7DC-4A44-9D8C-ABA85C28D833}"/>
          </ac:spMkLst>
        </pc:spChg>
        <pc:spChg chg="mod">
          <ac:chgData name="권대한" userId="90e5ee74-0a71-40e6-8737-429aeace50bc" providerId="ADAL" clId="{B680DAFC-C39C-4505-8A01-8CF2F37D69BD}" dt="2021-04-30T05:59:26.841" v="10687" actId="20577"/>
          <ac:spMkLst>
            <pc:docMk/>
            <pc:sldMk cId="3209405632" sldId="266"/>
            <ac:spMk id="3" creationId="{044E21D9-44D4-4671-B007-4C5C27D93CFA}"/>
          </ac:spMkLst>
        </pc:spChg>
        <pc:spChg chg="add mod">
          <ac:chgData name="권대한" userId="90e5ee74-0a71-40e6-8737-429aeace50bc" providerId="ADAL" clId="{B680DAFC-C39C-4505-8A01-8CF2F37D69BD}" dt="2021-04-29T16:54:16.588" v="7477" actId="1076"/>
          <ac:spMkLst>
            <pc:docMk/>
            <pc:sldMk cId="3209405632" sldId="266"/>
            <ac:spMk id="7" creationId="{7E4FFC6D-8682-498D-9D45-9CE083DCA7D7}"/>
          </ac:spMkLst>
        </pc:spChg>
        <pc:spChg chg="add del mod">
          <ac:chgData name="권대한" userId="90e5ee74-0a71-40e6-8737-429aeace50bc" providerId="ADAL" clId="{B680DAFC-C39C-4505-8A01-8CF2F37D69BD}" dt="2021-04-29T16:54:11.918" v="7474" actId="478"/>
          <ac:spMkLst>
            <pc:docMk/>
            <pc:sldMk cId="3209405632" sldId="266"/>
            <ac:spMk id="8" creationId="{36E7938B-84B7-4539-80D0-8431B3436C65}"/>
          </ac:spMkLst>
        </pc:spChg>
      </pc:sldChg>
      <pc:sldChg chg="addSp modSp new mod">
        <pc:chgData name="권대한" userId="90e5ee74-0a71-40e6-8737-429aeace50bc" providerId="ADAL" clId="{B680DAFC-C39C-4505-8A01-8CF2F37D69BD}" dt="2021-04-30T12:23:02.028" v="11147" actId="20577"/>
        <pc:sldMkLst>
          <pc:docMk/>
          <pc:sldMk cId="3937957054" sldId="267"/>
        </pc:sldMkLst>
        <pc:spChg chg="mod">
          <ac:chgData name="권대한" userId="90e5ee74-0a71-40e6-8737-429aeace50bc" providerId="ADAL" clId="{B680DAFC-C39C-4505-8A01-8CF2F37D69BD}" dt="2021-04-29T16:53:30.148" v="7418" actId="20577"/>
          <ac:spMkLst>
            <pc:docMk/>
            <pc:sldMk cId="3937957054" sldId="267"/>
            <ac:spMk id="2" creationId="{F4EB2EFB-A1AE-4875-B6C9-AC70B64B7453}"/>
          </ac:spMkLst>
        </pc:spChg>
        <pc:spChg chg="mod">
          <ac:chgData name="권대한" userId="90e5ee74-0a71-40e6-8737-429aeace50bc" providerId="ADAL" clId="{B680DAFC-C39C-4505-8A01-8CF2F37D69BD}" dt="2021-04-30T12:23:02.028" v="11147" actId="20577"/>
          <ac:spMkLst>
            <pc:docMk/>
            <pc:sldMk cId="3937957054" sldId="267"/>
            <ac:spMk id="3" creationId="{623AB697-F292-454A-8EA8-6033D0C318BC}"/>
          </ac:spMkLst>
        </pc:spChg>
        <pc:spChg chg="add mod">
          <ac:chgData name="권대한" userId="90e5ee74-0a71-40e6-8737-429aeace50bc" providerId="ADAL" clId="{B680DAFC-C39C-4505-8A01-8CF2F37D69BD}" dt="2021-04-29T17:43:21.969" v="10633" actId="1076"/>
          <ac:spMkLst>
            <pc:docMk/>
            <pc:sldMk cId="3937957054" sldId="267"/>
            <ac:spMk id="6" creationId="{FB00EE4F-3FEB-4152-8460-554847BC34E6}"/>
          </ac:spMkLst>
        </pc:spChg>
      </pc:sldChg>
      <pc:sldChg chg="modSp new mod">
        <pc:chgData name="권대한" userId="90e5ee74-0a71-40e6-8737-429aeace50bc" providerId="ADAL" clId="{B680DAFC-C39C-4505-8A01-8CF2F37D69BD}" dt="2021-04-30T12:27:03.561" v="11189" actId="20577"/>
        <pc:sldMkLst>
          <pc:docMk/>
          <pc:sldMk cId="3534400699" sldId="268"/>
        </pc:sldMkLst>
        <pc:spChg chg="mod">
          <ac:chgData name="권대한" userId="90e5ee74-0a71-40e6-8737-429aeace50bc" providerId="ADAL" clId="{B680DAFC-C39C-4505-8A01-8CF2F37D69BD}" dt="2021-04-29T16:48:17.747" v="6938" actId="20577"/>
          <ac:spMkLst>
            <pc:docMk/>
            <pc:sldMk cId="3534400699" sldId="268"/>
            <ac:spMk id="2" creationId="{1C8AC676-A61E-470C-B4B0-52826D7B1CE0}"/>
          </ac:spMkLst>
        </pc:spChg>
        <pc:spChg chg="mod">
          <ac:chgData name="권대한" userId="90e5ee74-0a71-40e6-8737-429aeace50bc" providerId="ADAL" clId="{B680DAFC-C39C-4505-8A01-8CF2F37D69BD}" dt="2021-04-30T12:27:03.561" v="11189" actId="20577"/>
          <ac:spMkLst>
            <pc:docMk/>
            <pc:sldMk cId="3534400699" sldId="268"/>
            <ac:spMk id="3" creationId="{B590E987-EE72-4663-BC34-0E3EB2268256}"/>
          </ac:spMkLst>
        </pc:spChg>
      </pc:sldChg>
      <pc:sldChg chg="modSp new mod">
        <pc:chgData name="권대한" userId="90e5ee74-0a71-40e6-8737-429aeace50bc" providerId="ADAL" clId="{B680DAFC-C39C-4505-8A01-8CF2F37D69BD}" dt="2021-04-29T17:44:17.026" v="10637" actId="20577"/>
        <pc:sldMkLst>
          <pc:docMk/>
          <pc:sldMk cId="1026912540" sldId="269"/>
        </pc:sldMkLst>
        <pc:spChg chg="mod">
          <ac:chgData name="권대한" userId="90e5ee74-0a71-40e6-8737-429aeace50bc" providerId="ADAL" clId="{B680DAFC-C39C-4505-8A01-8CF2F37D69BD}" dt="2021-04-29T17:25:02.939" v="8614" actId="6549"/>
          <ac:spMkLst>
            <pc:docMk/>
            <pc:sldMk cId="1026912540" sldId="269"/>
            <ac:spMk id="2" creationId="{4561BC2D-5692-4D2E-86C7-6C99E628FB91}"/>
          </ac:spMkLst>
        </pc:spChg>
        <pc:spChg chg="mod">
          <ac:chgData name="권대한" userId="90e5ee74-0a71-40e6-8737-429aeace50bc" providerId="ADAL" clId="{B680DAFC-C39C-4505-8A01-8CF2F37D69BD}" dt="2021-04-29T17:44:17.026" v="10637" actId="20577"/>
          <ac:spMkLst>
            <pc:docMk/>
            <pc:sldMk cId="1026912540" sldId="269"/>
            <ac:spMk id="3" creationId="{BCA6A4F6-8253-4CAE-825D-F359A3AE90C3}"/>
          </ac:spMkLst>
        </pc:spChg>
      </pc:sldChg>
      <pc:sldChg chg="addSp modSp new mod">
        <pc:chgData name="권대한" userId="90e5ee74-0a71-40e6-8737-429aeace50bc" providerId="ADAL" clId="{B680DAFC-C39C-4505-8A01-8CF2F37D69BD}" dt="2021-04-30T12:14:39.309" v="10749" actId="1076"/>
        <pc:sldMkLst>
          <pc:docMk/>
          <pc:sldMk cId="1759277436" sldId="270"/>
        </pc:sldMkLst>
        <pc:picChg chg="add mod">
          <ac:chgData name="권대한" userId="90e5ee74-0a71-40e6-8737-429aeace50bc" providerId="ADAL" clId="{B680DAFC-C39C-4505-8A01-8CF2F37D69BD}" dt="2021-04-30T12:14:39.309" v="10749" actId="1076"/>
          <ac:picMkLst>
            <pc:docMk/>
            <pc:sldMk cId="1759277436" sldId="270"/>
            <ac:picMk id="7" creationId="{05500AC9-24C0-4816-BADC-A6E57BC974D1}"/>
          </ac:picMkLst>
        </pc:picChg>
      </pc:sldChg>
      <pc:sldChg chg="addSp new mod">
        <pc:chgData name="권대한" userId="90e5ee74-0a71-40e6-8737-429aeace50bc" providerId="ADAL" clId="{B680DAFC-C39C-4505-8A01-8CF2F37D69BD}" dt="2021-04-30T12:15:34.276" v="10751" actId="22"/>
        <pc:sldMkLst>
          <pc:docMk/>
          <pc:sldMk cId="760815235" sldId="271"/>
        </pc:sldMkLst>
        <pc:picChg chg="add">
          <ac:chgData name="권대한" userId="90e5ee74-0a71-40e6-8737-429aeace50bc" providerId="ADAL" clId="{B680DAFC-C39C-4505-8A01-8CF2F37D69BD}" dt="2021-04-30T12:15:34.276" v="10751" actId="22"/>
          <ac:picMkLst>
            <pc:docMk/>
            <pc:sldMk cId="760815235" sldId="271"/>
            <ac:picMk id="7" creationId="{A9E33F56-D215-4CDF-9103-C97561F599D6}"/>
          </ac:picMkLst>
        </pc:picChg>
      </pc:sldChg>
      <pc:sldChg chg="addSp new mod">
        <pc:chgData name="권대한" userId="90e5ee74-0a71-40e6-8737-429aeace50bc" providerId="ADAL" clId="{B680DAFC-C39C-4505-8A01-8CF2F37D69BD}" dt="2021-04-30T12:15:51.254" v="10753" actId="22"/>
        <pc:sldMkLst>
          <pc:docMk/>
          <pc:sldMk cId="4137907692" sldId="272"/>
        </pc:sldMkLst>
        <pc:picChg chg="add">
          <ac:chgData name="권대한" userId="90e5ee74-0a71-40e6-8737-429aeace50bc" providerId="ADAL" clId="{B680DAFC-C39C-4505-8A01-8CF2F37D69BD}" dt="2021-04-30T12:15:51.254" v="10753" actId="22"/>
          <ac:picMkLst>
            <pc:docMk/>
            <pc:sldMk cId="4137907692" sldId="272"/>
            <ac:picMk id="7" creationId="{6CEC2CB5-1EB4-497D-83E6-0611A864E826}"/>
          </ac:picMkLst>
        </pc:picChg>
      </pc:sldChg>
      <pc:sldChg chg="addSp new mod">
        <pc:chgData name="권대한" userId="90e5ee74-0a71-40e6-8737-429aeace50bc" providerId="ADAL" clId="{B680DAFC-C39C-4505-8A01-8CF2F37D69BD}" dt="2021-04-30T12:21:11.638" v="11069" actId="22"/>
        <pc:sldMkLst>
          <pc:docMk/>
          <pc:sldMk cId="2285812008" sldId="273"/>
        </pc:sldMkLst>
        <pc:picChg chg="add">
          <ac:chgData name="권대한" userId="90e5ee74-0a71-40e6-8737-429aeace50bc" providerId="ADAL" clId="{B680DAFC-C39C-4505-8A01-8CF2F37D69BD}" dt="2021-04-30T12:21:11.638" v="11069" actId="22"/>
          <ac:picMkLst>
            <pc:docMk/>
            <pc:sldMk cId="2285812008" sldId="273"/>
            <ac:picMk id="7" creationId="{59100ED3-74AF-4093-BC99-9A183A4FB78B}"/>
          </ac:picMkLst>
        </pc:picChg>
      </pc:sldChg>
      <pc:sldChg chg="add">
        <pc:chgData name="권대한" userId="90e5ee74-0a71-40e6-8737-429aeace50bc" providerId="ADAL" clId="{B680DAFC-C39C-4505-8A01-8CF2F37D69BD}" dt="2021-04-30T12:56:31.882" v="11301"/>
        <pc:sldMkLst>
          <pc:docMk/>
          <pc:sldMk cId="2685031043" sldId="274"/>
        </pc:sldMkLst>
      </pc:sldChg>
      <pc:sldChg chg="addSp new del mod ord">
        <pc:chgData name="권대한" userId="90e5ee74-0a71-40e6-8737-429aeace50bc" providerId="ADAL" clId="{B680DAFC-C39C-4505-8A01-8CF2F37D69BD}" dt="2021-04-30T12:56:15.398" v="11300" actId="2696"/>
        <pc:sldMkLst>
          <pc:docMk/>
          <pc:sldMk cId="3912653315" sldId="274"/>
        </pc:sldMkLst>
        <pc:picChg chg="add">
          <ac:chgData name="권대한" userId="90e5ee74-0a71-40e6-8737-429aeace50bc" providerId="ADAL" clId="{B680DAFC-C39C-4505-8A01-8CF2F37D69BD}" dt="2021-04-30T12:29:14.418" v="11203" actId="22"/>
          <ac:picMkLst>
            <pc:docMk/>
            <pc:sldMk cId="3912653315" sldId="274"/>
            <ac:picMk id="7" creationId="{DC9167C4-EAA8-45DA-9975-B6B7D5A29419}"/>
          </ac:picMkLst>
        </pc:picChg>
      </pc:sldChg>
    </pc:docChg>
  </pc:docChgLst>
  <pc:docChgLst>
    <pc:chgData name="권대한" userId="90e5ee74-0a71-40e6-8737-429aeace50bc" providerId="ADAL" clId="{6FA4C95F-3E08-4628-898D-A926B0FBB5F4}"/>
    <pc:docChg chg="undo custSel addSld delSld modSld">
      <pc:chgData name="권대한" userId="90e5ee74-0a71-40e6-8737-429aeace50bc" providerId="ADAL" clId="{6FA4C95F-3E08-4628-898D-A926B0FBB5F4}" dt="2021-01-31T04:35:45.718" v="1171" actId="20577"/>
      <pc:docMkLst>
        <pc:docMk/>
      </pc:docMkLst>
      <pc:sldChg chg="modSp mod">
        <pc:chgData name="권대한" userId="90e5ee74-0a71-40e6-8737-429aeace50bc" providerId="ADAL" clId="{6FA4C95F-3E08-4628-898D-A926B0FBB5F4}" dt="2021-01-30T03:22:49.863" v="2" actId="20577"/>
        <pc:sldMkLst>
          <pc:docMk/>
          <pc:sldMk cId="2118100865" sldId="256"/>
        </pc:sldMkLst>
        <pc:spChg chg="mod">
          <ac:chgData name="권대한" userId="90e5ee74-0a71-40e6-8737-429aeace50bc" providerId="ADAL" clId="{6FA4C95F-3E08-4628-898D-A926B0FBB5F4}" dt="2021-01-30T03:22:49.863" v="2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6FA4C95F-3E08-4628-898D-A926B0FBB5F4}" dt="2021-01-30T03:24:24.371" v="85" actId="20577"/>
        <pc:sldMkLst>
          <pc:docMk/>
          <pc:sldMk cId="836405709" sldId="257"/>
        </pc:sldMkLst>
        <pc:spChg chg="mod">
          <ac:chgData name="권대한" userId="90e5ee74-0a71-40e6-8737-429aeace50bc" providerId="ADAL" clId="{6FA4C95F-3E08-4628-898D-A926B0FBB5F4}" dt="2021-01-30T03:24:24.371" v="85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modSp new mod">
        <pc:chgData name="권대한" userId="90e5ee74-0a71-40e6-8737-429aeace50bc" providerId="ADAL" clId="{6FA4C95F-3E08-4628-898D-A926B0FBB5F4}" dt="2021-01-30T03:30:18.091" v="229" actId="20577"/>
        <pc:sldMkLst>
          <pc:docMk/>
          <pc:sldMk cId="1002820919" sldId="258"/>
        </pc:sldMkLst>
        <pc:spChg chg="mod">
          <ac:chgData name="권대한" userId="90e5ee74-0a71-40e6-8737-429aeace50bc" providerId="ADAL" clId="{6FA4C95F-3E08-4628-898D-A926B0FBB5F4}" dt="2021-01-30T03:24:40.254" v="88" actId="20577"/>
          <ac:spMkLst>
            <pc:docMk/>
            <pc:sldMk cId="1002820919" sldId="258"/>
            <ac:spMk id="2" creationId="{9EF810CC-C058-465E-8ED0-8001AB1D06CF}"/>
          </ac:spMkLst>
        </pc:spChg>
        <pc:spChg chg="mod">
          <ac:chgData name="권대한" userId="90e5ee74-0a71-40e6-8737-429aeace50bc" providerId="ADAL" clId="{6FA4C95F-3E08-4628-898D-A926B0FBB5F4}" dt="2021-01-30T03:30:18.091" v="229" actId="20577"/>
          <ac:spMkLst>
            <pc:docMk/>
            <pc:sldMk cId="1002820919" sldId="258"/>
            <ac:spMk id="3" creationId="{C68CD8F0-3C1B-4073-937E-4952B1BF24F0}"/>
          </ac:spMkLst>
        </pc:sp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1259060115" sldId="258"/>
        </pc:sldMkLst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1614364121" sldId="259"/>
        </pc:sldMkLst>
      </pc:sldChg>
      <pc:sldChg chg="addSp modSp new mod">
        <pc:chgData name="권대한" userId="90e5ee74-0a71-40e6-8737-429aeace50bc" providerId="ADAL" clId="{6FA4C95F-3E08-4628-898D-A926B0FBB5F4}" dt="2021-01-30T03:34:38.244" v="449" actId="29295"/>
        <pc:sldMkLst>
          <pc:docMk/>
          <pc:sldMk cId="2858785148" sldId="259"/>
        </pc:sldMkLst>
        <pc:spChg chg="mod">
          <ac:chgData name="권대한" userId="90e5ee74-0a71-40e6-8737-429aeace50bc" providerId="ADAL" clId="{6FA4C95F-3E08-4628-898D-A926B0FBB5F4}" dt="2021-01-30T03:30:52.119" v="245"/>
          <ac:spMkLst>
            <pc:docMk/>
            <pc:sldMk cId="2858785148" sldId="259"/>
            <ac:spMk id="2" creationId="{CD4EA050-C328-4F7E-A73F-D06F0D480608}"/>
          </ac:spMkLst>
        </pc:spChg>
        <pc:picChg chg="add mod">
          <ac:chgData name="권대한" userId="90e5ee74-0a71-40e6-8737-429aeace50bc" providerId="ADAL" clId="{6FA4C95F-3E08-4628-898D-A926B0FBB5F4}" dt="2021-01-30T03:34:38.244" v="449" actId="29295"/>
          <ac:picMkLst>
            <pc:docMk/>
            <pc:sldMk cId="2858785148" sldId="259"/>
            <ac:picMk id="7" creationId="{69A14798-3A5A-4DBB-BAD0-D182725DD1A4}"/>
          </ac:picMkLst>
        </pc:pic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670253571" sldId="260"/>
        </pc:sldMkLst>
      </pc:sldChg>
      <pc:sldChg chg="addSp modSp new mod">
        <pc:chgData name="권대한" userId="90e5ee74-0a71-40e6-8737-429aeace50bc" providerId="ADAL" clId="{6FA4C95F-3E08-4628-898D-A926B0FBB5F4}" dt="2021-01-30T03:36:16.956" v="463" actId="29295"/>
        <pc:sldMkLst>
          <pc:docMk/>
          <pc:sldMk cId="3640708084" sldId="260"/>
        </pc:sldMkLst>
        <pc:spChg chg="mod">
          <ac:chgData name="권대한" userId="90e5ee74-0a71-40e6-8737-429aeace50bc" providerId="ADAL" clId="{6FA4C95F-3E08-4628-898D-A926B0FBB5F4}" dt="2021-01-30T03:31:18.827" v="289"/>
          <ac:spMkLst>
            <pc:docMk/>
            <pc:sldMk cId="3640708084" sldId="260"/>
            <ac:spMk id="2" creationId="{FC950E94-0B7E-411C-9BAE-5A7A010382BB}"/>
          </ac:spMkLst>
        </pc:spChg>
        <pc:picChg chg="add mod">
          <ac:chgData name="권대한" userId="90e5ee74-0a71-40e6-8737-429aeace50bc" providerId="ADAL" clId="{6FA4C95F-3E08-4628-898D-A926B0FBB5F4}" dt="2021-01-30T03:35:38.998" v="458" actId="1076"/>
          <ac:picMkLst>
            <pc:docMk/>
            <pc:sldMk cId="3640708084" sldId="260"/>
            <ac:picMk id="7" creationId="{FA7E8B52-A760-4E42-A464-3835D75159ED}"/>
          </ac:picMkLst>
        </pc:picChg>
        <pc:picChg chg="add mod">
          <ac:chgData name="권대한" userId="90e5ee74-0a71-40e6-8737-429aeace50bc" providerId="ADAL" clId="{6FA4C95F-3E08-4628-898D-A926B0FBB5F4}" dt="2021-01-30T03:36:16.956" v="463" actId="29295"/>
          <ac:picMkLst>
            <pc:docMk/>
            <pc:sldMk cId="3640708084" sldId="260"/>
            <ac:picMk id="9" creationId="{3FF0D3FC-E38A-4720-84DD-CCC3CF442693}"/>
          </ac:picMkLst>
        </pc:picChg>
      </pc:sldChg>
      <pc:sldChg chg="modSp new mod">
        <pc:chgData name="권대한" userId="90e5ee74-0a71-40e6-8737-429aeace50bc" providerId="ADAL" clId="{6FA4C95F-3E08-4628-898D-A926B0FBB5F4}" dt="2021-01-30T03:32:06.030" v="326" actId="20577"/>
        <pc:sldMkLst>
          <pc:docMk/>
          <pc:sldMk cId="28961996" sldId="261"/>
        </pc:sldMkLst>
        <pc:spChg chg="mod">
          <ac:chgData name="권대한" userId="90e5ee74-0a71-40e6-8737-429aeace50bc" providerId="ADAL" clId="{6FA4C95F-3E08-4628-898D-A926B0FBB5F4}" dt="2021-01-30T03:31:27.791" v="292" actId="20577"/>
          <ac:spMkLst>
            <pc:docMk/>
            <pc:sldMk cId="28961996" sldId="261"/>
            <ac:spMk id="2" creationId="{540A42ED-8BA5-41E5-B5C1-BD7E97CEEE90}"/>
          </ac:spMkLst>
        </pc:spChg>
        <pc:spChg chg="mod">
          <ac:chgData name="권대한" userId="90e5ee74-0a71-40e6-8737-429aeace50bc" providerId="ADAL" clId="{6FA4C95F-3E08-4628-898D-A926B0FBB5F4}" dt="2021-01-30T03:32:06.030" v="326" actId="20577"/>
          <ac:spMkLst>
            <pc:docMk/>
            <pc:sldMk cId="28961996" sldId="261"/>
            <ac:spMk id="3" creationId="{421BFC06-86ED-4E4A-BEBA-78A1D9463A32}"/>
          </ac:spMkLst>
        </pc:sp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047382956" sldId="261"/>
        </pc:sldMkLst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155282708" sldId="262"/>
        </pc:sldMkLst>
      </pc:sldChg>
      <pc:sldChg chg="modSp new mod">
        <pc:chgData name="권대한" userId="90e5ee74-0a71-40e6-8737-429aeace50bc" providerId="ADAL" clId="{6FA4C95F-3E08-4628-898D-A926B0FBB5F4}" dt="2021-01-30T03:33:15.756" v="442" actId="20577"/>
        <pc:sldMkLst>
          <pc:docMk/>
          <pc:sldMk cId="2376536097" sldId="262"/>
        </pc:sldMkLst>
        <pc:spChg chg="mod">
          <ac:chgData name="권대한" userId="90e5ee74-0a71-40e6-8737-429aeace50bc" providerId="ADAL" clId="{6FA4C95F-3E08-4628-898D-A926B0FBB5F4}" dt="2021-01-30T03:32:15.309" v="329" actId="20577"/>
          <ac:spMkLst>
            <pc:docMk/>
            <pc:sldMk cId="2376536097" sldId="262"/>
            <ac:spMk id="2" creationId="{D893DAAA-A0C6-40CE-8E54-712C39D5B4DA}"/>
          </ac:spMkLst>
        </pc:spChg>
        <pc:spChg chg="mod">
          <ac:chgData name="권대한" userId="90e5ee74-0a71-40e6-8737-429aeace50bc" providerId="ADAL" clId="{6FA4C95F-3E08-4628-898D-A926B0FBB5F4}" dt="2021-01-30T03:33:15.756" v="442" actId="20577"/>
          <ac:spMkLst>
            <pc:docMk/>
            <pc:sldMk cId="2376536097" sldId="262"/>
            <ac:spMk id="3" creationId="{FE74D55E-F75B-49BB-ACE0-966B8176064F}"/>
          </ac:spMkLst>
        </pc:spChg>
      </pc:sldChg>
      <pc:sldChg chg="addSp delSp modSp new mod">
        <pc:chgData name="권대한" userId="90e5ee74-0a71-40e6-8737-429aeace50bc" providerId="ADAL" clId="{6FA4C95F-3E08-4628-898D-A926B0FBB5F4}" dt="2021-01-31T03:37:25.470" v="863" actId="20577"/>
        <pc:sldMkLst>
          <pc:docMk/>
          <pc:sldMk cId="1039862079" sldId="263"/>
        </pc:sldMkLst>
        <pc:spChg chg="mod">
          <ac:chgData name="권대한" userId="90e5ee74-0a71-40e6-8737-429aeace50bc" providerId="ADAL" clId="{6FA4C95F-3E08-4628-898D-A926B0FBB5F4}" dt="2021-01-30T03:32:21.318" v="344"/>
          <ac:spMkLst>
            <pc:docMk/>
            <pc:sldMk cId="1039862079" sldId="263"/>
            <ac:spMk id="2" creationId="{A9B8BF0D-30B6-4F70-9BF4-B9F8B152CB25}"/>
          </ac:spMkLst>
        </pc:spChg>
        <pc:spChg chg="mod">
          <ac:chgData name="권대한" userId="90e5ee74-0a71-40e6-8737-429aeace50bc" providerId="ADAL" clId="{6FA4C95F-3E08-4628-898D-A926B0FBB5F4}" dt="2021-01-31T03:37:25.470" v="863" actId="20577"/>
          <ac:spMkLst>
            <pc:docMk/>
            <pc:sldMk cId="1039862079" sldId="263"/>
            <ac:spMk id="3" creationId="{6289E6C0-851E-4433-A05A-612EC09EEDD2}"/>
          </ac:spMkLst>
        </pc:spChg>
        <pc:picChg chg="add del mod">
          <ac:chgData name="권대한" userId="90e5ee74-0a71-40e6-8737-429aeace50bc" providerId="ADAL" clId="{6FA4C95F-3E08-4628-898D-A926B0FBB5F4}" dt="2021-01-30T03:37:22.019" v="467" actId="21"/>
          <ac:picMkLst>
            <pc:docMk/>
            <pc:sldMk cId="1039862079" sldId="263"/>
            <ac:picMk id="7" creationId="{CD29B621-0A05-4943-AF12-5BC87905559B}"/>
          </ac:picMkLst>
        </pc:pic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3914387774" sldId="263"/>
        </pc:sldMkLst>
      </pc:sldChg>
      <pc:sldChg chg="modSp new mod">
        <pc:chgData name="권대한" userId="90e5ee74-0a71-40e6-8737-429aeace50bc" providerId="ADAL" clId="{6FA4C95F-3E08-4628-898D-A926B0FBB5F4}" dt="2021-01-31T04:35:45.718" v="1171" actId="20577"/>
        <pc:sldMkLst>
          <pc:docMk/>
          <pc:sldMk cId="2090471616" sldId="264"/>
        </pc:sldMkLst>
        <pc:spChg chg="mod">
          <ac:chgData name="권대한" userId="90e5ee74-0a71-40e6-8737-429aeace50bc" providerId="ADAL" clId="{6FA4C95F-3E08-4628-898D-A926B0FBB5F4}" dt="2021-01-30T03:32:25.006" v="356"/>
          <ac:spMkLst>
            <pc:docMk/>
            <pc:sldMk cId="2090471616" sldId="264"/>
            <ac:spMk id="2" creationId="{A4010C2F-11F3-4ABC-9271-844A901C4F85}"/>
          </ac:spMkLst>
        </pc:spChg>
        <pc:spChg chg="mod">
          <ac:chgData name="권대한" userId="90e5ee74-0a71-40e6-8737-429aeace50bc" providerId="ADAL" clId="{6FA4C95F-3E08-4628-898D-A926B0FBB5F4}" dt="2021-01-31T04:35:45.718" v="1171" actId="20577"/>
          <ac:spMkLst>
            <pc:docMk/>
            <pc:sldMk cId="2090471616" sldId="264"/>
            <ac:spMk id="3" creationId="{4C6EFF28-B820-4004-BCBA-BA36B1B81906}"/>
          </ac:spMkLst>
        </pc:sp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148972602" sldId="264"/>
        </pc:sldMkLst>
      </pc:sldChg>
      <pc:sldChg chg="addSp modSp new mod">
        <pc:chgData name="권대한" userId="90e5ee74-0a71-40e6-8737-429aeace50bc" providerId="ADAL" clId="{6FA4C95F-3E08-4628-898D-A926B0FBB5F4}" dt="2021-01-30T03:42:10.985" v="737" actId="29295"/>
        <pc:sldMkLst>
          <pc:docMk/>
          <pc:sldMk cId="2382374142" sldId="265"/>
        </pc:sldMkLst>
        <pc:picChg chg="add mod">
          <ac:chgData name="권대한" userId="90e5ee74-0a71-40e6-8737-429aeace50bc" providerId="ADAL" clId="{6FA4C95F-3E08-4628-898D-A926B0FBB5F4}" dt="2021-01-30T03:42:10.985" v="737" actId="29295"/>
          <ac:picMkLst>
            <pc:docMk/>
            <pc:sldMk cId="2382374142" sldId="265"/>
            <ac:picMk id="7" creationId="{BBD02E23-5A26-4503-B1C3-A9B5CF71E7D7}"/>
          </ac:picMkLst>
        </pc:pic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763092353" sldId="265"/>
        </pc:sldMkLst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1497805282" sldId="266"/>
        </pc:sldMkLst>
      </pc:sldChg>
      <pc:sldChg chg="addSp modSp new mod">
        <pc:chgData name="권대한" userId="90e5ee74-0a71-40e6-8737-429aeace50bc" providerId="ADAL" clId="{6FA4C95F-3E08-4628-898D-A926B0FBB5F4}" dt="2021-01-30T03:43:07.296" v="740" actId="29295"/>
        <pc:sldMkLst>
          <pc:docMk/>
          <pc:sldMk cId="3393223683" sldId="266"/>
        </pc:sldMkLst>
        <pc:picChg chg="add mod">
          <ac:chgData name="권대한" userId="90e5ee74-0a71-40e6-8737-429aeace50bc" providerId="ADAL" clId="{6FA4C95F-3E08-4628-898D-A926B0FBB5F4}" dt="2021-01-30T03:43:07.296" v="740" actId="29295"/>
          <ac:picMkLst>
            <pc:docMk/>
            <pc:sldMk cId="3393223683" sldId="266"/>
            <ac:picMk id="7" creationId="{F4069308-C276-471E-A4A3-9B3763BC9540}"/>
          </ac:picMkLst>
        </pc:picChg>
      </pc:sldChg>
      <pc:sldChg chg="addSp modSp new">
        <pc:chgData name="권대한" userId="90e5ee74-0a71-40e6-8737-429aeace50bc" providerId="ADAL" clId="{6FA4C95F-3E08-4628-898D-A926B0FBB5F4}" dt="2021-01-30T03:37:24.776" v="469"/>
        <pc:sldMkLst>
          <pc:docMk/>
          <pc:sldMk cId="3784499982" sldId="267"/>
        </pc:sldMkLst>
        <pc:picChg chg="add mod">
          <ac:chgData name="권대한" userId="90e5ee74-0a71-40e6-8737-429aeace50bc" providerId="ADAL" clId="{6FA4C95F-3E08-4628-898D-A926B0FBB5F4}" dt="2021-01-30T03:37:24.776" v="469"/>
          <ac:picMkLst>
            <pc:docMk/>
            <pc:sldMk cId="3784499982" sldId="267"/>
            <ac:picMk id="6" creationId="{3A0A00B2-2619-4C1B-89D6-1BAAB81BD81A}"/>
          </ac:picMkLst>
        </pc:picChg>
      </pc:sldChg>
    </pc:docChg>
  </pc:docChgLst>
  <pc:docChgLst>
    <pc:chgData name="권대한" userId="90e5ee74-0a71-40e6-8737-429aeace50bc" providerId="ADAL" clId="{534F9746-F7E5-4159-9418-DA4B90228C64}"/>
    <pc:docChg chg="undo redo custSel addSld modSld sldOrd modMainMaster">
      <pc:chgData name="권대한" userId="90e5ee74-0a71-40e6-8737-429aeace50bc" providerId="ADAL" clId="{534F9746-F7E5-4159-9418-DA4B90228C64}" dt="2020-12-30T07:48:59.653" v="14721" actId="20577"/>
      <pc:docMkLst>
        <pc:docMk/>
      </pc:docMkLst>
      <pc:sldChg chg="modSp mod modTransition modNotesTx">
        <pc:chgData name="권대한" userId="90e5ee74-0a71-40e6-8737-429aeace50bc" providerId="ADAL" clId="{534F9746-F7E5-4159-9418-DA4B90228C64}" dt="2020-12-29T17:52:11.158" v="5668"/>
        <pc:sldMkLst>
          <pc:docMk/>
          <pc:sldMk cId="2118100865" sldId="256"/>
        </pc:sldMkLst>
        <pc:spChg chg="mod">
          <ac:chgData name="권대한" userId="90e5ee74-0a71-40e6-8737-429aeace50bc" providerId="ADAL" clId="{534F9746-F7E5-4159-9418-DA4B90228C64}" dt="2020-12-29T15:15:59.310" v="10" actId="255"/>
          <ac:spMkLst>
            <pc:docMk/>
            <pc:sldMk cId="2118100865" sldId="256"/>
            <ac:spMk id="2" creationId="{9B75F378-03CC-420C-A0BC-73DB5AE670E5}"/>
          </ac:spMkLst>
        </pc:spChg>
        <pc:spChg chg="mod">
          <ac:chgData name="권대한" userId="90e5ee74-0a71-40e6-8737-429aeace50bc" providerId="ADAL" clId="{534F9746-F7E5-4159-9418-DA4B90228C64}" dt="2020-12-29T15:16:08.414" v="12" actId="255"/>
          <ac:spMkLst>
            <pc:docMk/>
            <pc:sldMk cId="2118100865" sldId="256"/>
            <ac:spMk id="3" creationId="{47E7579D-E58D-422F-AA28-960D2A474871}"/>
          </ac:spMkLst>
        </pc:spChg>
      </pc:sldChg>
      <pc:sldChg chg="modSp mod modTransition modNotesTx">
        <pc:chgData name="권대한" userId="90e5ee74-0a71-40e6-8737-429aeace50bc" providerId="ADAL" clId="{534F9746-F7E5-4159-9418-DA4B90228C64}" dt="2020-12-30T03:34:10.507" v="11127" actId="20577"/>
        <pc:sldMkLst>
          <pc:docMk/>
          <pc:sldMk cId="836405709" sldId="257"/>
        </pc:sldMkLst>
        <pc:spChg chg="mod">
          <ac:chgData name="권대한" userId="90e5ee74-0a71-40e6-8737-429aeace50bc" providerId="ADAL" clId="{534F9746-F7E5-4159-9418-DA4B90228C64}" dt="2020-12-30T03:29:48.726" v="10759" actId="12"/>
          <ac:spMkLst>
            <pc:docMk/>
            <pc:sldMk cId="836405709" sldId="257"/>
            <ac:spMk id="3" creationId="{31064449-9EF0-44A9-88AB-7844E659E775}"/>
          </ac:spMkLst>
        </pc:spChg>
        <pc:spChg chg="mod">
          <ac:chgData name="권대한" userId="90e5ee74-0a71-40e6-8737-429aeace50bc" providerId="ADAL" clId="{534F9746-F7E5-4159-9418-DA4B90228C64}" dt="2020-12-29T15:58:08.072" v="1129" actId="1076"/>
          <ac:spMkLst>
            <pc:docMk/>
            <pc:sldMk cId="836405709" sldId="257"/>
            <ac:spMk id="5" creationId="{C22AEBE8-9A84-40F1-A715-E0F55FCED34A}"/>
          </ac:spMkLst>
        </pc:spChg>
      </pc:sldChg>
      <pc:sldChg chg="addSp modSp mod modTransition modNotesTx">
        <pc:chgData name="권대한" userId="90e5ee74-0a71-40e6-8737-429aeace50bc" providerId="ADAL" clId="{534F9746-F7E5-4159-9418-DA4B90228C64}" dt="2020-12-30T07:43:11.120" v="14295" actId="20577"/>
        <pc:sldMkLst>
          <pc:docMk/>
          <pc:sldMk cId="1213353602" sldId="258"/>
        </pc:sldMkLst>
        <pc:spChg chg="add mod">
          <ac:chgData name="권대한" userId="90e5ee74-0a71-40e6-8737-429aeace50bc" providerId="ADAL" clId="{534F9746-F7E5-4159-9418-DA4B90228C64}" dt="2020-12-29T17:34:14.325" v="5372" actId="20577"/>
          <ac:spMkLst>
            <pc:docMk/>
            <pc:sldMk cId="1213353602" sldId="258"/>
            <ac:spMk id="10" creationId="{294511AC-B9DC-4EF2-AD43-28C56B564A83}"/>
          </ac:spMkLst>
        </pc:spChg>
        <pc:spChg chg="add mod">
          <ac:chgData name="권대한" userId="90e5ee74-0a71-40e6-8737-429aeace50bc" providerId="ADAL" clId="{534F9746-F7E5-4159-9418-DA4B90228C64}" dt="2020-12-29T16:45:55.747" v="2813" actId="1037"/>
          <ac:spMkLst>
            <pc:docMk/>
            <pc:sldMk cId="1213353602" sldId="258"/>
            <ac:spMk id="11" creationId="{978A12F8-3974-47A9-9455-B2C313C98E0D}"/>
          </ac:spMkLst>
        </pc:spChg>
        <pc:picChg chg="mod">
          <ac:chgData name="권대한" userId="90e5ee74-0a71-40e6-8737-429aeace50bc" providerId="ADAL" clId="{534F9746-F7E5-4159-9418-DA4B90228C64}" dt="2020-12-29T15:16:44.409" v="16" actId="1076"/>
          <ac:picMkLst>
            <pc:docMk/>
            <pc:sldMk cId="1213353602" sldId="258"/>
            <ac:picMk id="5" creationId="{1B7F1A24-3392-4E93-A35C-01A794ABA2D2}"/>
          </ac:picMkLst>
        </pc:picChg>
        <pc:picChg chg="mod">
          <ac:chgData name="권대한" userId="90e5ee74-0a71-40e6-8737-429aeace50bc" providerId="ADAL" clId="{534F9746-F7E5-4159-9418-DA4B90228C64}" dt="2020-12-29T16:01:39.686" v="1156" actId="1076"/>
          <ac:picMkLst>
            <pc:docMk/>
            <pc:sldMk cId="1213353602" sldId="258"/>
            <ac:picMk id="7" creationId="{C017873B-BEFB-4841-97E5-F42955D24FEC}"/>
          </ac:picMkLst>
        </pc:picChg>
      </pc:sldChg>
      <pc:sldChg chg="addSp delSp modSp mod modTransition modNotesTx">
        <pc:chgData name="권대한" userId="90e5ee74-0a71-40e6-8737-429aeace50bc" providerId="ADAL" clId="{534F9746-F7E5-4159-9418-DA4B90228C64}" dt="2020-12-30T03:41:41.449" v="11887" actId="20577"/>
        <pc:sldMkLst>
          <pc:docMk/>
          <pc:sldMk cId="3980651841" sldId="259"/>
        </pc:sldMkLst>
        <pc:spChg chg="mod">
          <ac:chgData name="권대한" userId="90e5ee74-0a71-40e6-8737-429aeace50bc" providerId="ADAL" clId="{534F9746-F7E5-4159-9418-DA4B90228C64}" dt="2020-12-29T17:53:27.839" v="5706" actId="6549"/>
          <ac:spMkLst>
            <pc:docMk/>
            <pc:sldMk cId="3980651841" sldId="259"/>
            <ac:spMk id="3" creationId="{790BBDD2-5096-4C7A-A140-326D05C3C812}"/>
          </ac:spMkLst>
        </pc:spChg>
        <pc:spChg chg="add mod">
          <ac:chgData name="권대한" userId="90e5ee74-0a71-40e6-8737-429aeace50bc" providerId="ADAL" clId="{534F9746-F7E5-4159-9418-DA4B90228C64}" dt="2020-12-29T17:08:07.200" v="3294" actId="1036"/>
          <ac:spMkLst>
            <pc:docMk/>
            <pc:sldMk cId="3980651841" sldId="259"/>
            <ac:spMk id="9" creationId="{EF442827-4201-414A-9DCB-023A8F463B90}"/>
          </ac:spMkLst>
        </pc:spChg>
        <pc:spChg chg="add del">
          <ac:chgData name="권대한" userId="90e5ee74-0a71-40e6-8737-429aeace50bc" providerId="ADAL" clId="{534F9746-F7E5-4159-9418-DA4B90228C64}" dt="2020-12-29T17:05:58.453" v="3192" actId="22"/>
          <ac:spMkLst>
            <pc:docMk/>
            <pc:sldMk cId="3980651841" sldId="259"/>
            <ac:spMk id="11" creationId="{297F13DD-BD60-4D6C-BD17-8D6D330DDD90}"/>
          </ac:spMkLst>
        </pc:spChg>
        <pc:spChg chg="add mod">
          <ac:chgData name="권대한" userId="90e5ee74-0a71-40e6-8737-429aeace50bc" providerId="ADAL" clId="{534F9746-F7E5-4159-9418-DA4B90228C64}" dt="2020-12-29T17:08:07.200" v="3294" actId="1036"/>
          <ac:spMkLst>
            <pc:docMk/>
            <pc:sldMk cId="3980651841" sldId="259"/>
            <ac:spMk id="12" creationId="{0164AB4B-E3FE-4B94-A5A3-DB65715C6383}"/>
          </ac:spMkLst>
        </pc:spChg>
        <pc:picChg chg="mod">
          <ac:chgData name="권대한" userId="90e5ee74-0a71-40e6-8737-429aeace50bc" providerId="ADAL" clId="{534F9746-F7E5-4159-9418-DA4B90228C64}" dt="2020-12-29T17:08:07.200" v="3294" actId="1036"/>
          <ac:picMkLst>
            <pc:docMk/>
            <pc:sldMk cId="3980651841" sldId="259"/>
            <ac:picMk id="1026" creationId="{05352CB2-0392-4A2D-AC14-D9D4DF25706C}"/>
          </ac:picMkLst>
        </pc:picChg>
        <pc:picChg chg="mod">
          <ac:chgData name="권대한" userId="90e5ee74-0a71-40e6-8737-429aeace50bc" providerId="ADAL" clId="{534F9746-F7E5-4159-9418-DA4B90228C64}" dt="2020-12-29T17:08:07.200" v="3294" actId="1036"/>
          <ac:picMkLst>
            <pc:docMk/>
            <pc:sldMk cId="3980651841" sldId="259"/>
            <ac:picMk id="1028" creationId="{747F0451-A1FD-4A90-B83F-92D5CE34B287}"/>
          </ac:picMkLst>
        </pc:picChg>
      </pc:sldChg>
      <pc:sldChg chg="addSp delSp modSp mod modTransition modNotesTx">
        <pc:chgData name="권대한" userId="90e5ee74-0a71-40e6-8737-429aeace50bc" providerId="ADAL" clId="{534F9746-F7E5-4159-9418-DA4B90228C64}" dt="2020-12-30T07:48:13.403" v="14653" actId="6549"/>
        <pc:sldMkLst>
          <pc:docMk/>
          <pc:sldMk cId="2176023229" sldId="260"/>
        </pc:sldMkLst>
        <pc:spChg chg="mod">
          <ac:chgData name="권대한" userId="90e5ee74-0a71-40e6-8737-429aeace50bc" providerId="ADAL" clId="{534F9746-F7E5-4159-9418-DA4B90228C64}" dt="2020-12-29T16:57:03.703" v="3117"/>
          <ac:spMkLst>
            <pc:docMk/>
            <pc:sldMk cId="2176023229" sldId="260"/>
            <ac:spMk id="3" creationId="{B158B6C1-8829-4B82-9AA0-202AB873836D}"/>
          </ac:spMkLst>
        </pc:spChg>
        <pc:spChg chg="add del mod">
          <ac:chgData name="권대한" userId="90e5ee74-0a71-40e6-8737-429aeace50bc" providerId="ADAL" clId="{534F9746-F7E5-4159-9418-DA4B90228C64}" dt="2020-12-30T04:56:26.793" v="13450" actId="478"/>
          <ac:spMkLst>
            <pc:docMk/>
            <pc:sldMk cId="2176023229" sldId="260"/>
            <ac:spMk id="13" creationId="{B7DC147B-1AB3-410B-BAA2-9172200877E8}"/>
          </ac:spMkLst>
        </pc:spChg>
        <pc:graphicFrameChg chg="add del mod modGraphic">
          <ac:chgData name="권대한" userId="90e5ee74-0a71-40e6-8737-429aeace50bc" providerId="ADAL" clId="{534F9746-F7E5-4159-9418-DA4B90228C64}" dt="2020-12-30T04:56:25.811" v="13449" actId="478"/>
          <ac:graphicFrameMkLst>
            <pc:docMk/>
            <pc:sldMk cId="2176023229" sldId="260"/>
            <ac:graphicFrameMk id="10" creationId="{ADA54B0C-F6E2-4E81-9EB0-9EE72C90149D}"/>
          </ac:graphicFrameMkLst>
        </pc:graphicFrameChg>
        <pc:picChg chg="mod">
          <ac:chgData name="권대한" userId="90e5ee74-0a71-40e6-8737-429aeace50bc" providerId="ADAL" clId="{534F9746-F7E5-4159-9418-DA4B90228C64}" dt="2020-12-30T04:56:30.323" v="13451" actId="1076"/>
          <ac:picMkLst>
            <pc:docMk/>
            <pc:sldMk cId="2176023229" sldId="260"/>
            <ac:picMk id="5" creationId="{CBF9A6E4-BE3B-4FC0-982B-9FFD9FFB7CA2}"/>
          </ac:picMkLst>
        </pc:picChg>
        <pc:picChg chg="mod">
          <ac:chgData name="권대한" userId="90e5ee74-0a71-40e6-8737-429aeace50bc" providerId="ADAL" clId="{534F9746-F7E5-4159-9418-DA4B90228C64}" dt="2020-12-30T04:56:30.323" v="13451" actId="1076"/>
          <ac:picMkLst>
            <pc:docMk/>
            <pc:sldMk cId="2176023229" sldId="260"/>
            <ac:picMk id="7" creationId="{67FC01BC-A90B-4C5A-819B-D4F8768FCF01}"/>
          </ac:picMkLst>
        </pc:picChg>
        <pc:cxnChg chg="add del mod">
          <ac:chgData name="권대한" userId="90e5ee74-0a71-40e6-8737-429aeace50bc" providerId="ADAL" clId="{534F9746-F7E5-4159-9418-DA4B90228C64}" dt="2020-12-29T18:54:24.356" v="6169" actId="478"/>
          <ac:cxnSpMkLst>
            <pc:docMk/>
            <pc:sldMk cId="2176023229" sldId="260"/>
            <ac:cxnSpMk id="12" creationId="{94CB89E9-D621-4D2D-8C10-F9B4F4F184C7}"/>
          </ac:cxnSpMkLst>
        </pc:cxnChg>
        <pc:cxnChg chg="add del mod">
          <ac:chgData name="권대한" userId="90e5ee74-0a71-40e6-8737-429aeace50bc" providerId="ADAL" clId="{534F9746-F7E5-4159-9418-DA4B90228C64}" dt="2020-12-29T18:54:23.069" v="6167" actId="478"/>
          <ac:cxnSpMkLst>
            <pc:docMk/>
            <pc:sldMk cId="2176023229" sldId="260"/>
            <ac:cxnSpMk id="15" creationId="{0366C336-44AE-46EF-B488-4F7A2B7B0DF1}"/>
          </ac:cxnSpMkLst>
        </pc:cxnChg>
        <pc:cxnChg chg="add del mod">
          <ac:chgData name="권대한" userId="90e5ee74-0a71-40e6-8737-429aeace50bc" providerId="ADAL" clId="{534F9746-F7E5-4159-9418-DA4B90228C64}" dt="2020-12-29T18:54:23.803" v="6168" actId="478"/>
          <ac:cxnSpMkLst>
            <pc:docMk/>
            <pc:sldMk cId="2176023229" sldId="260"/>
            <ac:cxnSpMk id="17" creationId="{10E705AA-D07A-4879-963F-CF2ED0973DC5}"/>
          </ac:cxnSpMkLst>
        </pc:cxnChg>
        <pc:cxnChg chg="add del mod">
          <ac:chgData name="권대한" userId="90e5ee74-0a71-40e6-8737-429aeace50bc" providerId="ADAL" clId="{534F9746-F7E5-4159-9418-DA4B90228C64}" dt="2020-12-29T18:54:23.069" v="6167" actId="478"/>
          <ac:cxnSpMkLst>
            <pc:docMk/>
            <pc:sldMk cId="2176023229" sldId="260"/>
            <ac:cxnSpMk id="20" creationId="{52A8B41D-7C4F-4025-B1AC-0D882AA7801D}"/>
          </ac:cxnSpMkLst>
        </pc:cxnChg>
      </pc:sldChg>
      <pc:sldChg chg="addSp delSp modSp mod modTransition modNotesTx">
        <pc:chgData name="권대한" userId="90e5ee74-0a71-40e6-8737-429aeace50bc" providerId="ADAL" clId="{534F9746-F7E5-4159-9418-DA4B90228C64}" dt="2020-12-30T03:45:42.347" v="12109" actId="20577"/>
        <pc:sldMkLst>
          <pc:docMk/>
          <pc:sldMk cId="2961021936" sldId="261"/>
        </pc:sldMkLst>
        <pc:spChg chg="add mod">
          <ac:chgData name="권대한" userId="90e5ee74-0a71-40e6-8737-429aeace50bc" providerId="ADAL" clId="{534F9746-F7E5-4159-9418-DA4B90228C64}" dt="2020-12-29T16:48:21.564" v="2912" actId="20577"/>
          <ac:spMkLst>
            <pc:docMk/>
            <pc:sldMk cId="2961021936" sldId="261"/>
            <ac:spMk id="8" creationId="{DD1EE4B2-974C-4233-BEE4-95229E1BC36B}"/>
          </ac:spMkLst>
        </pc:spChg>
        <pc:spChg chg="add mod">
          <ac:chgData name="권대한" userId="90e5ee74-0a71-40e6-8737-429aeace50bc" providerId="ADAL" clId="{534F9746-F7E5-4159-9418-DA4B90228C64}" dt="2020-12-29T16:36:21.081" v="2203" actId="1035"/>
          <ac:spMkLst>
            <pc:docMk/>
            <pc:sldMk cId="2961021936" sldId="261"/>
            <ac:spMk id="9" creationId="{2EB37A86-0666-4E07-BC1E-E1459BC0B2A8}"/>
          </ac:spMkLst>
        </pc:spChg>
        <pc:spChg chg="add mod">
          <ac:chgData name="권대한" userId="90e5ee74-0a71-40e6-8737-429aeace50bc" providerId="ADAL" clId="{534F9746-F7E5-4159-9418-DA4B90228C64}" dt="2020-12-29T16:47:45.238" v="2886" actId="20577"/>
          <ac:spMkLst>
            <pc:docMk/>
            <pc:sldMk cId="2961021936" sldId="261"/>
            <ac:spMk id="10" creationId="{3931D165-E104-476F-84DC-FB362EC70C3B}"/>
          </ac:spMkLst>
        </pc:spChg>
        <pc:spChg chg="add mod">
          <ac:chgData name="권대한" userId="90e5ee74-0a71-40e6-8737-429aeace50bc" providerId="ADAL" clId="{534F9746-F7E5-4159-9418-DA4B90228C64}" dt="2020-12-29T16:50:52.308" v="2930" actId="1076"/>
          <ac:spMkLst>
            <pc:docMk/>
            <pc:sldMk cId="2961021936" sldId="261"/>
            <ac:spMk id="11" creationId="{B51B7CF6-C9FC-43EA-8DCF-8CB77B7BC8D2}"/>
          </ac:spMkLst>
        </pc:spChg>
        <pc:cxnChg chg="add del mod">
          <ac:chgData name="권대한" userId="90e5ee74-0a71-40e6-8737-429aeace50bc" providerId="ADAL" clId="{534F9746-F7E5-4159-9418-DA4B90228C64}" dt="2020-12-29T16:44:39.644" v="2784" actId="478"/>
          <ac:cxnSpMkLst>
            <pc:docMk/>
            <pc:sldMk cId="2961021936" sldId="261"/>
            <ac:cxnSpMk id="13" creationId="{C270CBFC-7B41-413F-B784-7F38E4BBD84E}"/>
          </ac:cxnSpMkLst>
        </pc:cxnChg>
      </pc:sldChg>
      <pc:sldChg chg="modSp mod modTransition modNotesTx">
        <pc:chgData name="권대한" userId="90e5ee74-0a71-40e6-8737-429aeace50bc" providerId="ADAL" clId="{534F9746-F7E5-4159-9418-DA4B90228C64}" dt="2020-12-30T03:29:39.385" v="10758" actId="20577"/>
        <pc:sldMkLst>
          <pc:docMk/>
          <pc:sldMk cId="3424355257" sldId="262"/>
        </pc:sldMkLst>
        <pc:spChg chg="mod">
          <ac:chgData name="권대한" userId="90e5ee74-0a71-40e6-8737-429aeace50bc" providerId="ADAL" clId="{534F9746-F7E5-4159-9418-DA4B90228C64}" dt="2020-12-30T03:29:39.385" v="10758" actId="20577"/>
          <ac:spMkLst>
            <pc:docMk/>
            <pc:sldMk cId="3424355257" sldId="262"/>
            <ac:spMk id="3" creationId="{66F97466-9100-49CF-A0DD-E420E7C7A901}"/>
          </ac:spMkLst>
        </pc:spChg>
      </pc:sldChg>
      <pc:sldChg chg="modSp mod modTransition modNotesTx">
        <pc:chgData name="권대한" userId="90e5ee74-0a71-40e6-8737-429aeace50bc" providerId="ADAL" clId="{534F9746-F7E5-4159-9418-DA4B90228C64}" dt="2020-12-29T19:50:38.097" v="7096" actId="20577"/>
        <pc:sldMkLst>
          <pc:docMk/>
          <pc:sldMk cId="1526011240" sldId="263"/>
        </pc:sldMkLst>
        <pc:spChg chg="mod">
          <ac:chgData name="권대한" userId="90e5ee74-0a71-40e6-8737-429aeace50bc" providerId="ADAL" clId="{534F9746-F7E5-4159-9418-DA4B90228C64}" dt="2020-12-29T19:50:38.097" v="7096" actId="20577"/>
          <ac:spMkLst>
            <pc:docMk/>
            <pc:sldMk cId="1526011240" sldId="263"/>
            <ac:spMk id="3" creationId="{FE1C0825-927D-414A-AE5B-01E8976F07F5}"/>
          </ac:spMkLst>
        </pc:spChg>
      </pc:sldChg>
      <pc:sldChg chg="modSp new mod ord modTransition modNotesTx">
        <pc:chgData name="권대한" userId="90e5ee74-0a71-40e6-8737-429aeace50bc" providerId="ADAL" clId="{534F9746-F7E5-4159-9418-DA4B90228C64}" dt="2020-12-30T07:48:59.653" v="14721" actId="20577"/>
        <pc:sldMkLst>
          <pc:docMk/>
          <pc:sldMk cId="922158702" sldId="264"/>
        </pc:sldMkLst>
        <pc:spChg chg="mod">
          <ac:chgData name="권대한" userId="90e5ee74-0a71-40e6-8737-429aeace50bc" providerId="ADAL" clId="{534F9746-F7E5-4159-9418-DA4B90228C64}" dt="2020-12-29T16:15:01.057" v="1624"/>
          <ac:spMkLst>
            <pc:docMk/>
            <pc:sldMk cId="922158702" sldId="264"/>
            <ac:spMk id="2" creationId="{AF662889-55F2-4129-AFF4-C55C1395EB8A}"/>
          </ac:spMkLst>
        </pc:spChg>
        <pc:spChg chg="mod">
          <ac:chgData name="권대한" userId="90e5ee74-0a71-40e6-8737-429aeace50bc" providerId="ADAL" clId="{534F9746-F7E5-4159-9418-DA4B90228C64}" dt="2020-12-29T21:32:23.255" v="9470" actId="20577"/>
          <ac:spMkLst>
            <pc:docMk/>
            <pc:sldMk cId="922158702" sldId="264"/>
            <ac:spMk id="3" creationId="{BD0D7EA9-94CF-49A5-8C4E-6F698E9ED1BB}"/>
          </ac:spMkLst>
        </pc:spChg>
      </pc:sldChg>
      <pc:sldChg chg="addSp delSp modSp add mod modTransition modNotesTx">
        <pc:chgData name="권대한" userId="90e5ee74-0a71-40e6-8737-429aeace50bc" providerId="ADAL" clId="{534F9746-F7E5-4159-9418-DA4B90228C64}" dt="2020-12-30T04:54:02.953" v="13448" actId="20577"/>
        <pc:sldMkLst>
          <pc:docMk/>
          <pc:sldMk cId="566591249" sldId="265"/>
        </pc:sldMkLst>
        <pc:spChg chg="mod">
          <ac:chgData name="권대한" userId="90e5ee74-0a71-40e6-8737-429aeace50bc" providerId="ADAL" clId="{534F9746-F7E5-4159-9418-DA4B90228C64}" dt="2020-12-29T15:24:53.152" v="28" actId="20577"/>
          <ac:spMkLst>
            <pc:docMk/>
            <pc:sldMk cId="566591249" sldId="265"/>
            <ac:spMk id="2" creationId="{AF662889-55F2-4129-AFF4-C55C1395EB8A}"/>
          </ac:spMkLst>
        </pc:spChg>
        <pc:spChg chg="mod">
          <ac:chgData name="권대한" userId="90e5ee74-0a71-40e6-8737-429aeace50bc" providerId="ADAL" clId="{534F9746-F7E5-4159-9418-DA4B90228C64}" dt="2020-12-29T19:27:46.721" v="6852" actId="20577"/>
          <ac:spMkLst>
            <pc:docMk/>
            <pc:sldMk cId="566591249" sldId="265"/>
            <ac:spMk id="3" creationId="{BD0D7EA9-94CF-49A5-8C4E-6F698E9ED1BB}"/>
          </ac:spMkLst>
        </pc:spChg>
        <pc:grpChg chg="add mod">
          <ac:chgData name="권대한" userId="90e5ee74-0a71-40e6-8737-429aeace50bc" providerId="ADAL" clId="{534F9746-F7E5-4159-9418-DA4B90228C64}" dt="2020-12-29T19:17:49.766" v="6678" actId="164"/>
          <ac:grpSpMkLst>
            <pc:docMk/>
            <pc:sldMk cId="566591249" sldId="265"/>
            <ac:grpSpMk id="12" creationId="{687E0A24-B6EB-49FB-9FD6-D3C44DF1BFE7}"/>
          </ac:grpSpMkLst>
        </pc:grpChg>
        <pc:grpChg chg="add mod">
          <ac:chgData name="권대한" userId="90e5ee74-0a71-40e6-8737-429aeace50bc" providerId="ADAL" clId="{534F9746-F7E5-4159-9418-DA4B90228C64}" dt="2020-12-29T19:27:30.027" v="6836" actId="1076"/>
          <ac:grpSpMkLst>
            <pc:docMk/>
            <pc:sldMk cId="566591249" sldId="265"/>
            <ac:grpSpMk id="17" creationId="{87A75B65-0A04-496C-B652-D1442705311F}"/>
          </ac:grpSpMkLst>
        </pc:grpChg>
        <pc:picChg chg="add mod">
          <ac:chgData name="권대한" userId="90e5ee74-0a71-40e6-8737-429aeace50bc" providerId="ADAL" clId="{534F9746-F7E5-4159-9418-DA4B90228C64}" dt="2020-12-29T19:15:41.834" v="6667" actId="164"/>
          <ac:picMkLst>
            <pc:docMk/>
            <pc:sldMk cId="566591249" sldId="265"/>
            <ac:picMk id="7" creationId="{789A6CED-1040-4927-8DCD-F673132AE09C}"/>
          </ac:picMkLst>
        </pc:picChg>
        <pc:picChg chg="add del mod">
          <ac:chgData name="권대한" userId="90e5ee74-0a71-40e6-8737-429aeace50bc" providerId="ADAL" clId="{534F9746-F7E5-4159-9418-DA4B90228C64}" dt="2020-12-29T19:15:15.204" v="6662" actId="478"/>
          <ac:picMkLst>
            <pc:docMk/>
            <pc:sldMk cId="566591249" sldId="265"/>
            <ac:picMk id="9" creationId="{C3BE6591-F9A5-4176-B359-243399A7B1B4}"/>
          </ac:picMkLst>
        </pc:picChg>
        <pc:picChg chg="add mod">
          <ac:chgData name="권대한" userId="90e5ee74-0a71-40e6-8737-429aeace50bc" providerId="ADAL" clId="{534F9746-F7E5-4159-9418-DA4B90228C64}" dt="2020-12-29T19:15:41.834" v="6667" actId="164"/>
          <ac:picMkLst>
            <pc:docMk/>
            <pc:sldMk cId="566591249" sldId="265"/>
            <ac:picMk id="11" creationId="{8206878B-0C39-4596-B72A-B5E40CB1F9BD}"/>
          </ac:picMkLst>
        </pc:picChg>
        <pc:picChg chg="add mod">
          <ac:chgData name="권대한" userId="90e5ee74-0a71-40e6-8737-429aeace50bc" providerId="ADAL" clId="{534F9746-F7E5-4159-9418-DA4B90228C64}" dt="2020-12-29T19:17:49.766" v="6678" actId="164"/>
          <ac:picMkLst>
            <pc:docMk/>
            <pc:sldMk cId="566591249" sldId="265"/>
            <ac:picMk id="14" creationId="{62F6DB93-D9D8-46A6-A579-B4A0D1622378}"/>
          </ac:picMkLst>
        </pc:picChg>
        <pc:picChg chg="add mod">
          <ac:chgData name="권대한" userId="90e5ee74-0a71-40e6-8737-429aeace50bc" providerId="ADAL" clId="{534F9746-F7E5-4159-9418-DA4B90228C64}" dt="2020-12-29T19:17:49.766" v="6678" actId="164"/>
          <ac:picMkLst>
            <pc:docMk/>
            <pc:sldMk cId="566591249" sldId="265"/>
            <ac:picMk id="16" creationId="{78182552-3D6D-4FED-924E-EEC73FDFF524}"/>
          </ac:picMkLst>
        </pc:picChg>
      </pc:sldChg>
      <pc:sldChg chg="addSp delSp modSp add mod modTransition modNotesTx">
        <pc:chgData name="권대한" userId="90e5ee74-0a71-40e6-8737-429aeace50bc" providerId="ADAL" clId="{534F9746-F7E5-4159-9418-DA4B90228C64}" dt="2020-12-30T04:36:00.662" v="13190" actId="1038"/>
        <pc:sldMkLst>
          <pc:docMk/>
          <pc:sldMk cId="2357969792" sldId="266"/>
        </pc:sldMkLst>
        <pc:spChg chg="mod">
          <ac:chgData name="권대한" userId="90e5ee74-0a71-40e6-8737-429aeace50bc" providerId="ADAL" clId="{534F9746-F7E5-4159-9418-DA4B90228C64}" dt="2020-12-29T15:51:43.098" v="591"/>
          <ac:spMkLst>
            <pc:docMk/>
            <pc:sldMk cId="2357969792" sldId="266"/>
            <ac:spMk id="2" creationId="{AF662889-55F2-4129-AFF4-C55C1395EB8A}"/>
          </ac:spMkLst>
        </pc:spChg>
        <pc:spChg chg="mod">
          <ac:chgData name="권대한" userId="90e5ee74-0a71-40e6-8737-429aeace50bc" providerId="ADAL" clId="{534F9746-F7E5-4159-9418-DA4B90228C64}" dt="2020-12-29T18:22:47.955" v="6111" actId="5793"/>
          <ac:spMkLst>
            <pc:docMk/>
            <pc:sldMk cId="2357969792" sldId="266"/>
            <ac:spMk id="3" creationId="{BD0D7EA9-94CF-49A5-8C4E-6F698E9ED1BB}"/>
          </ac:spMkLst>
        </pc:spChg>
        <pc:spChg chg="add mod">
          <ac:chgData name="권대한" userId="90e5ee74-0a71-40e6-8737-429aeace50bc" providerId="ADAL" clId="{534F9746-F7E5-4159-9418-DA4B90228C64}" dt="2020-12-30T04:34:31.685" v="13163" actId="1076"/>
          <ac:spMkLst>
            <pc:docMk/>
            <pc:sldMk cId="2357969792" sldId="266"/>
            <ac:spMk id="6" creationId="{4E9F7597-0D14-4700-B88A-DC7FB75EC6B2}"/>
          </ac:spMkLst>
        </pc:spChg>
        <pc:spChg chg="add mod">
          <ac:chgData name="권대한" userId="90e5ee74-0a71-40e6-8737-429aeace50bc" providerId="ADAL" clId="{534F9746-F7E5-4159-9418-DA4B90228C64}" dt="2020-12-29T18:24:01.996" v="6125" actId="1076"/>
          <ac:spMkLst>
            <pc:docMk/>
            <pc:sldMk cId="2357969792" sldId="266"/>
            <ac:spMk id="9" creationId="{64B118E5-DCEA-4E68-A2D0-883634A740A8}"/>
          </ac:spMkLst>
        </pc:spChg>
        <pc:grpChg chg="add del mod">
          <ac:chgData name="권대한" userId="90e5ee74-0a71-40e6-8737-429aeace50bc" providerId="ADAL" clId="{534F9746-F7E5-4159-9418-DA4B90228C64}" dt="2020-12-30T04:35:00.106" v="13165" actId="478"/>
          <ac:grpSpMkLst>
            <pc:docMk/>
            <pc:sldMk cId="2357969792" sldId="266"/>
            <ac:grpSpMk id="8" creationId="{0EA63F12-D715-4495-9213-B8A802A21EB4}"/>
          </ac:grpSpMkLst>
        </pc:grpChg>
        <pc:grpChg chg="add del mod">
          <ac:chgData name="권대한" userId="90e5ee74-0a71-40e6-8737-429aeace50bc" providerId="ADAL" clId="{534F9746-F7E5-4159-9418-DA4B90228C64}" dt="2020-12-30T04:34:59.394" v="13164" actId="478"/>
          <ac:grpSpMkLst>
            <pc:docMk/>
            <pc:sldMk cId="2357969792" sldId="266"/>
            <ac:grpSpMk id="10" creationId="{8EC2CF53-5F10-423E-A98D-967EA262523F}"/>
          </ac:grpSpMkLst>
        </pc:grpChg>
        <pc:picChg chg="add mod">
          <ac:chgData name="권대한" userId="90e5ee74-0a71-40e6-8737-429aeace50bc" providerId="ADAL" clId="{534F9746-F7E5-4159-9418-DA4B90228C64}" dt="2020-12-29T18:24:01.996" v="6125" actId="1076"/>
          <ac:picMkLst>
            <pc:docMk/>
            <pc:sldMk cId="2357969792" sldId="266"/>
            <ac:picMk id="7" creationId="{328F8598-AFB4-4D0C-8B1E-BC79D542BC25}"/>
          </ac:picMkLst>
        </pc:picChg>
        <pc:picChg chg="add mod">
          <ac:chgData name="권대한" userId="90e5ee74-0a71-40e6-8737-429aeace50bc" providerId="ADAL" clId="{534F9746-F7E5-4159-9418-DA4B90228C64}" dt="2020-12-30T04:36:00.662" v="13190" actId="1038"/>
          <ac:picMkLst>
            <pc:docMk/>
            <pc:sldMk cId="2357969792" sldId="266"/>
            <ac:picMk id="12" creationId="{5322E2E1-6AF8-43FA-8C51-D579385CD58C}"/>
          </ac:picMkLst>
        </pc:picChg>
        <pc:picChg chg="add mod">
          <ac:chgData name="권대한" userId="90e5ee74-0a71-40e6-8737-429aeace50bc" providerId="ADAL" clId="{534F9746-F7E5-4159-9418-DA4B90228C64}" dt="2020-12-30T04:36:00.662" v="13190" actId="1038"/>
          <ac:picMkLst>
            <pc:docMk/>
            <pc:sldMk cId="2357969792" sldId="266"/>
            <ac:picMk id="14" creationId="{56B9B287-AF37-46B4-AFF5-763504FFB3BE}"/>
          </ac:picMkLst>
        </pc:picChg>
        <pc:picChg chg="add mod">
          <ac:chgData name="권대한" userId="90e5ee74-0a71-40e6-8737-429aeace50bc" providerId="ADAL" clId="{534F9746-F7E5-4159-9418-DA4B90228C64}" dt="2020-12-30T04:34:31.685" v="13163" actId="1076"/>
          <ac:picMkLst>
            <pc:docMk/>
            <pc:sldMk cId="2357969792" sldId="266"/>
            <ac:picMk id="2050" creationId="{4F9599B6-79E1-41A3-91C3-2FEB5F3FEDF7}"/>
          </ac:picMkLst>
        </pc:picChg>
      </pc:sldChg>
      <pc:sldChg chg="modSp add mod modNotesTx">
        <pc:chgData name="권대한" userId="90e5ee74-0a71-40e6-8737-429aeace50bc" providerId="ADAL" clId="{534F9746-F7E5-4159-9418-DA4B90228C64}" dt="2020-12-30T07:06:35.754" v="14183" actId="20577"/>
        <pc:sldMkLst>
          <pc:docMk/>
          <pc:sldMk cId="3854457256" sldId="267"/>
        </pc:sldMkLst>
        <pc:spChg chg="mod">
          <ac:chgData name="권대한" userId="90e5ee74-0a71-40e6-8737-429aeace50bc" providerId="ADAL" clId="{534F9746-F7E5-4159-9418-DA4B90228C64}" dt="2020-12-30T04:25:48.301" v="13053"/>
          <ac:spMkLst>
            <pc:docMk/>
            <pc:sldMk cId="3854457256" sldId="267"/>
            <ac:spMk id="2" creationId="{3E21AB55-A73E-4DA0-A22A-29BB8A6A406D}"/>
          </ac:spMkLst>
        </pc:spChg>
        <pc:spChg chg="mod">
          <ac:chgData name="권대한" userId="90e5ee74-0a71-40e6-8737-429aeace50bc" providerId="ADAL" clId="{534F9746-F7E5-4159-9418-DA4B90228C64}" dt="2020-12-30T04:59:09.321" v="14057" actId="20577"/>
          <ac:spMkLst>
            <pc:docMk/>
            <pc:sldMk cId="3854457256" sldId="267"/>
            <ac:spMk id="3" creationId="{FE1C0825-927D-414A-AE5B-01E8976F07F5}"/>
          </ac:spMkLst>
        </pc:spChg>
      </pc:sldChg>
      <pc:sldMasterChg chg="addSp delSp modSp mod modTransition modSldLayout">
        <pc:chgData name="권대한" userId="90e5ee74-0a71-40e6-8737-429aeace50bc" providerId="ADAL" clId="{534F9746-F7E5-4159-9418-DA4B90228C64}" dt="2020-12-29T18:58:57.548" v="6173" actId="29295"/>
        <pc:sldMasterMkLst>
          <pc:docMk/>
          <pc:sldMasterMk cId="958842635" sldId="2147483648"/>
        </pc:sldMasterMkLst>
        <pc:spChg chg="mod">
          <ac:chgData name="권대한" userId="90e5ee74-0a71-40e6-8737-429aeace50bc" providerId="ADAL" clId="{534F9746-F7E5-4159-9418-DA4B90228C64}" dt="2020-12-29T15:57:39.715" v="1127" actId="20577"/>
          <ac:spMkLst>
            <pc:docMk/>
            <pc:sldMasterMk cId="958842635" sldId="2147483648"/>
            <ac:spMk id="5" creationId="{7AB37F63-10DB-43A9-81C8-6E9CA3AEF018}"/>
          </ac:spMkLst>
        </pc:spChg>
        <pc:spChg chg="mod">
          <ac:chgData name="권대한" userId="90e5ee74-0a71-40e6-8737-429aeace50bc" providerId="ADAL" clId="{534F9746-F7E5-4159-9418-DA4B90228C64}" dt="2020-12-29T15:56:55.793" v="1076" actId="207"/>
          <ac:spMkLst>
            <pc:docMk/>
            <pc:sldMasterMk cId="958842635" sldId="2147483648"/>
            <ac:spMk id="6" creationId="{9588C219-4DA5-48B5-98F2-640BE78F7DF9}"/>
          </ac:spMkLst>
        </pc:spChg>
        <pc:picChg chg="add del mod">
          <ac:chgData name="권대한" userId="90e5ee74-0a71-40e6-8737-429aeace50bc" providerId="ADAL" clId="{534F9746-F7E5-4159-9418-DA4B90228C64}" dt="2020-12-29T15:59:01.828" v="1131" actId="478"/>
          <ac:picMkLst>
            <pc:docMk/>
            <pc:sldMasterMk cId="958842635" sldId="2147483648"/>
            <ac:picMk id="8" creationId="{C39A8AAB-D6FC-4189-92A9-917DD2209112}"/>
          </ac:picMkLst>
        </pc:pic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3764318565" sldId="2147483649"/>
          </pc:sldLayoutMkLst>
        </pc:sldLayoutChg>
        <pc:sldLayoutChg chg="addSp delSp modSp mod modTransition">
          <pc:chgData name="권대한" userId="90e5ee74-0a71-40e6-8737-429aeace50bc" providerId="ADAL" clId="{534F9746-F7E5-4159-9418-DA4B90228C64}" dt="2020-12-29T18:58:57.548" v="6173" actId="29295"/>
          <pc:sldLayoutMkLst>
            <pc:docMk/>
            <pc:sldMasterMk cId="958842635" sldId="2147483648"/>
            <pc:sldLayoutMk cId="17437674" sldId="2147483650"/>
          </pc:sldLayoutMkLst>
          <pc:spChg chg="mod">
            <ac:chgData name="권대한" userId="90e5ee74-0a71-40e6-8737-429aeace50bc" providerId="ADAL" clId="{534F9746-F7E5-4159-9418-DA4B90228C64}" dt="2020-12-29T15:56:31.509" v="1075" actId="207"/>
            <ac:spMkLst>
              <pc:docMk/>
              <pc:sldMasterMk cId="958842635" sldId="2147483648"/>
              <pc:sldLayoutMk cId="17437674" sldId="2147483650"/>
              <ac:spMk id="6" creationId="{EF53EA06-A068-436B-8C8D-683D132A7602}"/>
            </ac:spMkLst>
          </pc:spChg>
          <pc:picChg chg="add mod">
            <ac:chgData name="권대한" userId="90e5ee74-0a71-40e6-8737-429aeace50bc" providerId="ADAL" clId="{534F9746-F7E5-4159-9418-DA4B90228C64}" dt="2020-12-29T18:58:57.548" v="6173" actId="29295"/>
            <ac:picMkLst>
              <pc:docMk/>
              <pc:sldMasterMk cId="958842635" sldId="2147483648"/>
              <pc:sldLayoutMk cId="17437674" sldId="2147483650"/>
              <ac:picMk id="8" creationId="{807DD299-7024-4541-89CC-1EF87D2F5579}"/>
            </ac:picMkLst>
          </pc:picChg>
          <pc:picChg chg="add del">
            <ac:chgData name="권대한" userId="90e5ee74-0a71-40e6-8737-429aeace50bc" providerId="ADAL" clId="{534F9746-F7E5-4159-9418-DA4B90228C64}" dt="2020-12-29T15:59:04.051" v="1133"/>
            <ac:picMkLst>
              <pc:docMk/>
              <pc:sldMasterMk cId="958842635" sldId="2147483648"/>
              <pc:sldLayoutMk cId="17437674" sldId="2147483650"/>
              <ac:picMk id="3074" creationId="{38CAACCB-C923-4E91-8E40-D9425DD5611E}"/>
            </ac:picMkLst>
          </pc:picChg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296444145" sldId="2147483651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1644822017" sldId="2147483652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1965729329" sldId="2147483653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2993894311" sldId="2147483654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85145159" sldId="2147483655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1299756190" sldId="2147483656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3416498080" sldId="2147483657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2485096155" sldId="2147483658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314157743" sldId="2147483659"/>
          </pc:sldLayoutMkLst>
        </pc:sldLayoutChg>
      </pc:sldMasterChg>
    </pc:docChg>
  </pc:docChgLst>
  <pc:docChgLst>
    <pc:chgData name="권대한" userId="90e5ee74-0a71-40e6-8737-429aeace50bc" providerId="ADAL" clId="{8D1128BD-FA13-480C-88E4-20FE40EF5805}"/>
    <pc:docChg chg="undo redo custSel addSld delSld modSld modMainMaster">
      <pc:chgData name="권대한" userId="90e5ee74-0a71-40e6-8737-429aeace50bc" providerId="ADAL" clId="{8D1128BD-FA13-480C-88E4-20FE40EF5805}" dt="2021-01-07T11:14:19.263" v="12161" actId="5793"/>
      <pc:docMkLst>
        <pc:docMk/>
      </pc:docMkLst>
      <pc:sldChg chg="modSp mod modNotesTx">
        <pc:chgData name="권대한" userId="90e5ee74-0a71-40e6-8737-429aeace50bc" providerId="ADAL" clId="{8D1128BD-FA13-480C-88E4-20FE40EF5805}" dt="2021-01-07T10:06:24.413" v="10580" actId="20577"/>
        <pc:sldMkLst>
          <pc:docMk/>
          <pc:sldMk cId="2118100865" sldId="256"/>
        </pc:sldMkLst>
        <pc:spChg chg="mod">
          <ac:chgData name="권대한" userId="90e5ee74-0a71-40e6-8737-429aeace50bc" providerId="ADAL" clId="{8D1128BD-FA13-480C-88E4-20FE40EF5805}" dt="2021-01-07T04:44:42.550" v="3686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 modNotesTx">
        <pc:chgData name="권대한" userId="90e5ee74-0a71-40e6-8737-429aeace50bc" providerId="ADAL" clId="{8D1128BD-FA13-480C-88E4-20FE40EF5805}" dt="2021-01-07T10:28:13.764" v="10819" actId="20577"/>
        <pc:sldMkLst>
          <pc:docMk/>
          <pc:sldMk cId="836405709" sldId="257"/>
        </pc:sldMkLst>
        <pc:spChg chg="mod">
          <ac:chgData name="권대한" userId="90e5ee74-0a71-40e6-8737-429aeace50bc" providerId="ADAL" clId="{8D1128BD-FA13-480C-88E4-20FE40EF5805}" dt="2021-01-07T10:28:13.764" v="10819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addSp delSp modSp new mod modAnim modNotesTx">
        <pc:chgData name="권대한" userId="90e5ee74-0a71-40e6-8737-429aeace50bc" providerId="ADAL" clId="{8D1128BD-FA13-480C-88E4-20FE40EF5805}" dt="2021-01-07T10:44:46.093" v="11856" actId="20577"/>
        <pc:sldMkLst>
          <pc:docMk/>
          <pc:sldMk cId="663929776" sldId="258"/>
        </pc:sldMkLst>
        <pc:spChg chg="mod">
          <ac:chgData name="권대한" userId="90e5ee74-0a71-40e6-8737-429aeace50bc" providerId="ADAL" clId="{8D1128BD-FA13-480C-88E4-20FE40EF5805}" dt="2021-01-07T01:50:58.109" v="427" actId="20577"/>
          <ac:spMkLst>
            <pc:docMk/>
            <pc:sldMk cId="663929776" sldId="258"/>
            <ac:spMk id="2" creationId="{74725A62-9EE3-4271-9C72-8508701FE44A}"/>
          </ac:spMkLst>
        </pc:spChg>
        <pc:spChg chg="mod">
          <ac:chgData name="권대한" userId="90e5ee74-0a71-40e6-8737-429aeace50bc" providerId="ADAL" clId="{8D1128BD-FA13-480C-88E4-20FE40EF5805}" dt="2021-01-07T01:52:42.399" v="611" actId="20577"/>
          <ac:spMkLst>
            <pc:docMk/>
            <pc:sldMk cId="663929776" sldId="258"/>
            <ac:spMk id="3" creationId="{3EC30AA0-403B-45C2-94A3-D77EEAE70455}"/>
          </ac:spMkLst>
        </pc:spChg>
        <pc:spChg chg="add mod">
          <ac:chgData name="권대한" userId="90e5ee74-0a71-40e6-8737-429aeace50bc" providerId="ADAL" clId="{8D1128BD-FA13-480C-88E4-20FE40EF5805}" dt="2021-01-07T01:58:43.932" v="678" actId="1036"/>
          <ac:spMkLst>
            <pc:docMk/>
            <pc:sldMk cId="663929776" sldId="258"/>
            <ac:spMk id="7" creationId="{C5A764D9-7607-486F-A958-85614810DA57}"/>
          </ac:spMkLst>
        </pc:spChg>
        <pc:spChg chg="add del mod">
          <ac:chgData name="권대한" userId="90e5ee74-0a71-40e6-8737-429aeace50bc" providerId="ADAL" clId="{8D1128BD-FA13-480C-88E4-20FE40EF5805}" dt="2021-01-07T01:58:28.377" v="665" actId="478"/>
          <ac:spMkLst>
            <pc:docMk/>
            <pc:sldMk cId="663929776" sldId="258"/>
            <ac:spMk id="8" creationId="{46075931-141B-45CF-ACA6-40FB439B3AD0}"/>
          </ac:spMkLst>
        </pc:spChg>
        <pc:spChg chg="add del mod">
          <ac:chgData name="권대한" userId="90e5ee74-0a71-40e6-8737-429aeace50bc" providerId="ADAL" clId="{8D1128BD-FA13-480C-88E4-20FE40EF5805}" dt="2021-01-07T01:58:25.460" v="663"/>
          <ac:spMkLst>
            <pc:docMk/>
            <pc:sldMk cId="663929776" sldId="258"/>
            <ac:spMk id="9" creationId="{4F0AD713-B9C3-4597-8FB6-FC4144C34B23}"/>
          </ac:spMkLst>
        </pc:spChg>
        <pc:spChg chg="add mod">
          <ac:chgData name="권대한" userId="90e5ee74-0a71-40e6-8737-429aeace50bc" providerId="ADAL" clId="{8D1128BD-FA13-480C-88E4-20FE40EF5805}" dt="2021-01-07T01:58:36.795" v="668" actId="1076"/>
          <ac:spMkLst>
            <pc:docMk/>
            <pc:sldMk cId="663929776" sldId="258"/>
            <ac:spMk id="10" creationId="{5727703D-E8BD-45A3-919D-2E802BA12A10}"/>
          </ac:spMkLst>
        </pc:spChg>
        <pc:spChg chg="add mod">
          <ac:chgData name="권대한" userId="90e5ee74-0a71-40e6-8737-429aeace50bc" providerId="ADAL" clId="{8D1128BD-FA13-480C-88E4-20FE40EF5805}" dt="2021-01-07T01:59:10.095" v="689" actId="1076"/>
          <ac:spMkLst>
            <pc:docMk/>
            <pc:sldMk cId="663929776" sldId="258"/>
            <ac:spMk id="11" creationId="{CA6F75F2-B9B1-4BE9-B595-07E4CE96C198}"/>
          </ac:spMkLst>
        </pc:spChg>
        <pc:spChg chg="add del mod">
          <ac:chgData name="권대한" userId="90e5ee74-0a71-40e6-8737-429aeace50bc" providerId="ADAL" clId="{8D1128BD-FA13-480C-88E4-20FE40EF5805}" dt="2021-01-07T01:58:59.789" v="684"/>
          <ac:spMkLst>
            <pc:docMk/>
            <pc:sldMk cId="663929776" sldId="258"/>
            <ac:spMk id="12" creationId="{AD9286E4-B78E-4CB7-985E-B6E6DF57ACCB}"/>
          </ac:spMkLst>
        </pc:spChg>
        <pc:spChg chg="add del mod">
          <ac:chgData name="권대한" userId="90e5ee74-0a71-40e6-8737-429aeace50bc" providerId="ADAL" clId="{8D1128BD-FA13-480C-88E4-20FE40EF5805}" dt="2021-01-07T01:59:02.468" v="686"/>
          <ac:spMkLst>
            <pc:docMk/>
            <pc:sldMk cId="663929776" sldId="258"/>
            <ac:spMk id="13" creationId="{24AEEF00-0384-4E75-BABA-AD3D8D158CF7}"/>
          </ac:spMkLst>
        </pc:spChg>
        <pc:spChg chg="add mod">
          <ac:chgData name="권대한" userId="90e5ee74-0a71-40e6-8737-429aeace50bc" providerId="ADAL" clId="{8D1128BD-FA13-480C-88E4-20FE40EF5805}" dt="2021-01-07T02:19:58.057" v="909" actId="688"/>
          <ac:spMkLst>
            <pc:docMk/>
            <pc:sldMk cId="663929776" sldId="258"/>
            <ac:spMk id="14" creationId="{96ECB0AC-C8B9-41C9-AD69-1F91DD79F2A0}"/>
          </ac:spMkLst>
        </pc:spChg>
        <pc:spChg chg="add mod">
          <ac:chgData name="권대한" userId="90e5ee74-0a71-40e6-8737-429aeace50bc" providerId="ADAL" clId="{8D1128BD-FA13-480C-88E4-20FE40EF5805}" dt="2021-01-07T02:24:17.433" v="1155" actId="207"/>
          <ac:spMkLst>
            <pc:docMk/>
            <pc:sldMk cId="663929776" sldId="258"/>
            <ac:spMk id="15" creationId="{4693A112-1124-4FFB-98DA-FCA6D06DE0D2}"/>
          </ac:spMkLst>
        </pc:spChg>
        <pc:picChg chg="add mod">
          <ac:chgData name="권대한" userId="90e5ee74-0a71-40e6-8737-429aeace50bc" providerId="ADAL" clId="{8D1128BD-FA13-480C-88E4-20FE40EF5805}" dt="2021-01-07T02:23:58.930" v="1153" actId="29295"/>
          <ac:picMkLst>
            <pc:docMk/>
            <pc:sldMk cId="663929776" sldId="258"/>
            <ac:picMk id="6" creationId="{46886967-2172-4E52-9B50-6FDC6C529BF4}"/>
          </ac:picMkLst>
        </pc:pic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1213353602" sldId="258"/>
        </pc:sldMkLst>
      </pc:sldChg>
      <pc:sldChg chg="addSp delSp modSp new mod modNotesTx">
        <pc:chgData name="권대한" userId="90e5ee74-0a71-40e6-8737-429aeace50bc" providerId="ADAL" clId="{8D1128BD-FA13-480C-88E4-20FE40EF5805}" dt="2021-01-07T10:10:22.067" v="10729" actId="20577"/>
        <pc:sldMkLst>
          <pc:docMk/>
          <pc:sldMk cId="3497271233" sldId="259"/>
        </pc:sldMkLst>
        <pc:spChg chg="mod">
          <ac:chgData name="권대한" userId="90e5ee74-0a71-40e6-8737-429aeace50bc" providerId="ADAL" clId="{8D1128BD-FA13-480C-88E4-20FE40EF5805}" dt="2021-01-07T02:20:59.282" v="916" actId="20577"/>
          <ac:spMkLst>
            <pc:docMk/>
            <pc:sldMk cId="3497271233" sldId="259"/>
            <ac:spMk id="2" creationId="{4A7F7A63-3751-494A-8DB8-F0751B3AB88E}"/>
          </ac:spMkLst>
        </pc:spChg>
        <pc:spChg chg="mod">
          <ac:chgData name="권대한" userId="90e5ee74-0a71-40e6-8737-429aeace50bc" providerId="ADAL" clId="{8D1128BD-FA13-480C-88E4-20FE40EF5805}" dt="2021-01-07T02:34:45.587" v="1266"/>
          <ac:spMkLst>
            <pc:docMk/>
            <pc:sldMk cId="3497271233" sldId="259"/>
            <ac:spMk id="3" creationId="{F97D240D-BF33-4651-9A5C-70CA092029E5}"/>
          </ac:spMkLst>
        </pc:spChg>
        <pc:picChg chg="add del mod">
          <ac:chgData name="권대한" userId="90e5ee74-0a71-40e6-8737-429aeace50bc" providerId="ADAL" clId="{8D1128BD-FA13-480C-88E4-20FE40EF5805}" dt="2021-01-07T02:44:08.898" v="1275" actId="478"/>
          <ac:picMkLst>
            <pc:docMk/>
            <pc:sldMk cId="3497271233" sldId="259"/>
            <ac:picMk id="7" creationId="{AF115B76-EF6B-4F39-BBE0-462352D34DDD}"/>
          </ac:picMkLst>
        </pc:picChg>
        <pc:picChg chg="add del mod">
          <ac:chgData name="권대한" userId="90e5ee74-0a71-40e6-8737-429aeace50bc" providerId="ADAL" clId="{8D1128BD-FA13-480C-88E4-20FE40EF5805}" dt="2021-01-07T04:28:25.932" v="2385" actId="21"/>
          <ac:picMkLst>
            <pc:docMk/>
            <pc:sldMk cId="3497271233" sldId="259"/>
            <ac:picMk id="9" creationId="{91B6FFBD-CA3D-456E-B749-98816DCD7E2D}"/>
          </ac:picMkLst>
        </pc:pic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3980651841" sldId="259"/>
        </pc:sldMkLst>
      </pc:sldChg>
      <pc:sldChg chg="addSp delSp modSp new mod modNotesTx">
        <pc:chgData name="권대한" userId="90e5ee74-0a71-40e6-8737-429aeace50bc" providerId="ADAL" clId="{8D1128BD-FA13-480C-88E4-20FE40EF5805}" dt="2021-01-07T05:04:08.246" v="3851" actId="21"/>
        <pc:sldMkLst>
          <pc:docMk/>
          <pc:sldMk cId="2171260095" sldId="260"/>
        </pc:sldMkLst>
        <pc:spChg chg="mod">
          <ac:chgData name="권대한" userId="90e5ee74-0a71-40e6-8737-429aeace50bc" providerId="ADAL" clId="{8D1128BD-FA13-480C-88E4-20FE40EF5805}" dt="2021-01-07T02:46:37.199" v="1298" actId="20577"/>
          <ac:spMkLst>
            <pc:docMk/>
            <pc:sldMk cId="2171260095" sldId="260"/>
            <ac:spMk id="2" creationId="{8EA5A628-B3F0-4314-B80F-8EEC879BFF59}"/>
          </ac:spMkLst>
        </pc:spChg>
        <pc:spChg chg="mod">
          <ac:chgData name="권대한" userId="90e5ee74-0a71-40e6-8737-429aeace50bc" providerId="ADAL" clId="{8D1128BD-FA13-480C-88E4-20FE40EF5805}" dt="2021-01-07T03:16:45.593" v="2037" actId="6549"/>
          <ac:spMkLst>
            <pc:docMk/>
            <pc:sldMk cId="2171260095" sldId="260"/>
            <ac:spMk id="3" creationId="{65625622-E1FC-4834-B964-F4CDAE526D4B}"/>
          </ac:spMkLst>
        </pc:spChg>
        <pc:picChg chg="add del mod">
          <ac:chgData name="권대한" userId="90e5ee74-0a71-40e6-8737-429aeace50bc" providerId="ADAL" clId="{8D1128BD-FA13-480C-88E4-20FE40EF5805}" dt="2021-01-07T05:03:09.062" v="3842" actId="478"/>
          <ac:picMkLst>
            <pc:docMk/>
            <pc:sldMk cId="2171260095" sldId="260"/>
            <ac:picMk id="7" creationId="{27185D76-9471-4484-8B86-9619C829A30A}"/>
          </ac:picMkLst>
        </pc:picChg>
        <pc:picChg chg="add del mod">
          <ac:chgData name="권대한" userId="90e5ee74-0a71-40e6-8737-429aeace50bc" providerId="ADAL" clId="{8D1128BD-FA13-480C-88E4-20FE40EF5805}" dt="2021-01-07T05:04:08.246" v="3851" actId="21"/>
          <ac:picMkLst>
            <pc:docMk/>
            <pc:sldMk cId="2171260095" sldId="260"/>
            <ac:picMk id="9" creationId="{B4777AF2-A621-4D28-BDBE-69DBAF120281}"/>
          </ac:picMkLst>
        </pc:pic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2176023229" sldId="260"/>
        </pc:sldMkLst>
      </pc:sldChg>
      <pc:sldChg chg="modSp new mod modNotesTx">
        <pc:chgData name="권대한" userId="90e5ee74-0a71-40e6-8737-429aeace50bc" providerId="ADAL" clId="{8D1128BD-FA13-480C-88E4-20FE40EF5805}" dt="2021-01-07T11:14:19.263" v="12161" actId="5793"/>
        <pc:sldMkLst>
          <pc:docMk/>
          <pc:sldMk cId="662404016" sldId="261"/>
        </pc:sldMkLst>
        <pc:spChg chg="mod">
          <ac:chgData name="권대한" userId="90e5ee74-0a71-40e6-8737-429aeace50bc" providerId="ADAL" clId="{8D1128BD-FA13-480C-88E4-20FE40EF5805}" dt="2021-01-07T03:01:30.749" v="1550" actId="20577"/>
          <ac:spMkLst>
            <pc:docMk/>
            <pc:sldMk cId="662404016" sldId="261"/>
            <ac:spMk id="2" creationId="{2EC51944-3706-4CAE-BC10-6F3076828EB3}"/>
          </ac:spMkLst>
        </pc:spChg>
        <pc:spChg chg="mod">
          <ac:chgData name="권대한" userId="90e5ee74-0a71-40e6-8737-429aeace50bc" providerId="ADAL" clId="{8D1128BD-FA13-480C-88E4-20FE40EF5805}" dt="2021-01-07T11:13:03.299" v="11972" actId="20577"/>
          <ac:spMkLst>
            <pc:docMk/>
            <pc:sldMk cId="662404016" sldId="261"/>
            <ac:spMk id="3" creationId="{58383E2A-8A8E-4CCC-AC1B-D2CBA448377E}"/>
          </ac:spMkLst>
        </pc:spChg>
      </pc:sldChg>
      <pc:sldChg chg="add del">
        <pc:chgData name="권대한" userId="90e5ee74-0a71-40e6-8737-429aeace50bc" providerId="ADAL" clId="{8D1128BD-FA13-480C-88E4-20FE40EF5805}" dt="2021-01-07T02:17:57.401" v="897" actId="47"/>
        <pc:sldMkLst>
          <pc:docMk/>
          <pc:sldMk cId="2961021936" sldId="261"/>
        </pc:sldMkLst>
      </pc:sldChg>
      <pc:sldChg chg="modSp new mod modNotesTx">
        <pc:chgData name="권대한" userId="90e5ee74-0a71-40e6-8737-429aeace50bc" providerId="ADAL" clId="{8D1128BD-FA13-480C-88E4-20FE40EF5805}" dt="2021-01-07T10:12:29.524" v="10791" actId="20577"/>
        <pc:sldMkLst>
          <pc:docMk/>
          <pc:sldMk cId="936087124" sldId="262"/>
        </pc:sldMkLst>
        <pc:spChg chg="mod">
          <ac:chgData name="권대한" userId="90e5ee74-0a71-40e6-8737-429aeace50bc" providerId="ADAL" clId="{8D1128BD-FA13-480C-88E4-20FE40EF5805}" dt="2021-01-07T03:15:31.177" v="1825" actId="20577"/>
          <ac:spMkLst>
            <pc:docMk/>
            <pc:sldMk cId="936087124" sldId="262"/>
            <ac:spMk id="2" creationId="{F5828BE2-792E-44DB-ABC5-55FF3D9F6E84}"/>
          </ac:spMkLst>
        </pc:spChg>
        <pc:spChg chg="mod">
          <ac:chgData name="권대한" userId="90e5ee74-0a71-40e6-8737-429aeace50bc" providerId="ADAL" clId="{8D1128BD-FA13-480C-88E4-20FE40EF5805}" dt="2021-01-07T10:12:29.524" v="10791" actId="20577"/>
          <ac:spMkLst>
            <pc:docMk/>
            <pc:sldMk cId="936087124" sldId="262"/>
            <ac:spMk id="3" creationId="{AE690D66-308B-488B-A797-6701C6408BFE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3424355257" sldId="262"/>
        </pc:sldMkLst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1526011240" sldId="263"/>
        </pc:sldMkLst>
      </pc:sldChg>
      <pc:sldChg chg="modSp new mod modNotesTx">
        <pc:chgData name="권대한" userId="90e5ee74-0a71-40e6-8737-429aeace50bc" providerId="ADAL" clId="{8D1128BD-FA13-480C-88E4-20FE40EF5805}" dt="2021-01-07T10:59:19.710" v="11909" actId="20577"/>
        <pc:sldMkLst>
          <pc:docMk/>
          <pc:sldMk cId="2570890882" sldId="263"/>
        </pc:sldMkLst>
        <pc:spChg chg="mod">
          <ac:chgData name="권대한" userId="90e5ee74-0a71-40e6-8737-429aeace50bc" providerId="ADAL" clId="{8D1128BD-FA13-480C-88E4-20FE40EF5805}" dt="2021-01-07T03:16:31.468" v="2020"/>
          <ac:spMkLst>
            <pc:docMk/>
            <pc:sldMk cId="2570890882" sldId="263"/>
            <ac:spMk id="2" creationId="{C6855524-3395-4720-ADEB-E6B835ADA49E}"/>
          </ac:spMkLst>
        </pc:spChg>
        <pc:spChg chg="mod">
          <ac:chgData name="권대한" userId="90e5ee74-0a71-40e6-8737-429aeace50bc" providerId="ADAL" clId="{8D1128BD-FA13-480C-88E4-20FE40EF5805}" dt="2021-01-07T03:31:51.713" v="2126" actId="20577"/>
          <ac:spMkLst>
            <pc:docMk/>
            <pc:sldMk cId="2570890882" sldId="263"/>
            <ac:spMk id="3" creationId="{1A629EDB-9205-4649-874A-C2CB8AFAD3BD}"/>
          </ac:spMkLst>
        </pc:spChg>
        <pc:spChg chg="mod">
          <ac:chgData name="권대한" userId="90e5ee74-0a71-40e6-8737-429aeace50bc" providerId="ADAL" clId="{8D1128BD-FA13-480C-88E4-20FE40EF5805}" dt="2021-01-07T05:41:11.428" v="7273" actId="1076"/>
          <ac:spMkLst>
            <pc:docMk/>
            <pc:sldMk cId="2570890882" sldId="263"/>
            <ac:spMk id="5" creationId="{8C3A522E-A92E-47C1-B147-B86140F1E9F1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922158702" sldId="264"/>
        </pc:sldMkLst>
      </pc:sldChg>
      <pc:sldChg chg="modSp new mod modNotesTx">
        <pc:chgData name="권대한" userId="90e5ee74-0a71-40e6-8737-429aeace50bc" providerId="ADAL" clId="{8D1128BD-FA13-480C-88E4-20FE40EF5805}" dt="2021-01-07T09:57:08.002" v="9841" actId="20577"/>
        <pc:sldMkLst>
          <pc:docMk/>
          <pc:sldMk cId="2278703160" sldId="264"/>
        </pc:sldMkLst>
        <pc:spChg chg="mod">
          <ac:chgData name="권대한" userId="90e5ee74-0a71-40e6-8737-429aeace50bc" providerId="ADAL" clId="{8D1128BD-FA13-480C-88E4-20FE40EF5805}" dt="2021-01-07T03:21:26.840" v="2077"/>
          <ac:spMkLst>
            <pc:docMk/>
            <pc:sldMk cId="2278703160" sldId="264"/>
            <ac:spMk id="2" creationId="{23238E23-97BF-4876-95CC-536C4FB3005D}"/>
          </ac:spMkLst>
        </pc:spChg>
        <pc:spChg chg="mod">
          <ac:chgData name="권대한" userId="90e5ee74-0a71-40e6-8737-429aeace50bc" providerId="ADAL" clId="{8D1128BD-FA13-480C-88E4-20FE40EF5805}" dt="2021-01-07T05:26:09.307" v="6162" actId="20577"/>
          <ac:spMkLst>
            <pc:docMk/>
            <pc:sldMk cId="2278703160" sldId="264"/>
            <ac:spMk id="3" creationId="{A5FE387D-C621-4374-BCF2-EC9EB2BA475A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566591249" sldId="265"/>
        </pc:sldMkLst>
      </pc:sldChg>
      <pc:sldChg chg="addSp modSp new mod modNotesTx">
        <pc:chgData name="권대한" userId="90e5ee74-0a71-40e6-8737-429aeace50bc" providerId="ADAL" clId="{8D1128BD-FA13-480C-88E4-20FE40EF5805}" dt="2021-01-07T10:10:50.187" v="10748" actId="20577"/>
        <pc:sldMkLst>
          <pc:docMk/>
          <pc:sldMk cId="1311134167" sldId="265"/>
        </pc:sldMkLst>
        <pc:spChg chg="add mod">
          <ac:chgData name="권대한" userId="90e5ee74-0a71-40e6-8737-429aeace50bc" providerId="ADAL" clId="{8D1128BD-FA13-480C-88E4-20FE40EF5805}" dt="2021-01-07T04:32:30.964" v="2659" actId="1076"/>
          <ac:spMkLst>
            <pc:docMk/>
            <pc:sldMk cId="1311134167" sldId="265"/>
            <ac:spMk id="7" creationId="{18C2464B-C2EF-4F68-874F-612AEE8EDA8C}"/>
          </ac:spMkLst>
        </pc:spChg>
        <pc:spChg chg="add mod">
          <ac:chgData name="권대한" userId="90e5ee74-0a71-40e6-8737-429aeace50bc" providerId="ADAL" clId="{8D1128BD-FA13-480C-88E4-20FE40EF5805}" dt="2021-01-07T04:30:20.017" v="2444" actId="14100"/>
          <ac:spMkLst>
            <pc:docMk/>
            <pc:sldMk cId="1311134167" sldId="265"/>
            <ac:spMk id="8" creationId="{5C09D90C-8571-4E74-8E58-16FD1056D045}"/>
          </ac:spMkLst>
        </pc:spChg>
        <pc:spChg chg="add mod">
          <ac:chgData name="권대한" userId="90e5ee74-0a71-40e6-8737-429aeace50bc" providerId="ADAL" clId="{8D1128BD-FA13-480C-88E4-20FE40EF5805}" dt="2021-01-07T04:33:31.850" v="2786" actId="14100"/>
          <ac:spMkLst>
            <pc:docMk/>
            <pc:sldMk cId="1311134167" sldId="265"/>
            <ac:spMk id="9" creationId="{075C76F0-5CBF-4F48-B7A0-7DE8D72086CC}"/>
          </ac:spMkLst>
        </pc:spChg>
        <pc:spChg chg="add mod">
          <ac:chgData name="권대한" userId="90e5ee74-0a71-40e6-8737-429aeace50bc" providerId="ADAL" clId="{8D1128BD-FA13-480C-88E4-20FE40EF5805}" dt="2021-01-07T04:35:24.512" v="2880" actId="6549"/>
          <ac:spMkLst>
            <pc:docMk/>
            <pc:sldMk cId="1311134167" sldId="265"/>
            <ac:spMk id="10" creationId="{88B87C9D-337F-4DC2-BEE7-FA049F0FD4AE}"/>
          </ac:spMkLst>
        </pc:spChg>
        <pc:picChg chg="add mod">
          <ac:chgData name="권대한" userId="90e5ee74-0a71-40e6-8737-429aeace50bc" providerId="ADAL" clId="{8D1128BD-FA13-480C-88E4-20FE40EF5805}" dt="2021-01-07T04:28:49.572" v="2393" actId="29295"/>
          <ac:picMkLst>
            <pc:docMk/>
            <pc:sldMk cId="1311134167" sldId="265"/>
            <ac:picMk id="6" creationId="{6AD89202-AE65-4F2C-BEC4-3B25B89B083C}"/>
          </ac:picMkLst>
        </pc:picChg>
      </pc:sldChg>
      <pc:sldChg chg="addSp delSp modSp new mod modNotesTx">
        <pc:chgData name="권대한" userId="90e5ee74-0a71-40e6-8737-429aeace50bc" providerId="ADAL" clId="{8D1128BD-FA13-480C-88E4-20FE40EF5805}" dt="2021-01-07T10:11:55.594" v="10749" actId="20577"/>
        <pc:sldMkLst>
          <pc:docMk/>
          <pc:sldMk cId="1270753035" sldId="266"/>
        </pc:sldMkLst>
        <pc:spChg chg="add del mod">
          <ac:chgData name="권대한" userId="90e5ee74-0a71-40e6-8737-429aeace50bc" providerId="ADAL" clId="{8D1128BD-FA13-480C-88E4-20FE40EF5805}" dt="2021-01-07T05:06:43.026" v="4069" actId="21"/>
          <ac:spMkLst>
            <pc:docMk/>
            <pc:sldMk cId="1270753035" sldId="266"/>
            <ac:spMk id="7" creationId="{EC1F6D1C-9BE1-43CE-AF34-4CB7BBD67549}"/>
          </ac:spMkLst>
        </pc:spChg>
        <pc:spChg chg="add del mod">
          <ac:chgData name="권대한" userId="90e5ee74-0a71-40e6-8737-429aeace50bc" providerId="ADAL" clId="{8D1128BD-FA13-480C-88E4-20FE40EF5805}" dt="2021-01-07T05:05:53.025" v="3954"/>
          <ac:spMkLst>
            <pc:docMk/>
            <pc:sldMk cId="1270753035" sldId="266"/>
            <ac:spMk id="8" creationId="{94DEE98D-0E6C-4B05-B95B-19A2CB4F7BCC}"/>
          </ac:spMkLst>
        </pc:spChg>
        <pc:spChg chg="add del mod">
          <ac:chgData name="권대한" userId="90e5ee74-0a71-40e6-8737-429aeace50bc" providerId="ADAL" clId="{8D1128BD-FA13-480C-88E4-20FE40EF5805}" dt="2021-01-07T05:06:43.026" v="4069" actId="21"/>
          <ac:spMkLst>
            <pc:docMk/>
            <pc:sldMk cId="1270753035" sldId="266"/>
            <ac:spMk id="9" creationId="{1C189414-6BB9-4F35-8D81-1BDC59243BBE}"/>
          </ac:spMkLst>
        </pc:spChg>
        <pc:spChg chg="add del mod">
          <ac:chgData name="권대한" userId="90e5ee74-0a71-40e6-8737-429aeace50bc" providerId="ADAL" clId="{8D1128BD-FA13-480C-88E4-20FE40EF5805}" dt="2021-01-07T05:14:40.392" v="5557"/>
          <ac:spMkLst>
            <pc:docMk/>
            <pc:sldMk cId="1270753035" sldId="266"/>
            <ac:spMk id="10" creationId="{475462A8-A076-4DE9-9DD9-B8FD64403DE6}"/>
          </ac:spMkLst>
        </pc:spChg>
        <pc:spChg chg="add del mod">
          <ac:chgData name="권대한" userId="90e5ee74-0a71-40e6-8737-429aeace50bc" providerId="ADAL" clId="{8D1128BD-FA13-480C-88E4-20FE40EF5805}" dt="2021-01-07T05:06:54.452" v="4073" actId="478"/>
          <ac:spMkLst>
            <pc:docMk/>
            <pc:sldMk cId="1270753035" sldId="266"/>
            <ac:spMk id="11" creationId="{C6F62BAD-1D63-416C-A546-21F6DEC27122}"/>
          </ac:spMkLst>
        </pc:spChg>
        <pc:picChg chg="add del mod">
          <ac:chgData name="권대한" userId="90e5ee74-0a71-40e6-8737-429aeace50bc" providerId="ADAL" clId="{8D1128BD-FA13-480C-88E4-20FE40EF5805}" dt="2021-01-07T05:14:40.389" v="5555" actId="478"/>
          <ac:picMkLst>
            <pc:docMk/>
            <pc:sldMk cId="1270753035" sldId="266"/>
            <ac:picMk id="6" creationId="{B9815960-89E0-4B6B-BF78-FEE4A0538DD2}"/>
          </ac:picMkLst>
        </pc:picChg>
        <pc:picChg chg="add mod modCrop">
          <ac:chgData name="권대한" userId="90e5ee74-0a71-40e6-8737-429aeace50bc" providerId="ADAL" clId="{8D1128BD-FA13-480C-88E4-20FE40EF5805}" dt="2021-01-07T09:43:11.738" v="8939" actId="732"/>
          <ac:picMkLst>
            <pc:docMk/>
            <pc:sldMk cId="1270753035" sldId="266"/>
            <ac:picMk id="13" creationId="{380B0003-2C93-4C4C-BF22-3078068FFC83}"/>
          </ac:picMkLst>
        </pc:picChg>
      </pc:sldChg>
      <pc:sldChg chg="new del modNotesTx">
        <pc:chgData name="권대한" userId="90e5ee74-0a71-40e6-8737-429aeace50bc" providerId="ADAL" clId="{8D1128BD-FA13-480C-88E4-20FE40EF5805}" dt="2021-01-07T04:53:16.686" v="3836" actId="47"/>
        <pc:sldMkLst>
          <pc:docMk/>
          <pc:sldMk cId="1285558683" sldId="266"/>
        </pc:sldMkLst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2357969792" sldId="266"/>
        </pc:sldMkLst>
      </pc:sldChg>
      <pc:sldChg chg="modSp new mod modNotesTx">
        <pc:chgData name="권대한" userId="90e5ee74-0a71-40e6-8737-429aeace50bc" providerId="ADAL" clId="{8D1128BD-FA13-480C-88E4-20FE40EF5805}" dt="2021-01-07T10:36:34.047" v="11694" actId="20577"/>
        <pc:sldMkLst>
          <pc:docMk/>
          <pc:sldMk cId="3517421744" sldId="267"/>
        </pc:sldMkLst>
        <pc:spChg chg="mod">
          <ac:chgData name="권대한" userId="90e5ee74-0a71-40e6-8737-429aeace50bc" providerId="ADAL" clId="{8D1128BD-FA13-480C-88E4-20FE40EF5805}" dt="2021-01-07T10:28:03.447" v="10812"/>
          <ac:spMkLst>
            <pc:docMk/>
            <pc:sldMk cId="3517421744" sldId="267"/>
            <ac:spMk id="2" creationId="{253D1508-6A7A-4F2E-ABF2-EB9BFBF9927A}"/>
          </ac:spMkLst>
        </pc:spChg>
        <pc:spChg chg="mod">
          <ac:chgData name="권대한" userId="90e5ee74-0a71-40e6-8737-429aeace50bc" providerId="ADAL" clId="{8D1128BD-FA13-480C-88E4-20FE40EF5805}" dt="2021-01-07T10:29:24.487" v="10899"/>
          <ac:spMkLst>
            <pc:docMk/>
            <pc:sldMk cId="3517421744" sldId="267"/>
            <ac:spMk id="3" creationId="{1E5BAC18-9920-4CD9-B985-A2C36CA1DCEF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3854457256" sldId="267"/>
        </pc:sldMkLst>
      </pc:sldChg>
      <pc:sldMasterChg chg="modSldLayout">
        <pc:chgData name="권대한" userId="90e5ee74-0a71-40e6-8737-429aeace50bc" providerId="ADAL" clId="{8D1128BD-FA13-480C-88E4-20FE40EF5805}" dt="2021-01-07T03:49:12.756" v="2380" actId="14100"/>
        <pc:sldMasterMkLst>
          <pc:docMk/>
          <pc:sldMasterMk cId="958842635" sldId="2147483648"/>
        </pc:sldMasterMkLst>
        <pc:sldLayoutChg chg="modSp mod">
          <pc:chgData name="권대한" userId="90e5ee74-0a71-40e6-8737-429aeace50bc" providerId="ADAL" clId="{8D1128BD-FA13-480C-88E4-20FE40EF5805}" dt="2021-01-07T03:49:12.756" v="2380" actId="14100"/>
          <pc:sldLayoutMkLst>
            <pc:docMk/>
            <pc:sldMasterMk cId="958842635" sldId="2147483648"/>
            <pc:sldLayoutMk cId="17437674" sldId="2147483650"/>
          </pc:sldLayoutMkLst>
          <pc:picChg chg="mod">
            <ac:chgData name="권대한" userId="90e5ee74-0a71-40e6-8737-429aeace50bc" providerId="ADAL" clId="{8D1128BD-FA13-480C-88E4-20FE40EF5805}" dt="2021-01-07T03:49:12.756" v="2380" actId="14100"/>
            <ac:picMkLst>
              <pc:docMk/>
              <pc:sldMasterMk cId="958842635" sldId="2147483648"/>
              <pc:sldLayoutMk cId="17437674" sldId="2147483650"/>
              <ac:picMk id="8" creationId="{807DD299-7024-4541-89CC-1EF87D2F5579}"/>
            </ac:picMkLst>
          </pc:picChg>
        </pc:sldLayoutChg>
      </pc:sldMasterChg>
    </pc:docChg>
  </pc:docChgLst>
  <pc:docChgLst>
    <pc:chgData name="권대한" userId="90e5ee74-0a71-40e6-8737-429aeace50bc" providerId="ADAL" clId="{53E12699-A7AE-4A98-A81E-0A83069C6298}"/>
    <pc:docChg chg="delSld modSld">
      <pc:chgData name="권대한" userId="90e5ee74-0a71-40e6-8737-429aeace50bc" providerId="ADAL" clId="{53E12699-A7AE-4A98-A81E-0A83069C6298}" dt="2021-04-14T11:27:17.452" v="76" actId="20577"/>
      <pc:docMkLst>
        <pc:docMk/>
      </pc:docMkLst>
      <pc:sldChg chg="modSp mod">
        <pc:chgData name="권대한" userId="90e5ee74-0a71-40e6-8737-429aeace50bc" providerId="ADAL" clId="{53E12699-A7AE-4A98-A81E-0A83069C6298}" dt="2021-04-14T11:27:17.452" v="76" actId="20577"/>
        <pc:sldMkLst>
          <pc:docMk/>
          <pc:sldMk cId="2118100865" sldId="256"/>
        </pc:sldMkLst>
        <pc:spChg chg="mod">
          <ac:chgData name="권대한" userId="90e5ee74-0a71-40e6-8737-429aeace50bc" providerId="ADAL" clId="{53E12699-A7AE-4A98-A81E-0A83069C6298}" dt="2021-04-14T11:27:17.452" v="76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53E12699-A7AE-4A98-A81E-0A83069C6298}" dt="2021-04-14T11:26:47.536" v="1" actId="20577"/>
        <pc:sldMkLst>
          <pc:docMk/>
          <pc:sldMk cId="836405709" sldId="257"/>
        </pc:sldMkLst>
        <pc:spChg chg="mod">
          <ac:chgData name="권대한" userId="90e5ee74-0a71-40e6-8737-429aeace50bc" providerId="ADAL" clId="{53E12699-A7AE-4A98-A81E-0A83069C6298}" dt="2021-04-14T11:26:47.536" v="1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2920748587" sldId="258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1958991868" sldId="259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3698074960" sldId="260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1245616309" sldId="261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473433922" sldId="262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1809707729" sldId="263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1488368682" sldId="264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883844906" sldId="265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1843073796" sldId="266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3163916420" sldId="267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3720559020" sldId="268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3566768926" sldId="269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1569402697" sldId="270"/>
        </pc:sldMkLst>
      </pc:sldChg>
      <pc:sldChg chg="del">
        <pc:chgData name="권대한" userId="90e5ee74-0a71-40e6-8737-429aeace50bc" providerId="ADAL" clId="{53E12699-A7AE-4A98-A81E-0A83069C6298}" dt="2021-04-14T11:26:44.917" v="0" actId="47"/>
        <pc:sldMkLst>
          <pc:docMk/>
          <pc:sldMk cId="1207657907" sldId="271"/>
        </pc:sldMkLst>
      </pc:sldChg>
    </pc:docChg>
  </pc:docChgLst>
  <pc:docChgLst>
    <pc:chgData name="권대한" userId="90e5ee74-0a71-40e6-8737-429aeace50bc" providerId="ADAL" clId="{65EF74B4-7220-4B71-ADCE-30E46C48153C}"/>
    <pc:docChg chg="undo custSel addSld delSld modSld sldOrd">
      <pc:chgData name="권대한" userId="90e5ee74-0a71-40e6-8737-429aeace50bc" providerId="ADAL" clId="{65EF74B4-7220-4B71-ADCE-30E46C48153C}" dt="2021-01-22T08:28:56.007" v="1488" actId="20577"/>
      <pc:docMkLst>
        <pc:docMk/>
      </pc:docMkLst>
      <pc:sldChg chg="modSp mod">
        <pc:chgData name="권대한" userId="90e5ee74-0a71-40e6-8737-429aeace50bc" providerId="ADAL" clId="{65EF74B4-7220-4B71-ADCE-30E46C48153C}" dt="2021-01-21T23:18:07.807" v="1" actId="20577"/>
        <pc:sldMkLst>
          <pc:docMk/>
          <pc:sldMk cId="2118100865" sldId="256"/>
        </pc:sldMkLst>
        <pc:spChg chg="mod">
          <ac:chgData name="권대한" userId="90e5ee74-0a71-40e6-8737-429aeace50bc" providerId="ADAL" clId="{65EF74B4-7220-4B71-ADCE-30E46C48153C}" dt="2021-01-21T23:18:07.807" v="1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65EF74B4-7220-4B71-ADCE-30E46C48153C}" dt="2021-01-22T07:36:37.151" v="1363"/>
        <pc:sldMkLst>
          <pc:docMk/>
          <pc:sldMk cId="836405709" sldId="257"/>
        </pc:sldMkLst>
        <pc:spChg chg="mod">
          <ac:chgData name="권대한" userId="90e5ee74-0a71-40e6-8737-429aeace50bc" providerId="ADAL" clId="{65EF74B4-7220-4B71-ADCE-30E46C48153C}" dt="2021-01-22T07:36:37.151" v="1363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3389765046" sldId="258"/>
        </pc:sldMkLst>
      </pc:sldChg>
      <pc:sldChg chg="modSp new mod">
        <pc:chgData name="권대한" userId="90e5ee74-0a71-40e6-8737-429aeace50bc" providerId="ADAL" clId="{65EF74B4-7220-4B71-ADCE-30E46C48153C}" dt="2021-01-22T00:36:53.553" v="540" actId="20577"/>
        <pc:sldMkLst>
          <pc:docMk/>
          <pc:sldMk cId="4181604586" sldId="258"/>
        </pc:sldMkLst>
        <pc:spChg chg="mod">
          <ac:chgData name="권대한" userId="90e5ee74-0a71-40e6-8737-429aeace50bc" providerId="ADAL" clId="{65EF74B4-7220-4B71-ADCE-30E46C48153C}" dt="2021-01-22T00:33:23.523" v="144" actId="20577"/>
          <ac:spMkLst>
            <pc:docMk/>
            <pc:sldMk cId="4181604586" sldId="258"/>
            <ac:spMk id="2" creationId="{37EE54AB-621F-48C3-A12E-0F4B2DF187CC}"/>
          </ac:spMkLst>
        </pc:spChg>
        <pc:spChg chg="mod">
          <ac:chgData name="권대한" userId="90e5ee74-0a71-40e6-8737-429aeace50bc" providerId="ADAL" clId="{65EF74B4-7220-4B71-ADCE-30E46C48153C}" dt="2021-01-22T00:36:53.553" v="540" actId="20577"/>
          <ac:spMkLst>
            <pc:docMk/>
            <pc:sldMk cId="4181604586" sldId="258"/>
            <ac:spMk id="3" creationId="{4C8E4250-9839-4C8A-9884-A4B676DE78D4}"/>
          </ac:spMkLst>
        </pc:spChg>
      </pc:sldChg>
      <pc:sldChg chg="addSp modSp new mod">
        <pc:chgData name="권대한" userId="90e5ee74-0a71-40e6-8737-429aeace50bc" providerId="ADAL" clId="{65EF74B4-7220-4B71-ADCE-30E46C48153C}" dt="2021-01-22T06:22:36.527" v="1164" actId="29295"/>
        <pc:sldMkLst>
          <pc:docMk/>
          <pc:sldMk cId="3057973204" sldId="259"/>
        </pc:sldMkLst>
        <pc:spChg chg="mod">
          <ac:chgData name="권대한" userId="90e5ee74-0a71-40e6-8737-429aeace50bc" providerId="ADAL" clId="{65EF74B4-7220-4B71-ADCE-30E46C48153C}" dt="2021-01-22T00:37:09.726" v="543" actId="20577"/>
          <ac:spMkLst>
            <pc:docMk/>
            <pc:sldMk cId="3057973204" sldId="259"/>
            <ac:spMk id="2" creationId="{DCF905B1-CAED-4B67-A00D-0172D43D4306}"/>
          </ac:spMkLst>
        </pc:spChg>
        <pc:picChg chg="add mod">
          <ac:chgData name="권대한" userId="90e5ee74-0a71-40e6-8737-429aeace50bc" providerId="ADAL" clId="{65EF74B4-7220-4B71-ADCE-30E46C48153C}" dt="2021-01-22T06:22:36.527" v="1164" actId="29295"/>
          <ac:picMkLst>
            <pc:docMk/>
            <pc:sldMk cId="3057973204" sldId="259"/>
            <ac:picMk id="7" creationId="{AF7FFE6E-0CE4-4819-A481-C964662B742F}"/>
          </ac:picMkLst>
        </pc:picChg>
        <pc:picChg chg="add mod">
          <ac:chgData name="권대한" userId="90e5ee74-0a71-40e6-8737-429aeace50bc" providerId="ADAL" clId="{65EF74B4-7220-4B71-ADCE-30E46C48153C}" dt="2021-01-22T06:22:32.962" v="1162" actId="29295"/>
          <ac:picMkLst>
            <pc:docMk/>
            <pc:sldMk cId="3057973204" sldId="259"/>
            <ac:picMk id="9" creationId="{8369D13E-DA1F-4242-8CE1-02E282B6D4BE}"/>
          </ac:picMkLst>
        </pc:picChg>
      </pc:sldChg>
      <pc:sldChg chg="new del">
        <pc:chgData name="권대한" userId="90e5ee74-0a71-40e6-8737-429aeace50bc" providerId="ADAL" clId="{65EF74B4-7220-4B71-ADCE-30E46C48153C}" dt="2021-01-22T00:37:14.045" v="545" actId="680"/>
        <pc:sldMkLst>
          <pc:docMk/>
          <pc:sldMk cId="194462938" sldId="260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1728051397" sldId="260"/>
        </pc:sldMkLst>
      </pc:sldChg>
      <pc:sldChg chg="modSp new mod">
        <pc:chgData name="권대한" userId="90e5ee74-0a71-40e6-8737-429aeace50bc" providerId="ADAL" clId="{65EF74B4-7220-4B71-ADCE-30E46C48153C}" dt="2021-01-22T08:09:22.171" v="1367" actId="20577"/>
        <pc:sldMkLst>
          <pc:docMk/>
          <pc:sldMk cId="3526300381" sldId="260"/>
        </pc:sldMkLst>
        <pc:spChg chg="mod">
          <ac:chgData name="권대한" userId="90e5ee74-0a71-40e6-8737-429aeace50bc" providerId="ADAL" clId="{65EF74B4-7220-4B71-ADCE-30E46C48153C}" dt="2021-01-22T00:37:45.155" v="558" actId="20577"/>
          <ac:spMkLst>
            <pc:docMk/>
            <pc:sldMk cId="3526300381" sldId="260"/>
            <ac:spMk id="2" creationId="{58DA0ED3-CA3F-4DA2-998D-93D235904804}"/>
          </ac:spMkLst>
        </pc:spChg>
        <pc:spChg chg="mod">
          <ac:chgData name="권대한" userId="90e5ee74-0a71-40e6-8737-429aeace50bc" providerId="ADAL" clId="{65EF74B4-7220-4B71-ADCE-30E46C48153C}" dt="2021-01-22T08:09:22.171" v="1367" actId="20577"/>
          <ac:spMkLst>
            <pc:docMk/>
            <pc:sldMk cId="3526300381" sldId="260"/>
            <ac:spMk id="3" creationId="{D39ED6D8-C757-448A-8629-398F96E77425}"/>
          </ac:spMkLst>
        </pc:spChg>
      </pc:sldChg>
      <pc:sldChg chg="addSp modSp new mod">
        <pc:chgData name="권대한" userId="90e5ee74-0a71-40e6-8737-429aeace50bc" providerId="ADAL" clId="{65EF74B4-7220-4B71-ADCE-30E46C48153C}" dt="2021-01-22T06:59:27.242" v="1167" actId="1076"/>
        <pc:sldMkLst>
          <pc:docMk/>
          <pc:sldMk cId="203846071" sldId="261"/>
        </pc:sldMkLst>
        <pc:picChg chg="add mod">
          <ac:chgData name="권대한" userId="90e5ee74-0a71-40e6-8737-429aeace50bc" providerId="ADAL" clId="{65EF74B4-7220-4B71-ADCE-30E46C48153C}" dt="2021-01-22T06:59:27.242" v="1167" actId="1076"/>
          <ac:picMkLst>
            <pc:docMk/>
            <pc:sldMk cId="203846071" sldId="261"/>
            <ac:picMk id="7" creationId="{F9E0489C-08D3-4AD8-A76A-519B07A642C8}"/>
          </ac:picMkLst>
        </pc:pic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947618466" sldId="261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3419773262" sldId="262"/>
        </pc:sldMkLst>
      </pc:sldChg>
      <pc:sldChg chg="addSp new mod">
        <pc:chgData name="권대한" userId="90e5ee74-0a71-40e6-8737-429aeace50bc" providerId="ADAL" clId="{65EF74B4-7220-4B71-ADCE-30E46C48153C}" dt="2021-01-22T07:00:06.163" v="1169" actId="22"/>
        <pc:sldMkLst>
          <pc:docMk/>
          <pc:sldMk cId="3889808987" sldId="262"/>
        </pc:sldMkLst>
        <pc:picChg chg="add">
          <ac:chgData name="권대한" userId="90e5ee74-0a71-40e6-8737-429aeace50bc" providerId="ADAL" clId="{65EF74B4-7220-4B71-ADCE-30E46C48153C}" dt="2021-01-22T07:00:06.163" v="1169" actId="22"/>
          <ac:picMkLst>
            <pc:docMk/>
            <pc:sldMk cId="3889808987" sldId="262"/>
            <ac:picMk id="7" creationId="{A9E3107D-662A-4F3E-9D21-A91986ADA779}"/>
          </ac:picMkLst>
        </pc:picChg>
      </pc:sldChg>
      <pc:sldChg chg="addSp new mod ord">
        <pc:chgData name="권대한" userId="90e5ee74-0a71-40e6-8737-429aeace50bc" providerId="ADAL" clId="{65EF74B4-7220-4B71-ADCE-30E46C48153C}" dt="2021-01-22T07:00:33.313" v="1172"/>
        <pc:sldMkLst>
          <pc:docMk/>
          <pc:sldMk cId="1366400987" sldId="263"/>
        </pc:sldMkLst>
        <pc:picChg chg="add">
          <ac:chgData name="권대한" userId="90e5ee74-0a71-40e6-8737-429aeace50bc" providerId="ADAL" clId="{65EF74B4-7220-4B71-ADCE-30E46C48153C}" dt="2021-01-22T07:00:19.721" v="1170" actId="22"/>
          <ac:picMkLst>
            <pc:docMk/>
            <pc:sldMk cId="1366400987" sldId="263"/>
            <ac:picMk id="7" creationId="{19ED5B7E-02A4-44D6-89AB-66CF899CCF44}"/>
          </ac:picMkLst>
        </pc:pic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3619663078" sldId="263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237844926" sldId="264"/>
        </pc:sldMkLst>
      </pc:sldChg>
      <pc:sldChg chg="addSp new mod">
        <pc:chgData name="권대한" userId="90e5ee74-0a71-40e6-8737-429aeace50bc" providerId="ADAL" clId="{65EF74B4-7220-4B71-ADCE-30E46C48153C}" dt="2021-01-22T07:00:41.426" v="1173" actId="22"/>
        <pc:sldMkLst>
          <pc:docMk/>
          <pc:sldMk cId="3498166184" sldId="264"/>
        </pc:sldMkLst>
        <pc:picChg chg="add">
          <ac:chgData name="권대한" userId="90e5ee74-0a71-40e6-8737-429aeace50bc" providerId="ADAL" clId="{65EF74B4-7220-4B71-ADCE-30E46C48153C}" dt="2021-01-22T07:00:41.426" v="1173" actId="22"/>
          <ac:picMkLst>
            <pc:docMk/>
            <pc:sldMk cId="3498166184" sldId="264"/>
            <ac:picMk id="7" creationId="{C8A0E133-751F-4CCC-9EFE-CE375FEA4B7B}"/>
          </ac:picMkLst>
        </pc:picChg>
      </pc:sldChg>
      <pc:sldChg chg="addSp new mod">
        <pc:chgData name="권대한" userId="90e5ee74-0a71-40e6-8737-429aeace50bc" providerId="ADAL" clId="{65EF74B4-7220-4B71-ADCE-30E46C48153C}" dt="2021-01-22T06:59:50.599" v="1168" actId="22"/>
        <pc:sldMkLst>
          <pc:docMk/>
          <pc:sldMk cId="805661511" sldId="265"/>
        </pc:sldMkLst>
        <pc:picChg chg="add">
          <ac:chgData name="권대한" userId="90e5ee74-0a71-40e6-8737-429aeace50bc" providerId="ADAL" clId="{65EF74B4-7220-4B71-ADCE-30E46C48153C}" dt="2021-01-22T06:59:50.599" v="1168" actId="22"/>
          <ac:picMkLst>
            <pc:docMk/>
            <pc:sldMk cId="805661511" sldId="265"/>
            <ac:picMk id="7" creationId="{3CF147D9-AD30-4D85-ABAC-41A6B111F085}"/>
          </ac:picMkLst>
        </pc:pic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2176542467" sldId="265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119078737" sldId="266"/>
        </pc:sldMkLst>
      </pc:sldChg>
      <pc:sldChg chg="modSp new mod">
        <pc:chgData name="권대한" userId="90e5ee74-0a71-40e6-8737-429aeace50bc" providerId="ADAL" clId="{65EF74B4-7220-4B71-ADCE-30E46C48153C}" dt="2021-01-22T08:28:56.007" v="1488" actId="20577"/>
        <pc:sldMkLst>
          <pc:docMk/>
          <pc:sldMk cId="622174510" sldId="266"/>
        </pc:sldMkLst>
        <pc:spChg chg="mod">
          <ac:chgData name="권대한" userId="90e5ee74-0a71-40e6-8737-429aeace50bc" providerId="ADAL" clId="{65EF74B4-7220-4B71-ADCE-30E46C48153C}" dt="2021-01-22T00:38:02.794" v="577" actId="20577"/>
          <ac:spMkLst>
            <pc:docMk/>
            <pc:sldMk cId="622174510" sldId="266"/>
            <ac:spMk id="2" creationId="{DC30CD06-8E10-4A2F-86A4-F4A4BAE05610}"/>
          </ac:spMkLst>
        </pc:spChg>
        <pc:spChg chg="mod">
          <ac:chgData name="권대한" userId="90e5ee74-0a71-40e6-8737-429aeace50bc" providerId="ADAL" clId="{65EF74B4-7220-4B71-ADCE-30E46C48153C}" dt="2021-01-22T08:28:56.007" v="1488" actId="20577"/>
          <ac:spMkLst>
            <pc:docMk/>
            <pc:sldMk cId="622174510" sldId="266"/>
            <ac:spMk id="3" creationId="{1ED1B5AE-E4AF-4ECE-B81C-964831F3F803}"/>
          </ac:spMkLst>
        </pc:sp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4152742688" sldId="267"/>
        </pc:sldMkLst>
      </pc:sldChg>
      <pc:sldChg chg="modSp new mod">
        <pc:chgData name="권대한" userId="90e5ee74-0a71-40e6-8737-429aeace50bc" providerId="ADAL" clId="{65EF74B4-7220-4B71-ADCE-30E46C48153C}" dt="2021-01-22T08:27:47.300" v="1372" actId="20577"/>
        <pc:sldMkLst>
          <pc:docMk/>
          <pc:sldMk cId="4282912932" sldId="267"/>
        </pc:sldMkLst>
        <pc:spChg chg="mod">
          <ac:chgData name="권대한" userId="90e5ee74-0a71-40e6-8737-429aeace50bc" providerId="ADAL" clId="{65EF74B4-7220-4B71-ADCE-30E46C48153C}" dt="2021-01-22T07:36:39.984" v="1364"/>
          <ac:spMkLst>
            <pc:docMk/>
            <pc:sldMk cId="4282912932" sldId="267"/>
            <ac:spMk id="2" creationId="{B1947E29-257D-414A-9226-7291DBBE820B}"/>
          </ac:spMkLst>
        </pc:spChg>
        <pc:spChg chg="mod">
          <ac:chgData name="권대한" userId="90e5ee74-0a71-40e6-8737-429aeace50bc" providerId="ADAL" clId="{65EF74B4-7220-4B71-ADCE-30E46C48153C}" dt="2021-01-22T08:27:47.300" v="1372" actId="20577"/>
          <ac:spMkLst>
            <pc:docMk/>
            <pc:sldMk cId="4282912932" sldId="267"/>
            <ac:spMk id="3" creationId="{439316A0-75A1-4609-A342-19C8A7619DE9}"/>
          </ac:spMkLst>
        </pc:spChg>
      </pc:sldChg>
    </pc:docChg>
  </pc:docChgLst>
  <pc:docChgLst>
    <pc:chgData name="권대한" userId="90e5ee74-0a71-40e6-8737-429aeace50bc" providerId="ADAL" clId="{BEA77AD5-8EDD-44F3-8FA2-3F5F0ED704DB}"/>
    <pc:docChg chg="undo custSel addSld delSld modSld">
      <pc:chgData name="권대한" userId="90e5ee74-0a71-40e6-8737-429aeace50bc" providerId="ADAL" clId="{BEA77AD5-8EDD-44F3-8FA2-3F5F0ED704DB}" dt="2021-02-07T08:03:43.524" v="1833" actId="1076"/>
      <pc:docMkLst>
        <pc:docMk/>
      </pc:docMkLst>
      <pc:sldChg chg="modSp mod">
        <pc:chgData name="권대한" userId="90e5ee74-0a71-40e6-8737-429aeace50bc" providerId="ADAL" clId="{BEA77AD5-8EDD-44F3-8FA2-3F5F0ED704DB}" dt="2021-02-07T02:03:30.037" v="0"/>
        <pc:sldMkLst>
          <pc:docMk/>
          <pc:sldMk cId="2118100865" sldId="256"/>
        </pc:sldMkLst>
        <pc:spChg chg="mod">
          <ac:chgData name="권대한" userId="90e5ee74-0a71-40e6-8737-429aeace50bc" providerId="ADAL" clId="{BEA77AD5-8EDD-44F3-8FA2-3F5F0ED704DB}" dt="2021-02-07T02:03:30.037" v="0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BEA77AD5-8EDD-44F3-8FA2-3F5F0ED704DB}" dt="2021-02-07T02:04:41.607" v="254"/>
        <pc:sldMkLst>
          <pc:docMk/>
          <pc:sldMk cId="836405709" sldId="257"/>
        </pc:sldMkLst>
        <pc:spChg chg="mod">
          <ac:chgData name="권대한" userId="90e5ee74-0a71-40e6-8737-429aeace50bc" providerId="ADAL" clId="{BEA77AD5-8EDD-44F3-8FA2-3F5F0ED704DB}" dt="2021-02-07T02:04:41.607" v="254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BEA77AD5-8EDD-44F3-8FA2-3F5F0ED704DB}" dt="2021-02-07T02:03:39.111" v="2" actId="47"/>
        <pc:sldMkLst>
          <pc:docMk/>
          <pc:sldMk cId="1002820919" sldId="258"/>
        </pc:sldMkLst>
      </pc:sldChg>
      <pc:sldChg chg="addSp modSp new mod">
        <pc:chgData name="권대한" userId="90e5ee74-0a71-40e6-8737-429aeace50bc" providerId="ADAL" clId="{BEA77AD5-8EDD-44F3-8FA2-3F5F0ED704DB}" dt="2021-02-07T02:12:18.020" v="1106" actId="29295"/>
        <pc:sldMkLst>
          <pc:docMk/>
          <pc:sldMk cId="2920748587" sldId="258"/>
        </pc:sldMkLst>
        <pc:spChg chg="mod">
          <ac:chgData name="권대한" userId="90e5ee74-0a71-40e6-8737-429aeace50bc" providerId="ADAL" clId="{BEA77AD5-8EDD-44F3-8FA2-3F5F0ED704DB}" dt="2021-02-07T02:04:52.140" v="280"/>
          <ac:spMkLst>
            <pc:docMk/>
            <pc:sldMk cId="2920748587" sldId="258"/>
            <ac:spMk id="2" creationId="{208727B5-AB4F-4C3A-98AD-EA88C39234F3}"/>
          </ac:spMkLst>
        </pc:spChg>
        <pc:spChg chg="mod">
          <ac:chgData name="권대한" userId="90e5ee74-0a71-40e6-8737-429aeace50bc" providerId="ADAL" clId="{BEA77AD5-8EDD-44F3-8FA2-3F5F0ED704DB}" dt="2021-02-07T02:06:03.392" v="461"/>
          <ac:spMkLst>
            <pc:docMk/>
            <pc:sldMk cId="2920748587" sldId="258"/>
            <ac:spMk id="3" creationId="{E6C112A3-617A-4747-B6CC-207A0E3A155F}"/>
          </ac:spMkLst>
        </pc:spChg>
        <pc:picChg chg="add mod">
          <ac:chgData name="권대한" userId="90e5ee74-0a71-40e6-8737-429aeace50bc" providerId="ADAL" clId="{BEA77AD5-8EDD-44F3-8FA2-3F5F0ED704DB}" dt="2021-02-07T02:12:18.020" v="1106" actId="29295"/>
          <ac:picMkLst>
            <pc:docMk/>
            <pc:sldMk cId="2920748587" sldId="258"/>
            <ac:picMk id="7" creationId="{1F19CD4C-063B-40F1-9821-FD04B2914491}"/>
          </ac:picMkLst>
        </pc:picChg>
      </pc:sldChg>
      <pc:sldChg chg="addSp modSp new mod">
        <pc:chgData name="권대한" userId="90e5ee74-0a71-40e6-8737-429aeace50bc" providerId="ADAL" clId="{BEA77AD5-8EDD-44F3-8FA2-3F5F0ED704DB}" dt="2021-02-07T08:03:43.524" v="1833" actId="1076"/>
        <pc:sldMkLst>
          <pc:docMk/>
          <pc:sldMk cId="1958991868" sldId="259"/>
        </pc:sldMkLst>
        <pc:spChg chg="mod">
          <ac:chgData name="권대한" userId="90e5ee74-0a71-40e6-8737-429aeace50bc" providerId="ADAL" clId="{BEA77AD5-8EDD-44F3-8FA2-3F5F0ED704DB}" dt="2021-02-07T02:06:11.884" v="484" actId="20577"/>
          <ac:spMkLst>
            <pc:docMk/>
            <pc:sldMk cId="1958991868" sldId="259"/>
            <ac:spMk id="2" creationId="{64ECB96A-C8CD-4F99-A758-E8EA3156620F}"/>
          </ac:spMkLst>
        </pc:spChg>
        <pc:spChg chg="mod">
          <ac:chgData name="권대한" userId="90e5ee74-0a71-40e6-8737-429aeace50bc" providerId="ADAL" clId="{BEA77AD5-8EDD-44F3-8FA2-3F5F0ED704DB}" dt="2021-02-07T02:07:17.849" v="584" actId="20577"/>
          <ac:spMkLst>
            <pc:docMk/>
            <pc:sldMk cId="1958991868" sldId="259"/>
            <ac:spMk id="3" creationId="{193C9A24-2496-4C98-BE0B-111CFD568C0B}"/>
          </ac:spMkLst>
        </pc:spChg>
        <pc:spChg chg="mod">
          <ac:chgData name="권대한" userId="90e5ee74-0a71-40e6-8737-429aeace50bc" providerId="ADAL" clId="{BEA77AD5-8EDD-44F3-8FA2-3F5F0ED704DB}" dt="2021-02-07T08:03:43.524" v="1833" actId="1076"/>
          <ac:spMkLst>
            <pc:docMk/>
            <pc:sldMk cId="1958991868" sldId="259"/>
            <ac:spMk id="4" creationId="{225823F2-989E-40E8-A7B5-454EA8E1BA9F}"/>
          </ac:spMkLst>
        </pc:spChg>
        <pc:picChg chg="add mod">
          <ac:chgData name="권대한" userId="90e5ee74-0a71-40e6-8737-429aeace50bc" providerId="ADAL" clId="{BEA77AD5-8EDD-44F3-8FA2-3F5F0ED704DB}" dt="2021-02-07T02:12:56.264" v="1112" actId="1076"/>
          <ac:picMkLst>
            <pc:docMk/>
            <pc:sldMk cId="1958991868" sldId="259"/>
            <ac:picMk id="7" creationId="{661827AC-9F2F-41C8-B889-A80416FDA34D}"/>
          </ac:picMkLst>
        </pc:picChg>
      </pc:sldChg>
      <pc:sldChg chg="del">
        <pc:chgData name="권대한" userId="90e5ee74-0a71-40e6-8737-429aeace50bc" providerId="ADAL" clId="{BEA77AD5-8EDD-44F3-8FA2-3F5F0ED704DB}" dt="2021-02-07T02:03:39.111" v="2" actId="47"/>
        <pc:sldMkLst>
          <pc:docMk/>
          <pc:sldMk cId="2858785148" sldId="259"/>
        </pc:sldMkLst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3640708084" sldId="260"/>
        </pc:sldMkLst>
      </pc:sldChg>
      <pc:sldChg chg="addSp modSp new mod addCm">
        <pc:chgData name="권대한" userId="90e5ee74-0a71-40e6-8737-429aeace50bc" providerId="ADAL" clId="{BEA77AD5-8EDD-44F3-8FA2-3F5F0ED704DB}" dt="2021-02-07T02:13:55.776" v="1117" actId="29295"/>
        <pc:sldMkLst>
          <pc:docMk/>
          <pc:sldMk cId="3698074960" sldId="260"/>
        </pc:sldMkLst>
        <pc:spChg chg="mod">
          <ac:chgData name="권대한" userId="90e5ee74-0a71-40e6-8737-429aeace50bc" providerId="ADAL" clId="{BEA77AD5-8EDD-44F3-8FA2-3F5F0ED704DB}" dt="2021-02-07T02:07:41.471" v="691"/>
          <ac:spMkLst>
            <pc:docMk/>
            <pc:sldMk cId="3698074960" sldId="260"/>
            <ac:spMk id="2" creationId="{104C79B5-ADD8-4BFD-91E4-261EFD9FC282}"/>
          </ac:spMkLst>
        </pc:spChg>
        <pc:spChg chg="mod">
          <ac:chgData name="권대한" userId="90e5ee74-0a71-40e6-8737-429aeace50bc" providerId="ADAL" clId="{BEA77AD5-8EDD-44F3-8FA2-3F5F0ED704DB}" dt="2021-02-07T02:09:16.391" v="929" actId="5793"/>
          <ac:spMkLst>
            <pc:docMk/>
            <pc:sldMk cId="3698074960" sldId="260"/>
            <ac:spMk id="3" creationId="{C31CAD0E-173D-4140-B382-F11CF0CFDF13}"/>
          </ac:spMkLst>
        </pc:spChg>
        <pc:picChg chg="add mod">
          <ac:chgData name="권대한" userId="90e5ee74-0a71-40e6-8737-429aeace50bc" providerId="ADAL" clId="{BEA77AD5-8EDD-44F3-8FA2-3F5F0ED704DB}" dt="2021-02-07T02:13:55.776" v="1117" actId="29295"/>
          <ac:picMkLst>
            <pc:docMk/>
            <pc:sldMk cId="3698074960" sldId="260"/>
            <ac:picMk id="7" creationId="{4D1D1C50-72D8-46BB-A667-4AB5820B4A9F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8961996" sldId="261"/>
        </pc:sldMkLst>
      </pc:sldChg>
      <pc:sldChg chg="addSp delSp modSp new mod">
        <pc:chgData name="권대한" userId="90e5ee74-0a71-40e6-8737-429aeace50bc" providerId="ADAL" clId="{BEA77AD5-8EDD-44F3-8FA2-3F5F0ED704DB}" dt="2021-02-07T02:16:05.544" v="1120" actId="21"/>
        <pc:sldMkLst>
          <pc:docMk/>
          <pc:sldMk cId="1245616309" sldId="261"/>
        </pc:sldMkLst>
        <pc:spChg chg="mod">
          <ac:chgData name="권대한" userId="90e5ee74-0a71-40e6-8737-429aeace50bc" providerId="ADAL" clId="{BEA77AD5-8EDD-44F3-8FA2-3F5F0ED704DB}" dt="2021-02-07T02:09:29.241" v="968"/>
          <ac:spMkLst>
            <pc:docMk/>
            <pc:sldMk cId="1245616309" sldId="261"/>
            <ac:spMk id="2" creationId="{4845B1C2-2E65-43F9-BD48-FB4EE310A32A}"/>
          </ac:spMkLst>
        </pc:spChg>
        <pc:spChg chg="mod">
          <ac:chgData name="권대한" userId="90e5ee74-0a71-40e6-8737-429aeace50bc" providerId="ADAL" clId="{BEA77AD5-8EDD-44F3-8FA2-3F5F0ED704DB}" dt="2021-02-07T02:10:29.451" v="1043" actId="20577"/>
          <ac:spMkLst>
            <pc:docMk/>
            <pc:sldMk cId="1245616309" sldId="261"/>
            <ac:spMk id="3" creationId="{F634B6C5-EC0C-464E-BB03-D6AB7BD3E08E}"/>
          </ac:spMkLst>
        </pc:spChg>
        <pc:picChg chg="add del mod">
          <ac:chgData name="권대한" userId="90e5ee74-0a71-40e6-8737-429aeace50bc" providerId="ADAL" clId="{BEA77AD5-8EDD-44F3-8FA2-3F5F0ED704DB}" dt="2021-02-07T02:16:05.544" v="1120" actId="21"/>
          <ac:picMkLst>
            <pc:docMk/>
            <pc:sldMk cId="1245616309" sldId="261"/>
            <ac:picMk id="7" creationId="{38310393-99D4-4A2F-ADBA-3AD8C8B228BE}"/>
          </ac:picMkLst>
        </pc:picChg>
      </pc:sldChg>
      <pc:sldChg chg="modSp new mod">
        <pc:chgData name="권대한" userId="90e5ee74-0a71-40e6-8737-429aeace50bc" providerId="ADAL" clId="{BEA77AD5-8EDD-44F3-8FA2-3F5F0ED704DB}" dt="2021-02-07T02:34:25.274" v="1823" actId="20577"/>
        <pc:sldMkLst>
          <pc:docMk/>
          <pc:sldMk cId="473433922" sldId="262"/>
        </pc:sldMkLst>
        <pc:spChg chg="mod">
          <ac:chgData name="권대한" userId="90e5ee74-0a71-40e6-8737-429aeace50bc" providerId="ADAL" clId="{BEA77AD5-8EDD-44F3-8FA2-3F5F0ED704DB}" dt="2021-02-07T02:11:19.267" v="1062"/>
          <ac:spMkLst>
            <pc:docMk/>
            <pc:sldMk cId="473433922" sldId="262"/>
            <ac:spMk id="2" creationId="{8C5C24B1-A730-4D12-8CD4-6DAF8ECDD872}"/>
          </ac:spMkLst>
        </pc:spChg>
        <pc:spChg chg="mod">
          <ac:chgData name="권대한" userId="90e5ee74-0a71-40e6-8737-429aeace50bc" providerId="ADAL" clId="{BEA77AD5-8EDD-44F3-8FA2-3F5F0ED704DB}" dt="2021-02-07T02:34:25.274" v="1823" actId="20577"/>
          <ac:spMkLst>
            <pc:docMk/>
            <pc:sldMk cId="473433922" sldId="262"/>
            <ac:spMk id="3" creationId="{98B4D4F9-D3F5-4ADA-8E26-6AF0A7A354EB}"/>
          </ac:spMkLst>
        </pc:sp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376536097" sldId="262"/>
        </pc:sldMkLst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1039862079" sldId="263"/>
        </pc:sldMkLst>
      </pc:sldChg>
      <pc:sldChg chg="modSp new mod">
        <pc:chgData name="권대한" userId="90e5ee74-0a71-40e6-8737-429aeace50bc" providerId="ADAL" clId="{BEA77AD5-8EDD-44F3-8FA2-3F5F0ED704DB}" dt="2021-02-07T02:21:49.718" v="1781" actId="6549"/>
        <pc:sldMkLst>
          <pc:docMk/>
          <pc:sldMk cId="1809707729" sldId="263"/>
        </pc:sldMkLst>
        <pc:spChg chg="mod">
          <ac:chgData name="권대한" userId="90e5ee74-0a71-40e6-8737-429aeace50bc" providerId="ADAL" clId="{BEA77AD5-8EDD-44F3-8FA2-3F5F0ED704DB}" dt="2021-02-07T02:11:25.761" v="1100" actId="20577"/>
          <ac:spMkLst>
            <pc:docMk/>
            <pc:sldMk cId="1809707729" sldId="263"/>
            <ac:spMk id="2" creationId="{1B06EF65-A96E-4E88-86C9-E994CB72FD84}"/>
          </ac:spMkLst>
        </pc:spChg>
        <pc:spChg chg="mod">
          <ac:chgData name="권대한" userId="90e5ee74-0a71-40e6-8737-429aeace50bc" providerId="ADAL" clId="{BEA77AD5-8EDD-44F3-8FA2-3F5F0ED704DB}" dt="2021-02-07T02:21:49.718" v="1781" actId="6549"/>
          <ac:spMkLst>
            <pc:docMk/>
            <pc:sldMk cId="1809707729" sldId="263"/>
            <ac:spMk id="3" creationId="{9919D29B-A281-417A-A78A-72A441831D5A}"/>
          </ac:spMkLst>
        </pc:spChg>
      </pc:sldChg>
      <pc:sldChg chg="addSp modSp new mod">
        <pc:chgData name="권대한" userId="90e5ee74-0a71-40e6-8737-429aeace50bc" providerId="ADAL" clId="{BEA77AD5-8EDD-44F3-8FA2-3F5F0ED704DB}" dt="2021-02-07T02:16:52.707" v="1141" actId="1035"/>
        <pc:sldMkLst>
          <pc:docMk/>
          <pc:sldMk cId="1488368682" sldId="264"/>
        </pc:sldMkLst>
        <pc:picChg chg="add mod">
          <ac:chgData name="권대한" userId="90e5ee74-0a71-40e6-8737-429aeace50bc" providerId="ADAL" clId="{BEA77AD5-8EDD-44F3-8FA2-3F5F0ED704DB}" dt="2021-02-07T02:16:49.515" v="1139" actId="1035"/>
          <ac:picMkLst>
            <pc:docMk/>
            <pc:sldMk cId="1488368682" sldId="264"/>
            <ac:picMk id="6" creationId="{339CB0EC-5B8F-4953-A0C5-D97FD9F9B9C5}"/>
          </ac:picMkLst>
        </pc:picChg>
        <pc:picChg chg="add mod">
          <ac:chgData name="권대한" userId="90e5ee74-0a71-40e6-8737-429aeace50bc" providerId="ADAL" clId="{BEA77AD5-8EDD-44F3-8FA2-3F5F0ED704DB}" dt="2021-02-07T02:16:52.707" v="1141" actId="1035"/>
          <ac:picMkLst>
            <pc:docMk/>
            <pc:sldMk cId="1488368682" sldId="264"/>
            <ac:picMk id="8" creationId="{D7676B2B-79E2-495D-A24E-55CF003D31D9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090471616" sldId="264"/>
        </pc:sldMkLst>
      </pc:sldChg>
      <pc:sldChg chg="addSp modSp new mod">
        <pc:chgData name="권대한" userId="90e5ee74-0a71-40e6-8737-429aeace50bc" providerId="ADAL" clId="{BEA77AD5-8EDD-44F3-8FA2-3F5F0ED704DB}" dt="2021-02-07T02:30:50.223" v="1788" actId="1076"/>
        <pc:sldMkLst>
          <pc:docMk/>
          <pc:sldMk cId="883844906" sldId="265"/>
        </pc:sldMkLst>
        <pc:picChg chg="add mod">
          <ac:chgData name="권대한" userId="90e5ee74-0a71-40e6-8737-429aeace50bc" providerId="ADAL" clId="{BEA77AD5-8EDD-44F3-8FA2-3F5F0ED704DB}" dt="2021-02-07T02:30:50.223" v="1788" actId="1076"/>
          <ac:picMkLst>
            <pc:docMk/>
            <pc:sldMk cId="883844906" sldId="265"/>
            <ac:picMk id="7" creationId="{D132FDE1-0566-4B1F-9E18-D2ADE732D893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382374142" sldId="265"/>
        </pc:sldMkLst>
      </pc:sldChg>
      <pc:sldChg chg="addSp modSp new mod">
        <pc:chgData name="권대한" userId="90e5ee74-0a71-40e6-8737-429aeace50bc" providerId="ADAL" clId="{BEA77AD5-8EDD-44F3-8FA2-3F5F0ED704DB}" dt="2021-02-07T02:31:22.954" v="1793" actId="1076"/>
        <pc:sldMkLst>
          <pc:docMk/>
          <pc:sldMk cId="1843073796" sldId="266"/>
        </pc:sldMkLst>
        <pc:picChg chg="add mod">
          <ac:chgData name="권대한" userId="90e5ee74-0a71-40e6-8737-429aeace50bc" providerId="ADAL" clId="{BEA77AD5-8EDD-44F3-8FA2-3F5F0ED704DB}" dt="2021-02-07T02:31:22.954" v="1793" actId="1076"/>
          <ac:picMkLst>
            <pc:docMk/>
            <pc:sldMk cId="1843073796" sldId="266"/>
            <ac:picMk id="7" creationId="{E9B38F96-245B-4A01-9610-283A1CAEA9D7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3393223683" sldId="266"/>
        </pc:sldMkLst>
      </pc:sldChg>
      <pc:sldChg chg="addSp modSp new mod">
        <pc:chgData name="권대한" userId="90e5ee74-0a71-40e6-8737-429aeace50bc" providerId="ADAL" clId="{BEA77AD5-8EDD-44F3-8FA2-3F5F0ED704DB}" dt="2021-02-07T02:31:49.948" v="1796" actId="1076"/>
        <pc:sldMkLst>
          <pc:docMk/>
          <pc:sldMk cId="3163916420" sldId="267"/>
        </pc:sldMkLst>
        <pc:picChg chg="add mod">
          <ac:chgData name="권대한" userId="90e5ee74-0a71-40e6-8737-429aeace50bc" providerId="ADAL" clId="{BEA77AD5-8EDD-44F3-8FA2-3F5F0ED704DB}" dt="2021-02-07T02:31:49.948" v="1796" actId="1076"/>
          <ac:picMkLst>
            <pc:docMk/>
            <pc:sldMk cId="3163916420" sldId="267"/>
            <ac:picMk id="7" creationId="{C862F9A2-C7BA-43D4-A4A2-7ED92E77D148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3784499982" sldId="267"/>
        </pc:sldMkLst>
      </pc:sldChg>
      <pc:sldChg chg="addSp delSp modSp new mod">
        <pc:chgData name="권대한" userId="90e5ee74-0a71-40e6-8737-429aeace50bc" providerId="ADAL" clId="{BEA77AD5-8EDD-44F3-8FA2-3F5F0ED704DB}" dt="2021-02-07T02:35:29.154" v="1832" actId="1076"/>
        <pc:sldMkLst>
          <pc:docMk/>
          <pc:sldMk cId="3720559020" sldId="268"/>
        </pc:sldMkLst>
        <pc:picChg chg="add del">
          <ac:chgData name="권대한" userId="90e5ee74-0a71-40e6-8737-429aeace50bc" providerId="ADAL" clId="{BEA77AD5-8EDD-44F3-8FA2-3F5F0ED704DB}" dt="2021-02-07T02:35:05.262" v="1830" actId="478"/>
          <ac:picMkLst>
            <pc:docMk/>
            <pc:sldMk cId="3720559020" sldId="268"/>
            <ac:picMk id="7" creationId="{19979D1F-67DA-4AE5-891A-6861FCEB5F07}"/>
          </ac:picMkLst>
        </pc:picChg>
        <pc:picChg chg="add mod">
          <ac:chgData name="권대한" userId="90e5ee74-0a71-40e6-8737-429aeace50bc" providerId="ADAL" clId="{BEA77AD5-8EDD-44F3-8FA2-3F5F0ED704DB}" dt="2021-02-07T02:35:29.154" v="1832" actId="1076"/>
          <ac:picMkLst>
            <pc:docMk/>
            <pc:sldMk cId="3720559020" sldId="268"/>
            <ac:picMk id="9" creationId="{10A43909-ACB1-49DF-9639-109B1A4F108D}"/>
          </ac:picMkLst>
        </pc:picChg>
      </pc:sldChg>
      <pc:sldChg chg="addSp delSp modSp new mod">
        <pc:chgData name="권대한" userId="90e5ee74-0a71-40e6-8737-429aeace50bc" providerId="ADAL" clId="{BEA77AD5-8EDD-44F3-8FA2-3F5F0ED704DB}" dt="2021-02-07T02:34:52.757" v="1829" actId="1076"/>
        <pc:sldMkLst>
          <pc:docMk/>
          <pc:sldMk cId="3566768926" sldId="269"/>
        </pc:sldMkLst>
        <pc:picChg chg="add del">
          <ac:chgData name="권대한" userId="90e5ee74-0a71-40e6-8737-429aeace50bc" providerId="ADAL" clId="{BEA77AD5-8EDD-44F3-8FA2-3F5F0ED704DB}" dt="2021-02-07T02:32:48.816" v="1801" actId="478"/>
          <ac:picMkLst>
            <pc:docMk/>
            <pc:sldMk cId="3566768926" sldId="269"/>
            <ac:picMk id="7" creationId="{34796BBB-C34A-4904-A8A8-C0861DDE1FE8}"/>
          </ac:picMkLst>
        </pc:picChg>
        <pc:picChg chg="add mod">
          <ac:chgData name="권대한" userId="90e5ee74-0a71-40e6-8737-429aeace50bc" providerId="ADAL" clId="{BEA77AD5-8EDD-44F3-8FA2-3F5F0ED704DB}" dt="2021-02-07T02:34:52.757" v="1829" actId="1076"/>
          <ac:picMkLst>
            <pc:docMk/>
            <pc:sldMk cId="3566768926" sldId="269"/>
            <ac:picMk id="9" creationId="{31F2C2CC-F118-457F-A4F3-386F65AD31D7}"/>
          </ac:picMkLst>
        </pc:picChg>
      </pc:sldChg>
      <pc:sldChg chg="addSp modSp new mod">
        <pc:chgData name="권대한" userId="90e5ee74-0a71-40e6-8737-429aeace50bc" providerId="ADAL" clId="{BEA77AD5-8EDD-44F3-8FA2-3F5F0ED704DB}" dt="2021-02-07T02:33:09.815" v="1807" actId="1076"/>
        <pc:sldMkLst>
          <pc:docMk/>
          <pc:sldMk cId="1569402697" sldId="270"/>
        </pc:sldMkLst>
        <pc:picChg chg="add mod">
          <ac:chgData name="권대한" userId="90e5ee74-0a71-40e6-8737-429aeace50bc" providerId="ADAL" clId="{BEA77AD5-8EDD-44F3-8FA2-3F5F0ED704DB}" dt="2021-02-07T02:33:09.815" v="1807" actId="1076"/>
          <ac:picMkLst>
            <pc:docMk/>
            <pc:sldMk cId="1569402697" sldId="270"/>
            <ac:picMk id="7" creationId="{4E593B5B-F1DC-451A-870E-7D2ABF2276DA}"/>
          </ac:picMkLst>
        </pc:picChg>
      </pc:sldChg>
      <pc:sldChg chg="addSp modSp new mod">
        <pc:chgData name="권대한" userId="90e5ee74-0a71-40e6-8737-429aeace50bc" providerId="ADAL" clId="{BEA77AD5-8EDD-44F3-8FA2-3F5F0ED704DB}" dt="2021-02-07T02:33:54.648" v="1821" actId="1076"/>
        <pc:sldMkLst>
          <pc:docMk/>
          <pc:sldMk cId="1207657907" sldId="271"/>
        </pc:sldMkLst>
        <pc:picChg chg="add mod">
          <ac:chgData name="권대한" userId="90e5ee74-0a71-40e6-8737-429aeace50bc" providerId="ADAL" clId="{BEA77AD5-8EDD-44F3-8FA2-3F5F0ED704DB}" dt="2021-02-07T02:33:52.042" v="1820" actId="1038"/>
          <ac:picMkLst>
            <pc:docMk/>
            <pc:sldMk cId="1207657907" sldId="271"/>
            <ac:picMk id="7" creationId="{C7377532-BF8B-449F-9486-D97D361A817B}"/>
          </ac:picMkLst>
        </pc:picChg>
        <pc:picChg chg="add mod">
          <ac:chgData name="권대한" userId="90e5ee74-0a71-40e6-8737-429aeace50bc" providerId="ADAL" clId="{BEA77AD5-8EDD-44F3-8FA2-3F5F0ED704DB}" dt="2021-02-07T02:33:54.648" v="1821" actId="1076"/>
          <ac:picMkLst>
            <pc:docMk/>
            <pc:sldMk cId="1207657907" sldId="271"/>
            <ac:picMk id="9" creationId="{C454645C-C82D-45AA-AFA3-52BDB1C39DC2}"/>
          </ac:picMkLst>
        </pc:picChg>
      </pc:sldChg>
    </pc:docChg>
  </pc:docChgLst>
  <pc:docChgLst>
    <pc:chgData name="권대한" userId="90e5ee74-0a71-40e6-8737-429aeace50bc" providerId="ADAL" clId="{BB140DC2-C0B8-4EDF-93E4-72BE66F5920E}"/>
    <pc:docChg chg="undo custSel addSld delSld modSld">
      <pc:chgData name="권대한" userId="90e5ee74-0a71-40e6-8737-429aeace50bc" providerId="ADAL" clId="{BB140DC2-C0B8-4EDF-93E4-72BE66F5920E}" dt="2021-05-11T00:56:46.334" v="183" actId="20577"/>
      <pc:docMkLst>
        <pc:docMk/>
      </pc:docMkLst>
      <pc:sldChg chg="modSp mod">
        <pc:chgData name="권대한" userId="90e5ee74-0a71-40e6-8737-429aeace50bc" providerId="ADAL" clId="{BB140DC2-C0B8-4EDF-93E4-72BE66F5920E}" dt="2021-05-11T00:44:20.689" v="17" actId="20577"/>
        <pc:sldMkLst>
          <pc:docMk/>
          <pc:sldMk cId="2118100865" sldId="256"/>
        </pc:sldMkLst>
        <pc:spChg chg="mod">
          <ac:chgData name="권대한" userId="90e5ee74-0a71-40e6-8737-429aeace50bc" providerId="ADAL" clId="{BB140DC2-C0B8-4EDF-93E4-72BE66F5920E}" dt="2021-05-11T00:44:20.689" v="17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delSp modSp mod">
        <pc:chgData name="권대한" userId="90e5ee74-0a71-40e6-8737-429aeace50bc" providerId="ADAL" clId="{BB140DC2-C0B8-4EDF-93E4-72BE66F5920E}" dt="2021-05-11T00:56:46.334" v="183" actId="20577"/>
        <pc:sldMkLst>
          <pc:docMk/>
          <pc:sldMk cId="836405709" sldId="257"/>
        </pc:sldMkLst>
        <pc:spChg chg="mod">
          <ac:chgData name="권대한" userId="90e5ee74-0a71-40e6-8737-429aeace50bc" providerId="ADAL" clId="{BB140DC2-C0B8-4EDF-93E4-72BE66F5920E}" dt="2021-05-11T00:56:46.334" v="183" actId="20577"/>
          <ac:spMkLst>
            <pc:docMk/>
            <pc:sldMk cId="836405709" sldId="257"/>
            <ac:spMk id="3" creationId="{31064449-9EF0-44A9-88AB-7844E659E775}"/>
          </ac:spMkLst>
        </pc:spChg>
        <pc:spChg chg="del">
          <ac:chgData name="권대한" userId="90e5ee74-0a71-40e6-8737-429aeace50bc" providerId="ADAL" clId="{BB140DC2-C0B8-4EDF-93E4-72BE66F5920E}" dt="2021-05-11T00:44:24.940" v="19" actId="478"/>
          <ac:spMkLst>
            <pc:docMk/>
            <pc:sldMk cId="836405709" sldId="257"/>
            <ac:spMk id="7" creationId="{A73D0813-1020-483A-8FB5-B990C9896EFA}"/>
          </ac:spMkLst>
        </pc:spChg>
      </pc:sldChg>
      <pc:sldChg chg="add del">
        <pc:chgData name="권대한" userId="90e5ee74-0a71-40e6-8737-429aeace50bc" providerId="ADAL" clId="{BB140DC2-C0B8-4EDF-93E4-72BE66F5920E}" dt="2021-05-11T00:45:06.541" v="48" actId="47"/>
        <pc:sldMkLst>
          <pc:docMk/>
          <pc:sldMk cId="2033506855" sldId="258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604558302" sldId="258"/>
        </pc:sldMkLst>
      </pc:sldChg>
      <pc:sldChg chg="modSp add mod setBg modShow">
        <pc:chgData name="권대한" userId="90e5ee74-0a71-40e6-8737-429aeace50bc" providerId="ADAL" clId="{BB140DC2-C0B8-4EDF-93E4-72BE66F5920E}" dt="2021-05-11T00:56:06.351" v="120" actId="1076"/>
        <pc:sldMkLst>
          <pc:docMk/>
          <pc:sldMk cId="128735009" sldId="259"/>
        </pc:sldMkLst>
        <pc:picChg chg="mod">
          <ac:chgData name="권대한" userId="90e5ee74-0a71-40e6-8737-429aeace50bc" providerId="ADAL" clId="{BB140DC2-C0B8-4EDF-93E4-72BE66F5920E}" dt="2021-05-11T00:56:06.351" v="120" actId="1076"/>
          <ac:picMkLst>
            <pc:docMk/>
            <pc:sldMk cId="128735009" sldId="259"/>
            <ac:picMk id="6" creationId="{654D789B-6818-4D17-A37F-238118D0077A}"/>
          </ac:picMkLst>
        </pc:picChg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79024024" sldId="259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479021742" sldId="260"/>
        </pc:sldMkLst>
      </pc:sldChg>
      <pc:sldChg chg="add mod setBg modShow">
        <pc:chgData name="권대한" userId="90e5ee74-0a71-40e6-8737-429aeace50bc" providerId="ADAL" clId="{BB140DC2-C0B8-4EDF-93E4-72BE66F5920E}" dt="2021-05-11T00:56:03.860" v="118" actId="729"/>
        <pc:sldMkLst>
          <pc:docMk/>
          <pc:sldMk cId="3650804756" sldId="260"/>
        </pc:sldMkLst>
      </pc:sldChg>
      <pc:sldChg chg="add mod modShow">
        <pc:chgData name="권대한" userId="90e5ee74-0a71-40e6-8737-429aeace50bc" providerId="ADAL" clId="{BB140DC2-C0B8-4EDF-93E4-72BE66F5920E}" dt="2021-05-11T00:56:03.860" v="118" actId="729"/>
        <pc:sldMkLst>
          <pc:docMk/>
          <pc:sldMk cId="1310608359" sldId="261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414223608" sldId="261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790080253" sldId="262"/>
        </pc:sldMkLst>
      </pc:sldChg>
      <pc:sldChg chg="add mod modShow">
        <pc:chgData name="권대한" userId="90e5ee74-0a71-40e6-8737-429aeace50bc" providerId="ADAL" clId="{BB140DC2-C0B8-4EDF-93E4-72BE66F5920E}" dt="2021-05-11T00:56:03.860" v="118" actId="729"/>
        <pc:sldMkLst>
          <pc:docMk/>
          <pc:sldMk cId="1050999703" sldId="263"/>
        </pc:sldMkLst>
      </pc:sldChg>
      <pc:sldChg chg="add mod modShow">
        <pc:chgData name="권대한" userId="90e5ee74-0a71-40e6-8737-429aeace50bc" providerId="ADAL" clId="{BB140DC2-C0B8-4EDF-93E4-72BE66F5920E}" dt="2021-05-11T00:56:03.860" v="118" actId="729"/>
        <pc:sldMkLst>
          <pc:docMk/>
          <pc:sldMk cId="658251382" sldId="264"/>
        </pc:sldMkLst>
      </pc:sldChg>
      <pc:sldChg chg="modSp new mod">
        <pc:chgData name="권대한" userId="90e5ee74-0a71-40e6-8737-429aeace50bc" providerId="ADAL" clId="{BB140DC2-C0B8-4EDF-93E4-72BE66F5920E}" dt="2021-05-11T00:45:44.067" v="117"/>
        <pc:sldMkLst>
          <pc:docMk/>
          <pc:sldMk cId="70593749" sldId="265"/>
        </pc:sldMkLst>
        <pc:spChg chg="mod">
          <ac:chgData name="권대한" userId="90e5ee74-0a71-40e6-8737-429aeace50bc" providerId="ADAL" clId="{BB140DC2-C0B8-4EDF-93E4-72BE66F5920E}" dt="2021-05-11T00:45:44.067" v="117"/>
          <ac:spMkLst>
            <pc:docMk/>
            <pc:sldMk cId="70593749" sldId="265"/>
            <ac:spMk id="2" creationId="{51C588CE-61F2-4CA5-97CB-AE453AE2FD02}"/>
          </ac:spMkLst>
        </pc:spChg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227160029" sldId="265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209405632" sldId="266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937957054" sldId="267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534400699" sldId="268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1026912540" sldId="269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1759277436" sldId="270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760815235" sldId="271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4137907692" sldId="272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285812008" sldId="273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685031043" sldId="274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526894766" sldId="276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468446499" sldId="277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347562498" sldId="278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1108211181" sldId="279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516436956" sldId="280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452688240" sldId="281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549135191" sldId="282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805711137" sldId="283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743349854" sldId="284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1070535549" sldId="285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635308325" sldId="286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241170796" sldId="287"/>
        </pc:sldMkLst>
      </pc:sldChg>
      <pc:sldChg chg="del">
        <pc:chgData name="권대한" userId="90e5ee74-0a71-40e6-8737-429aeace50bc" providerId="ADAL" clId="{BB140DC2-C0B8-4EDF-93E4-72BE66F5920E}" dt="2021-05-11T00:44:15.207" v="0" actId="47"/>
        <pc:sldMkLst>
          <pc:docMk/>
          <pc:sldMk cId="3923897388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BE0ECE6-F5C0-48A9-A7D4-BD6D02571D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332A5E-1604-4540-80D2-5C5AC1FC94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5D86-2CD4-4330-BA81-6B48151648F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F9F10-051D-4D54-97A7-E410C5D38F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8F3129-B3CC-4425-A186-7F3F9C4D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E2B1-BDE7-423F-AA28-CFE53F6F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5631-7732-4C07-BAAB-ABF10AD849F0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D800-5D98-4981-9331-5D45DA10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0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7D800-5D98-4981-9331-5D45DA109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7D800-5D98-4981-9331-5D45DA109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6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Partial GC + Full GC trigger!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7D800-5D98-4981-9331-5D45DA109F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7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54C2-3BF7-4415-BE01-4229877A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8C7A27-8CC2-445D-B625-0C42C2090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816EE-9DB9-40D4-85F6-5DDB6D9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56BBE4A-3DAC-42A9-B0D2-B936D5279F25}" type="datetime1">
              <a:rPr lang="ko-KR" altLang="en-US" smtClean="0"/>
              <a:t>2021-05-18</a:t>
            </a:fld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9127C-25CA-4664-BC45-AEF730AD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4E4B9-42DA-427F-98C6-7E06DE87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3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5A1C-E35C-4877-BA07-2C981D1D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592B8-D6B1-483E-AE69-E2EBBB78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05D23-0709-47B0-B39B-18C4CF20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9343-8B42-4457-A124-908625101208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FDBE5-C826-47F5-A866-1D3CEBB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05443-DF2E-40D1-AB44-C9625E30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68428A-DA63-4C62-BD66-ED1D2C63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D0B06-909E-4B79-BAA2-E5B766FF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12FBA-899D-48EA-BCF3-ACAA6EF2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7050-1128-40C7-9BA4-FC61C0517C80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C7BC-62DB-47A5-BE43-23EC3F99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AB4DE-5C1A-4C8E-BA07-A8EC340A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5018-E661-44C2-AE49-0254DC1D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215C6-D7AD-4F5B-996C-A6D0ABDC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lnSpc>
                <a:spcPct val="100000"/>
              </a:lnSpc>
              <a:defRPr/>
            </a:lvl1pPr>
            <a:lvl2pPr latinLnBrk="0">
              <a:lnSpc>
                <a:spcPct val="150000"/>
              </a:lnSpc>
              <a:defRPr/>
            </a:lvl2pPr>
            <a:lvl3pPr latinLnBrk="0">
              <a:lnSpc>
                <a:spcPct val="150000"/>
              </a:lnSpc>
              <a:defRPr/>
            </a:lvl3pPr>
            <a:lvl4pPr latinLnBrk="0"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D7184-A87C-4348-93C1-762830C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0A9A9-BDAF-4D14-A1E2-CD332B91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EA06-A068-436B-8C8D-683D132A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7DD299-7024-4541-89CC-1EF87D2F5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8" y="1219038"/>
            <a:ext cx="4419924" cy="44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BFD7-B3D8-418E-B724-03098EBF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1E51F-839A-45FB-BAFA-DEE862DF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8503F-2631-442D-A203-EAB132F2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70C-E46A-46CB-A33E-4E02B957C79D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67079-9444-440E-9952-E37533B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E73F7-E32A-40C3-B795-2EC5D082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D3E2-8EA2-4CBF-B001-69743DC4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DB46-BCC6-4FB7-8ABD-728F236E5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2CFE2-E9C8-488D-B0E3-34144725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8DF5F-8056-4C95-B4AB-B5050589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D9A4-0CA6-4F05-AB01-3B27583F0144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6956F-D7B7-45FA-B53A-217BCEDE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ECA7A-5547-452F-AAB7-A8B7E5AC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0DF9C-F3BA-4095-9FB0-1F14616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B1C1D-7BF9-4800-A282-659B624A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73503-4FCA-49B1-BC85-3C5BCEFF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13C8F-8469-4B9E-9B72-011E4BAA1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4AB1B-88BF-40D1-A1F5-AECC43D5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5CFD8-8597-4CD4-8C64-C8995BE6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BB23C27B-4705-44C4-AF0A-AAC956ACEB8F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C1C6AC-217F-460B-800B-9FAF73F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198E0-FC0A-42E9-9F81-01DB2C7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56F46-D6AF-4473-9412-6C1F14D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CABFDE-745F-4651-A611-D2B85748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E6A6-E3C4-48B0-A03A-3E6FA0E63244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FAC59-E3B6-4987-8E0F-89DD33F1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892E0B-1E27-43A8-8AEF-B15A4DAD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D15FC7-266B-4429-B25F-5A836C3F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E02-3199-413E-9D44-46A42F718CF2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4F177-1133-4B2C-86B6-51149A06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279F2-8D2C-4EF2-BEE6-86E24FA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67242-03F1-4E6B-BCBA-BE2F47A5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03FA9-7A99-401C-B00B-27FC019D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4E138-B32E-48F2-BA74-D45D2E25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04794-D8AB-4662-AE04-D675CE4C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35C4-C23E-4BBB-B391-15958E9E1772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C60FE-B968-41B3-8EB0-3FFEBE8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EB990-CFCF-409D-92A6-B4FE0CCF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50515-277A-4DC5-A78A-10A15B93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E42D4-A31A-4BC0-8126-1CD2BDD5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699CE-8836-406A-8721-675985C3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2BA16-162B-498F-95AD-FDEA1E57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F2E9-AFB6-47F9-91DB-D53F283212E0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B246B-498B-4A1D-B710-029188D5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CE5F5-1D25-4FB7-8589-7FA4400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AF5B40-8DD0-4778-AA15-0885AB33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41064-8F92-48B4-90A5-2BE5689A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23C41-8632-40D9-9AC0-177F7245B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FAD4195A-433A-49D6-9779-6E188A2ECCC4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37F63-10DB-43A9-81C8-6E9CA3AE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8C219-4DA5-48B5-98F2-640BE78F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5F378-03CC-420C-A0BC-73DB5AE67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4400" dirty="0"/>
              <a:t>Trace</a:t>
            </a:r>
            <a:r>
              <a:rPr lang="ko-KR" altLang="en-US" sz="4400" dirty="0"/>
              <a:t> </a:t>
            </a:r>
            <a:r>
              <a:rPr lang="en-US" altLang="ko-KR" sz="4400" dirty="0"/>
              <a:t>Result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7579D-E58D-422F-AA28-960D2A474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ko-KR" altLang="en-US" sz="3800"/>
              <a:t>컴퓨터공학과 권대한</a:t>
            </a:r>
          </a:p>
        </p:txBody>
      </p:sp>
    </p:spTree>
    <p:extLst>
      <p:ext uri="{BB962C8B-B14F-4D97-AF65-F5344CB8AC3E}">
        <p14:creationId xmlns:p14="http://schemas.microsoft.com/office/powerpoint/2010/main" val="21181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88CE-61F2-4CA5-97CB-AE453AE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섹터 성능 평가 결과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DDC4E-7410-4CF2-AB1E-6F2C135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A8B63-2C3A-484A-B75C-E601098B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40CD1E2E-4603-4855-8BA4-7958EFBB5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622806"/>
              </p:ext>
            </p:extLst>
          </p:nvPr>
        </p:nvGraphicFramePr>
        <p:xfrm>
          <a:off x="838200" y="1825625"/>
          <a:ext cx="105156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019588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9492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96766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62130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565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kodak-pattern-rule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linux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NIKON-SS32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7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읽기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997,752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217,333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858,979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132,725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41,120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24,868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38,742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12,704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255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지우기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292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192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316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85</a:t>
                      </a:r>
                      <a:endParaRPr lang="en-US" altLang="ko-KR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5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Overwrite 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30,710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6,779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26,267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3,996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4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88CE-61F2-4CA5-97CB-AE453AE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섹터 성능 평가 결과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DDC4E-7410-4CF2-AB1E-6F2C135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A8B63-2C3A-484A-B75C-E601098B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350AD33-D97D-4E80-A974-80EB2309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CBCACFF-F7F1-4796-9C2B-26A7AA715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414130"/>
              </p:ext>
            </p:extLst>
          </p:nvPr>
        </p:nvGraphicFramePr>
        <p:xfrm>
          <a:off x="838200" y="1825625"/>
          <a:ext cx="105156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019588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9492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96766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62130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565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kodak-pattern-rule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linux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NIKON-SS32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7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읽기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319,693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355,296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83879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71,387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42,997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20,322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41909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12,047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255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지우기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505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143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597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5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Overwrite 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30,915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14,690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25355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10,048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0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88CE-61F2-4CA5-97CB-AE453AE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블록 성능 평가 결과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DDC4E-7410-4CF2-AB1E-6F2C135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A8B63-2C3A-484A-B75C-E601098B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38B76C-25DD-4693-B773-01C56C99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E71D5042-3E89-40D6-A1F1-22932B3D3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00701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019588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9492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96766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62130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565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kodak-pattern-rule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linux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NIKON-SS32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7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읽기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442,848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163,040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393,440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92,384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61,681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83,285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58,462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39,842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지우기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13,839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5,095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12,295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2,887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88CE-61F2-4CA5-97CB-AE453AE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블록 성능 평가 결과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DDC4E-7410-4CF2-AB1E-6F2C135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A8B63-2C3A-484A-B75C-E601098B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9EA72AE-C254-403B-ADC5-8ED967D6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33B15822-138F-4C15-BC3A-4532A3B78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0582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019588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9492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96766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62130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565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kodak-pattern-rule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linux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NIKON-SS32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7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읽기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9,676,446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4,570,934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6,053,667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4,192,424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197,245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79,548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171,873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89,794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지우기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22,845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8,943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21,519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5,667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DE27-74A2-49B5-BD89-C494FE1C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64449-9EF0-44A9-88AB-7844E659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요구분석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설계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성능 평가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911F-E80C-4465-95AD-2EBE42A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FA31-F117-496A-8710-D3E004D2F99D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AEBE8-9A84-40F1-A715-E0F55FCE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5220-01F5-4C7E-9142-5665678E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A71F7-7DA8-4243-BE74-9ACCF193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/>
              <a:t>Flash</a:t>
            </a:r>
            <a:r>
              <a:rPr lang="ko-KR" altLang="en-US" dirty="0"/>
              <a:t>를 기반해서 </a:t>
            </a:r>
            <a:r>
              <a:rPr lang="en-US" altLang="ko-KR" dirty="0"/>
              <a:t>FTL </a:t>
            </a:r>
            <a:r>
              <a:rPr lang="ko-KR" altLang="en-US" dirty="0"/>
              <a:t>기법 분석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실제 데이터 읽고</a:t>
            </a:r>
            <a:r>
              <a:rPr lang="en-US" altLang="ko-KR" dirty="0"/>
              <a:t>/</a:t>
            </a:r>
            <a:r>
              <a:rPr lang="ko-KR" altLang="en-US" dirty="0"/>
              <a:t>쓰는 시간만큼 소비되는 문제</a:t>
            </a:r>
            <a:endParaRPr lang="en-US" altLang="ko-KR" dirty="0"/>
          </a:p>
          <a:p>
            <a:r>
              <a:rPr lang="ko-KR" altLang="en-US" dirty="0"/>
              <a:t>요청된 워크로드에 의해 테스트 </a:t>
            </a:r>
            <a:r>
              <a:rPr lang="en-US" altLang="ko-KR" dirty="0"/>
              <a:t>Flash</a:t>
            </a:r>
            <a:r>
              <a:rPr lang="ko-KR" altLang="en-US" dirty="0"/>
              <a:t>가 마모되는 문제가 발생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35306-84C7-4224-9129-D164BFF4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4A48D-B9ED-46BC-BB7E-A434FCC9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70D45-5A4C-4C25-B4FE-2AC4A5D7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E5CF4-CD2C-4F48-A91F-75FD5756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FTL </a:t>
            </a:r>
            <a:r>
              <a:rPr lang="ko-KR" altLang="en-US" dirty="0"/>
              <a:t>기법에 따라 </a:t>
            </a:r>
            <a:r>
              <a:rPr lang="en-US" altLang="ko-KR" dirty="0"/>
              <a:t>SSD</a:t>
            </a:r>
            <a:r>
              <a:rPr lang="ko-KR" altLang="en-US" dirty="0"/>
              <a:t>의 수명이 크게 좌우되므로 </a:t>
            </a:r>
            <a:r>
              <a:rPr lang="en-US" altLang="ko-KR" dirty="0"/>
              <a:t>FTL </a:t>
            </a:r>
            <a:r>
              <a:rPr lang="ko-KR" altLang="en-US" dirty="0"/>
              <a:t>개선에 대한 요구</a:t>
            </a:r>
            <a:endParaRPr lang="en-US" altLang="ko-KR" dirty="0"/>
          </a:p>
          <a:p>
            <a:r>
              <a:rPr lang="en-US" altLang="ko-KR" dirty="0"/>
              <a:t>Flash</a:t>
            </a:r>
            <a:r>
              <a:rPr lang="ko-KR" altLang="en-US" dirty="0"/>
              <a:t>에서 실제 저장되는 환경을 소프트웨어로 구현 요구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어느 정도 </a:t>
            </a:r>
            <a:r>
              <a:rPr lang="en-US" altLang="ko-KR" dirty="0"/>
              <a:t>Flash</a:t>
            </a:r>
            <a:r>
              <a:rPr lang="ko-KR" altLang="en-US" dirty="0"/>
              <a:t>에 부하를 줬는지</a:t>
            </a:r>
            <a:r>
              <a:rPr lang="en-US" altLang="ko-KR" dirty="0"/>
              <a:t>, </a:t>
            </a:r>
            <a:r>
              <a:rPr lang="ko-KR" altLang="en-US" dirty="0"/>
              <a:t>성능에는 어떤 영향을 미쳤는지</a:t>
            </a:r>
            <a:r>
              <a:rPr lang="en-US" altLang="ko-KR" dirty="0"/>
              <a:t>, </a:t>
            </a:r>
            <a:r>
              <a:rPr lang="ko-KR" altLang="en-US" dirty="0"/>
              <a:t>빠른 시간안에 확인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소요 시간</a:t>
            </a:r>
            <a:r>
              <a:rPr lang="en-US" altLang="ko-KR" dirty="0"/>
              <a:t>, </a:t>
            </a:r>
            <a:r>
              <a:rPr lang="ko-KR" altLang="en-US" dirty="0"/>
              <a:t>비용 모두 줄일 수 있으며</a:t>
            </a:r>
            <a:r>
              <a:rPr lang="en-US" altLang="ko-KR" dirty="0"/>
              <a:t>, </a:t>
            </a:r>
            <a:r>
              <a:rPr lang="ko-KR" altLang="en-US" dirty="0"/>
              <a:t>효율적으로 </a:t>
            </a:r>
            <a:r>
              <a:rPr lang="en-US" altLang="ko-KR" dirty="0"/>
              <a:t>FTL </a:t>
            </a:r>
            <a:r>
              <a:rPr lang="ko-KR" altLang="en-US" dirty="0"/>
              <a:t>기법을 개선 시킬 수 있을 것이다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611DD-7027-45FA-935A-95ECC5D5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89839-A36F-4374-BE04-E00CAF64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295B1-6785-4600-AD33-6C38C91E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Memory</a:t>
            </a:r>
            <a:r>
              <a:rPr lang="ko-KR" altLang="en-US" dirty="0"/>
              <a:t> 가정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53D1-7A57-4184-8847-6EC3E13C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6A1F21-9279-4CB2-9A71-E73DE7B3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BB6DF7-32BC-4AB7-9D50-F1AE3B23FC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+ 2 -&gt;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초기 선언 데이터의 크기에 따른 데이터 영역만 확장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</a:p>
          <a:p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600" dirty="0"/>
              <a:t>여유 영역 </a:t>
            </a:r>
            <a:r>
              <a:rPr lang="en-US" altLang="ko-KR" sz="1600" dirty="0"/>
              <a:t>: Block 3~4 </a:t>
            </a:r>
            <a:r>
              <a:rPr lang="ko-KR" altLang="en-US" sz="1600" dirty="0"/>
              <a:t>으로 가정한다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DRAM</a:t>
            </a:r>
            <a:r>
              <a:rPr lang="ko-KR" altLang="en-US" sz="1600" dirty="0"/>
              <a:t>은 사용하지 않으며</a:t>
            </a:r>
            <a:r>
              <a:rPr lang="en-US" altLang="ko-KR" sz="1600" dirty="0"/>
              <a:t>, SRAM</a:t>
            </a:r>
            <a:r>
              <a:rPr lang="ko-KR" altLang="en-US" sz="1600" dirty="0"/>
              <a:t>만 사용해서 매핑 테이블을 저장한다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정적</a:t>
            </a:r>
            <a:r>
              <a:rPr lang="en-US" altLang="ko-KR" sz="1600" dirty="0"/>
              <a:t>/</a:t>
            </a:r>
            <a:r>
              <a:rPr lang="ko-KR" altLang="en-US" sz="1600" dirty="0"/>
              <a:t>동적 할당에서 매핑 테이블은 수정될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 </a:t>
            </a:r>
            <a:r>
              <a:rPr lang="en-US" altLang="ko-KR" sz="1600" dirty="0"/>
              <a:t>PBN</a:t>
            </a:r>
            <a:r>
              <a:rPr lang="ko-KR" altLang="en-US" sz="1600" dirty="0"/>
              <a:t>을 기록하는 변수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선언</a:t>
            </a:r>
            <a:r>
              <a:rPr lang="en-US" altLang="ko-KR" sz="1600" dirty="0"/>
              <a:t> &lt;- </a:t>
            </a:r>
            <a:r>
              <a:rPr lang="ko-KR" altLang="en-US" sz="1600" dirty="0"/>
              <a:t>매핑 테이블 인덱싱으로 해결 가능 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&lt;</a:t>
            </a:r>
            <a:r>
              <a:rPr lang="ko-KR" altLang="en-US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동적 추가 가정</a:t>
            </a: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모든 섹터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블록의 순차적인 사용을 구현하기 위해 마지막으로 사용한 </a:t>
            </a:r>
            <a:r>
              <a:rPr lang="ko-KR" altLang="en-US" sz="1600" dirty="0"/>
              <a:t>물리 번호를 기록하는 변수를 추가로 선언하였다</a:t>
            </a:r>
            <a:r>
              <a:rPr lang="en-US" altLang="ko-KR" sz="1600" dirty="0"/>
              <a:t>.</a:t>
            </a:r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99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5419641-08DB-4750-BFC9-F6A40AD6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209800" y="1374132"/>
            <a:ext cx="7920000" cy="50859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6D20EE-B5D4-4B8E-9B41-B4F22004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섹터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3AFE6-4C35-4821-802A-96C6086D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A2D7BE-3345-45C5-9DDC-F4F49DE1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38A1F5-B9CE-4E41-86D4-166D646669D7}"/>
              </a:ext>
            </a:extLst>
          </p:cNvPr>
          <p:cNvSpPr txBox="1"/>
          <p:nvPr/>
        </p:nvSpPr>
        <p:spPr>
          <a:xfrm>
            <a:off x="0" y="1374132"/>
            <a:ext cx="251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섹터 간 복사를 위한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8F63F-98A9-4FEB-965E-3C592B4D0493}"/>
              </a:ext>
            </a:extLst>
          </p:cNvPr>
          <p:cNvSpPr txBox="1"/>
          <p:nvPr/>
        </p:nvSpPr>
        <p:spPr>
          <a:xfrm>
            <a:off x="3434883" y="6102434"/>
            <a:ext cx="1095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Data + Spare GC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88EE2D-B9EC-43CA-8900-F8D43B645EA8}"/>
              </a:ext>
            </a:extLst>
          </p:cNvPr>
          <p:cNvCxnSpPr/>
          <p:nvPr/>
        </p:nvCxnSpPr>
        <p:spPr>
          <a:xfrm>
            <a:off x="3976382" y="6356350"/>
            <a:ext cx="553673" cy="0"/>
          </a:xfrm>
          <a:prstGeom prst="straightConnector1">
            <a:avLst/>
          </a:prstGeom>
          <a:ln>
            <a:solidFill>
              <a:srgbClr val="3F57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712E4E-B4AB-4A77-B6A0-77854D7BFFF1}"/>
              </a:ext>
            </a:extLst>
          </p:cNvPr>
          <p:cNvSpPr txBox="1"/>
          <p:nvPr/>
        </p:nvSpPr>
        <p:spPr>
          <a:xfrm>
            <a:off x="3828847" y="5422054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Spare GC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9E386E-6005-4127-A647-4D6CEEC44006}"/>
              </a:ext>
            </a:extLst>
          </p:cNvPr>
          <p:cNvCxnSpPr/>
          <p:nvPr/>
        </p:nvCxnSpPr>
        <p:spPr>
          <a:xfrm>
            <a:off x="3906809" y="5411142"/>
            <a:ext cx="553673" cy="0"/>
          </a:xfrm>
          <a:prstGeom prst="straightConnector1">
            <a:avLst/>
          </a:prstGeom>
          <a:ln>
            <a:solidFill>
              <a:srgbClr val="FF32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5FD2A8-9655-412C-8F60-1820B93DD2D8}"/>
              </a:ext>
            </a:extLst>
          </p:cNvPr>
          <p:cNvSpPr txBox="1"/>
          <p:nvPr/>
        </p:nvSpPr>
        <p:spPr>
          <a:xfrm>
            <a:off x="312254" y="3388729"/>
            <a:ext cx="1276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2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2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25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90F42-974E-4869-9145-4859C064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섹터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CD4BF-7297-4F0B-B2E5-4A6BD57E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F6714-8273-47C5-A632-0E2DF8B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1B5D0-3B98-4061-BF99-66B2951B68EF}"/>
              </a:ext>
            </a:extLst>
          </p:cNvPr>
          <p:cNvSpPr txBox="1"/>
          <p:nvPr/>
        </p:nvSpPr>
        <p:spPr>
          <a:xfrm>
            <a:off x="0" y="1367522"/>
            <a:ext cx="251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섹터 간 복사를 위한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D789B-6818-4D17-A37F-238118D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7522"/>
            <a:ext cx="7920000" cy="5101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134372-103F-43AD-A1C7-68DB5B063304}"/>
              </a:ext>
            </a:extLst>
          </p:cNvPr>
          <p:cNvSpPr txBox="1"/>
          <p:nvPr/>
        </p:nvSpPr>
        <p:spPr>
          <a:xfrm>
            <a:off x="312254" y="3388729"/>
            <a:ext cx="1276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0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3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EFDF3-D123-4A4B-B49B-0DFE2A81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블록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CF79A-082C-448D-8C3D-5D67B87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C178E7-700E-41FA-8D3B-EC26F019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EB9F4-B026-4F8E-AACC-AEAD4EEBABEF}"/>
              </a:ext>
            </a:extLst>
          </p:cNvPr>
          <p:cNvSpPr txBox="1"/>
          <p:nvPr/>
        </p:nvSpPr>
        <p:spPr>
          <a:xfrm>
            <a:off x="87385" y="1359133"/>
            <a:ext cx="212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3,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38905-7568-458E-B23B-F4A0139D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136000" y="1359133"/>
            <a:ext cx="7920000" cy="5098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7DB13D-2C19-4FCD-B110-CA6558152D60}"/>
              </a:ext>
            </a:extLst>
          </p:cNvPr>
          <p:cNvSpPr txBox="1"/>
          <p:nvPr/>
        </p:nvSpPr>
        <p:spPr>
          <a:xfrm>
            <a:off x="312254" y="3388729"/>
            <a:ext cx="1284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18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4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022A6-1935-4041-B0A0-E3631B1C4533}"/>
              </a:ext>
            </a:extLst>
          </p:cNvPr>
          <p:cNvSpPr txBox="1"/>
          <p:nvPr/>
        </p:nvSpPr>
        <p:spPr>
          <a:xfrm>
            <a:off x="3300133" y="1563730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0 Erase Count: 2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8CFA9-0016-44D7-BB66-317CC80298C3}"/>
              </a:ext>
            </a:extLst>
          </p:cNvPr>
          <p:cNvSpPr txBox="1"/>
          <p:nvPr/>
        </p:nvSpPr>
        <p:spPr>
          <a:xfrm>
            <a:off x="3300133" y="2430780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1 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D2B95-4760-43BF-B488-59BCBA38BE48}"/>
              </a:ext>
            </a:extLst>
          </p:cNvPr>
          <p:cNvSpPr txBox="1"/>
          <p:nvPr/>
        </p:nvSpPr>
        <p:spPr>
          <a:xfrm>
            <a:off x="3300133" y="4019324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2 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25901-A37B-4A31-8FE5-F038E729BCF5}"/>
              </a:ext>
            </a:extLst>
          </p:cNvPr>
          <p:cNvSpPr txBox="1"/>
          <p:nvPr/>
        </p:nvSpPr>
        <p:spPr>
          <a:xfrm>
            <a:off x="3300133" y="5040354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3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5CFA1-4953-4B60-A115-BC8D1A5D34BE}"/>
              </a:ext>
            </a:extLst>
          </p:cNvPr>
          <p:cNvSpPr txBox="1"/>
          <p:nvPr/>
        </p:nvSpPr>
        <p:spPr>
          <a:xfrm>
            <a:off x="3300133" y="5896411"/>
            <a:ext cx="1300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4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80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449C5FD-604B-4056-BD83-2A027B73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136000" y="1359133"/>
            <a:ext cx="7920000" cy="50949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472427-9980-41F7-8044-D7CB127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블록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8D18-A163-4438-88E2-AF649132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A31E8F-45F2-402D-AB49-52088821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5EF7-0696-4141-BCEC-AABAFF3D5602}"/>
              </a:ext>
            </a:extLst>
          </p:cNvPr>
          <p:cNvSpPr txBox="1"/>
          <p:nvPr/>
        </p:nvSpPr>
        <p:spPr>
          <a:xfrm>
            <a:off x="87385" y="1359133"/>
            <a:ext cx="212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3,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9F60-0F08-4095-A0B6-20D14BFED129}"/>
              </a:ext>
            </a:extLst>
          </p:cNvPr>
          <p:cNvSpPr txBox="1"/>
          <p:nvPr/>
        </p:nvSpPr>
        <p:spPr>
          <a:xfrm>
            <a:off x="312254" y="3388729"/>
            <a:ext cx="1284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18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4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9248D-D8A4-48FD-BA1D-A6760EE6AA15}"/>
              </a:ext>
            </a:extLst>
          </p:cNvPr>
          <p:cNvSpPr txBox="1"/>
          <p:nvPr/>
        </p:nvSpPr>
        <p:spPr>
          <a:xfrm>
            <a:off x="3300133" y="1563730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0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D3A5F-C012-4525-BC15-864F62D9BD43}"/>
              </a:ext>
            </a:extLst>
          </p:cNvPr>
          <p:cNvSpPr txBox="1"/>
          <p:nvPr/>
        </p:nvSpPr>
        <p:spPr>
          <a:xfrm>
            <a:off x="3300133" y="243078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1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02385-F4CE-4A80-AEB0-EC17D75FA034}"/>
              </a:ext>
            </a:extLst>
          </p:cNvPr>
          <p:cNvSpPr txBox="1"/>
          <p:nvPr/>
        </p:nvSpPr>
        <p:spPr>
          <a:xfrm>
            <a:off x="3300133" y="4019324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2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5784A-5C5C-4476-A18D-18906F971E37}"/>
              </a:ext>
            </a:extLst>
          </p:cNvPr>
          <p:cNvSpPr txBox="1"/>
          <p:nvPr/>
        </p:nvSpPr>
        <p:spPr>
          <a:xfrm>
            <a:off x="3300133" y="5040354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3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D2280-C8A9-45BC-9671-E9CD0B6471B9}"/>
              </a:ext>
            </a:extLst>
          </p:cNvPr>
          <p:cNvSpPr txBox="1"/>
          <p:nvPr/>
        </p:nvSpPr>
        <p:spPr>
          <a:xfrm>
            <a:off x="3300133" y="588228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4 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F9F4A-B1C0-4D09-9BFD-2FB20E8A5F78}"/>
              </a:ext>
            </a:extLst>
          </p:cNvPr>
          <p:cNvSpPr txBox="1"/>
          <p:nvPr/>
        </p:nvSpPr>
        <p:spPr>
          <a:xfrm>
            <a:off x="3083727" y="452896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Overwrite</a:t>
            </a:r>
            <a:r>
              <a:rPr lang="ko-KR" altLang="en-US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발생했을 때</a:t>
            </a:r>
            <a:endParaRPr lang="en-US" altLang="ko-KR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7A82064-67C8-4E19-92EE-358EBCC75C56}"/>
              </a:ext>
            </a:extLst>
          </p:cNvPr>
          <p:cNvCxnSpPr/>
          <p:nvPr/>
        </p:nvCxnSpPr>
        <p:spPr>
          <a:xfrm>
            <a:off x="3878817" y="4782878"/>
            <a:ext cx="553673" cy="0"/>
          </a:xfrm>
          <a:prstGeom prst="straightConnector1">
            <a:avLst/>
          </a:prstGeom>
          <a:ln>
            <a:solidFill>
              <a:srgbClr val="3F5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0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566</Words>
  <Application>Microsoft Office PowerPoint</Application>
  <PresentationFormat>와이드스크린</PresentationFormat>
  <Paragraphs>183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AppleSDGothicNeoM00</vt:lpstr>
      <vt:lpstr>맑은 고딕</vt:lpstr>
      <vt:lpstr>Arial</vt:lpstr>
      <vt:lpstr>AppleSDGothicNeoB00</vt:lpstr>
      <vt:lpstr>Office 테마</vt:lpstr>
      <vt:lpstr>Trace Result</vt:lpstr>
      <vt:lpstr>목 차</vt:lpstr>
      <vt:lpstr>문제 정의</vt:lpstr>
      <vt:lpstr>요구 분석</vt:lpstr>
      <vt:lpstr>Flash Memory 가정</vt:lpstr>
      <vt:lpstr>정적 섹터 매핑 기법의 작동</vt:lpstr>
      <vt:lpstr>동적 섹터 매핑 기법의 작동</vt:lpstr>
      <vt:lpstr>정적 블록 매핑 기법의 작동</vt:lpstr>
      <vt:lpstr>동적 블록 매핑 기법의 작동</vt:lpstr>
      <vt:lpstr>정적 섹터 성능 평가 결과</vt:lpstr>
      <vt:lpstr>동적 섹터 성능 평가 결과</vt:lpstr>
      <vt:lpstr>정적 블록 성능 평가 결과</vt:lpstr>
      <vt:lpstr>동적 블록 성능 평가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Block 개념을 이용한 FTL 소개</dc:title>
  <dc:creator>권대한</dc:creator>
  <cp:lastModifiedBy>권대한</cp:lastModifiedBy>
  <cp:revision>1</cp:revision>
  <dcterms:created xsi:type="dcterms:W3CDTF">2020-12-29T09:59:39Z</dcterms:created>
  <dcterms:modified xsi:type="dcterms:W3CDTF">2021-05-18T02:09:02Z</dcterms:modified>
</cp:coreProperties>
</file>