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f864065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f864065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the scale at which the interest point was detected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4d6a73a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4d6a73a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4d6a73a6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4d6a73a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d6a73a6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4d6a73a6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4d6a73a6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4d6a73a6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kernels can be applied to the box filter to do different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in this example is simply using an average to smooth over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Sums up neighboring pixels and divide by number of pixels in box (9)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d6a73a6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d6a73a6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d6a73a6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d6a73a6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filter + integral image makes SURF faster than SIFT which uses the difference of gaussian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4d6a73a6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4d6a73a6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the scale at which the interest point was detected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864065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864065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= white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black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Jennifer Chiang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 Descriptor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Orientation assignment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Haar-wavelet response is calculated in x and y direction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Radius 6s around the interest point is taken into consideration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Sum of vertical &amp; horizontal wavelet response calculated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Change scanning orientation (pi/3) and recalculate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Main Orientation is orientation with largest sum value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Descriptor components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Construct square region aligned with orientation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Region split into subregions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Simple features calculated at regularly spaced points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Haar wavelet responses in horizontal and vertical weighed with gaussian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Increases robustness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Decreases localization error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u="sng">
                <a:solidFill>
                  <a:srgbClr val="000000"/>
                </a:solidFill>
              </a:rPr>
              <a:t>S</a:t>
            </a:r>
            <a:r>
              <a:rPr lang="en" sz="2200">
                <a:solidFill>
                  <a:srgbClr val="000000"/>
                </a:solidFill>
              </a:rPr>
              <a:t>peeded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u="sng">
                <a:solidFill>
                  <a:srgbClr val="000000"/>
                </a:solidFill>
              </a:rPr>
              <a:t>U</a:t>
            </a:r>
            <a:r>
              <a:rPr lang="en" sz="2200">
                <a:solidFill>
                  <a:srgbClr val="000000"/>
                </a:solidFill>
              </a:rPr>
              <a:t>p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u="sng">
                <a:solidFill>
                  <a:srgbClr val="000000"/>
                </a:solidFill>
              </a:rPr>
              <a:t>R</a:t>
            </a:r>
            <a:r>
              <a:rPr lang="en" sz="2200">
                <a:solidFill>
                  <a:srgbClr val="000000"/>
                </a:solidFill>
              </a:rPr>
              <a:t>obust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u="sng">
                <a:solidFill>
                  <a:srgbClr val="000000"/>
                </a:solidFill>
              </a:rPr>
              <a:t>F</a:t>
            </a:r>
            <a:r>
              <a:rPr lang="en" sz="2200">
                <a:solidFill>
                  <a:srgbClr val="000000"/>
                </a:solidFill>
              </a:rPr>
              <a:t>eatures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Scale and rotation invariant interest point detection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Speed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Can be computed much faster than other algorithms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Fast-Hessian Detector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Determinant of hessian matrix used for selecting location and scale of the image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Evaluated independent of matrix size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Box filters and integral images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Does not need to iteratively apply filters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Filters can be applied directly and even run in parallel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Low computational cost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Robustness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Weighed with gaussian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 Detector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filters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057500"/>
            <a:ext cx="8118000" cy="39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629" y="399575"/>
            <a:ext cx="6414875" cy="4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Integral images/summed area table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0" y="1080050"/>
            <a:ext cx="85725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3546288"/>
            <a:ext cx="80105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8075" y="4200513"/>
            <a:ext cx="5543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 Descriptor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Orientation assignment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Haar-wavelet response is calculated in x and y direction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Radius 6s around the interest point is taken into consideration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Sum of vertical &amp; horizontal wavelet response calculated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Change scanning orientation (pi/3) and recalculate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Main Orientation is orientation with largest sum value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Descriptor components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Construct square region aligned with orientation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Region split into subregions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Simple features calculated at regularly spaced points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Haar wavelet responses in horizontal and vertical weighed with gaussian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Increases robustness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Decreases localization error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Haar Wavelet	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87900" y="1489825"/>
            <a:ext cx="4881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Wavelet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way to represent images &amp; sound &amp;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Accounts for both frequency and scale of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Haar wavelet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0/1/-1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in black and white image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Simplest form of wavelet 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339175" y="1467575"/>
            <a:ext cx="3690000" cy="30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100" y="1746550"/>
            <a:ext cx="3762899" cy="28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