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Lst>
  <p:notesMasterIdLst>
    <p:notesMasterId r:id="rId30"/>
  </p:notesMasterIdLst>
  <p:sldIdLst>
    <p:sldId id="352" r:id="rId6"/>
    <p:sldId id="461" r:id="rId7"/>
    <p:sldId id="326" r:id="rId8"/>
    <p:sldId id="354" r:id="rId9"/>
    <p:sldId id="439" r:id="rId10"/>
    <p:sldId id="440" r:id="rId11"/>
    <p:sldId id="441" r:id="rId12"/>
    <p:sldId id="437" r:id="rId13"/>
    <p:sldId id="442" r:id="rId14"/>
    <p:sldId id="443" r:id="rId15"/>
    <p:sldId id="444" r:id="rId16"/>
    <p:sldId id="438" r:id="rId17"/>
    <p:sldId id="448" r:id="rId18"/>
    <p:sldId id="446" r:id="rId19"/>
    <p:sldId id="447" r:id="rId20"/>
    <p:sldId id="449" r:id="rId21"/>
    <p:sldId id="450" r:id="rId22"/>
    <p:sldId id="455" r:id="rId23"/>
    <p:sldId id="459" r:id="rId24"/>
    <p:sldId id="453" r:id="rId25"/>
    <p:sldId id="456" r:id="rId26"/>
    <p:sldId id="460" r:id="rId27"/>
    <p:sldId id="454" r:id="rId28"/>
    <p:sldId id="45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ueg, Mark" initials="AM" lastIdx="9" clrIdx="0">
    <p:extLst>
      <p:ext uri="{19B8F6BF-5375-455C-9EA6-DF929625EA0E}">
        <p15:presenceInfo xmlns:p15="http://schemas.microsoft.com/office/powerpoint/2012/main" userId="S::Mark.Abueg@ed.gov::1d2ae83a-540a-47e5-90b1-b32384b088fc" providerId="AD"/>
      </p:ext>
    </p:extLst>
  </p:cmAuthor>
  <p:cmAuthor id="2" name="Jordan, April" initials="ASJ" lastIdx="13" clrIdx="1">
    <p:extLst>
      <p:ext uri="{19B8F6BF-5375-455C-9EA6-DF929625EA0E}">
        <p15:presenceInfo xmlns:p15="http://schemas.microsoft.com/office/powerpoint/2012/main" userId="Jordan, Apri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B8B8B"/>
    <a:srgbClr val="FFFFFE"/>
    <a:srgbClr val="113C52"/>
    <a:srgbClr val="E7EFF5"/>
    <a:srgbClr val="DDDEDF"/>
    <a:srgbClr val="113C53"/>
    <a:srgbClr val="0E2C3B"/>
    <a:srgbClr val="38546D"/>
    <a:srgbClr val="344F67"/>
    <a:srgbClr val="3857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34657E-D9A5-4F38-8892-2A403F0887E2}" v="6" dt="2021-06-10T21:21:11.756"/>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85830" autoAdjust="0"/>
  </p:normalViewPr>
  <p:slideViewPr>
    <p:cSldViewPr snapToGrid="0">
      <p:cViewPr varScale="1">
        <p:scale>
          <a:sx n="57" d="100"/>
          <a:sy n="57" d="100"/>
        </p:scale>
        <p:origin x="1044"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3FDA72-2393-4B3F-8F8F-547617C5EA69}" type="datetimeFigureOut">
              <a:rPr lang="en-US" smtClean="0"/>
              <a:t>6/22/2021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9312DC-84F5-408B-947F-EAE8AD61D853}" type="slidenum">
              <a:rPr lang="en-US" smtClean="0"/>
              <a:t>‹#›</a:t>
            </a:fld>
            <a:endParaRPr lang="en-US"/>
          </a:p>
        </p:txBody>
      </p:sp>
    </p:spTree>
    <p:extLst>
      <p:ext uri="{BB962C8B-B14F-4D97-AF65-F5344CB8AC3E}">
        <p14:creationId xmlns:p14="http://schemas.microsoft.com/office/powerpoint/2010/main" val="3391933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1</a:t>
            </a:fld>
            <a:endParaRPr lang="en-US"/>
          </a:p>
        </p:txBody>
      </p:sp>
    </p:spTree>
    <p:extLst>
      <p:ext uri="{BB962C8B-B14F-4D97-AF65-F5344CB8AC3E}">
        <p14:creationId xmlns:p14="http://schemas.microsoft.com/office/powerpoint/2010/main" val="3153178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10</a:t>
            </a:fld>
            <a:endParaRPr lang="en-US"/>
          </a:p>
        </p:txBody>
      </p:sp>
    </p:spTree>
    <p:extLst>
      <p:ext uri="{BB962C8B-B14F-4D97-AF65-F5344CB8AC3E}">
        <p14:creationId xmlns:p14="http://schemas.microsoft.com/office/powerpoint/2010/main" val="2831419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11</a:t>
            </a:fld>
            <a:endParaRPr lang="en-US"/>
          </a:p>
        </p:txBody>
      </p:sp>
    </p:spTree>
    <p:extLst>
      <p:ext uri="{BB962C8B-B14F-4D97-AF65-F5344CB8AC3E}">
        <p14:creationId xmlns:p14="http://schemas.microsoft.com/office/powerpoint/2010/main" val="3624434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12</a:t>
            </a:fld>
            <a:endParaRPr lang="en-US"/>
          </a:p>
        </p:txBody>
      </p:sp>
    </p:spTree>
    <p:extLst>
      <p:ext uri="{BB962C8B-B14F-4D97-AF65-F5344CB8AC3E}">
        <p14:creationId xmlns:p14="http://schemas.microsoft.com/office/powerpoint/2010/main" val="3440862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13</a:t>
            </a:fld>
            <a:endParaRPr lang="en-US"/>
          </a:p>
        </p:txBody>
      </p:sp>
    </p:spTree>
    <p:extLst>
      <p:ext uri="{BB962C8B-B14F-4D97-AF65-F5344CB8AC3E}">
        <p14:creationId xmlns:p14="http://schemas.microsoft.com/office/powerpoint/2010/main" val="4052349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14</a:t>
            </a:fld>
            <a:endParaRPr lang="en-US"/>
          </a:p>
        </p:txBody>
      </p:sp>
    </p:spTree>
    <p:extLst>
      <p:ext uri="{BB962C8B-B14F-4D97-AF65-F5344CB8AC3E}">
        <p14:creationId xmlns:p14="http://schemas.microsoft.com/office/powerpoint/2010/main" val="2853745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15</a:t>
            </a:fld>
            <a:endParaRPr lang="en-US"/>
          </a:p>
        </p:txBody>
      </p:sp>
    </p:spTree>
    <p:extLst>
      <p:ext uri="{BB962C8B-B14F-4D97-AF65-F5344CB8AC3E}">
        <p14:creationId xmlns:p14="http://schemas.microsoft.com/office/powerpoint/2010/main" val="130927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16</a:t>
            </a:fld>
            <a:endParaRPr lang="en-US"/>
          </a:p>
        </p:txBody>
      </p:sp>
    </p:spTree>
    <p:extLst>
      <p:ext uri="{BB962C8B-B14F-4D97-AF65-F5344CB8AC3E}">
        <p14:creationId xmlns:p14="http://schemas.microsoft.com/office/powerpoint/2010/main" val="4117971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9312DC-84F5-408B-947F-EAE8AD61D853}" type="slidenum">
              <a:rPr lang="en-US" smtClean="0"/>
              <a:t>17</a:t>
            </a:fld>
            <a:endParaRPr lang="en-US"/>
          </a:p>
        </p:txBody>
      </p:sp>
    </p:spTree>
    <p:extLst>
      <p:ext uri="{BB962C8B-B14F-4D97-AF65-F5344CB8AC3E}">
        <p14:creationId xmlns:p14="http://schemas.microsoft.com/office/powerpoint/2010/main" val="3388096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18</a:t>
            </a:fld>
            <a:endParaRPr lang="en-US"/>
          </a:p>
        </p:txBody>
      </p:sp>
    </p:spTree>
    <p:extLst>
      <p:ext uri="{BB962C8B-B14F-4D97-AF65-F5344CB8AC3E}">
        <p14:creationId xmlns:p14="http://schemas.microsoft.com/office/powerpoint/2010/main" val="1820761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19</a:t>
            </a:fld>
            <a:endParaRPr lang="en-US"/>
          </a:p>
        </p:txBody>
      </p:sp>
    </p:spTree>
    <p:extLst>
      <p:ext uri="{BB962C8B-B14F-4D97-AF65-F5344CB8AC3E}">
        <p14:creationId xmlns:p14="http://schemas.microsoft.com/office/powerpoint/2010/main" val="532214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2</a:t>
            </a:fld>
            <a:endParaRPr lang="en-US"/>
          </a:p>
        </p:txBody>
      </p:sp>
    </p:spTree>
    <p:extLst>
      <p:ext uri="{BB962C8B-B14F-4D97-AF65-F5344CB8AC3E}">
        <p14:creationId xmlns:p14="http://schemas.microsoft.com/office/powerpoint/2010/main" val="3700300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9312DC-84F5-408B-947F-EAE8AD61D853}" type="slidenum">
              <a:rPr lang="en-US" smtClean="0"/>
              <a:t>20</a:t>
            </a:fld>
            <a:endParaRPr lang="en-US"/>
          </a:p>
        </p:txBody>
      </p:sp>
    </p:spTree>
    <p:extLst>
      <p:ext uri="{BB962C8B-B14F-4D97-AF65-F5344CB8AC3E}">
        <p14:creationId xmlns:p14="http://schemas.microsoft.com/office/powerpoint/2010/main" val="3250356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21</a:t>
            </a:fld>
            <a:endParaRPr lang="en-US"/>
          </a:p>
        </p:txBody>
      </p:sp>
    </p:spTree>
    <p:extLst>
      <p:ext uri="{BB962C8B-B14F-4D97-AF65-F5344CB8AC3E}">
        <p14:creationId xmlns:p14="http://schemas.microsoft.com/office/powerpoint/2010/main" val="1009660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22</a:t>
            </a:fld>
            <a:endParaRPr lang="en-US"/>
          </a:p>
        </p:txBody>
      </p:sp>
    </p:spTree>
    <p:extLst>
      <p:ext uri="{BB962C8B-B14F-4D97-AF65-F5344CB8AC3E}">
        <p14:creationId xmlns:p14="http://schemas.microsoft.com/office/powerpoint/2010/main" val="3550228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23</a:t>
            </a:fld>
            <a:endParaRPr lang="en-US"/>
          </a:p>
        </p:txBody>
      </p:sp>
    </p:spTree>
    <p:extLst>
      <p:ext uri="{BB962C8B-B14F-4D97-AF65-F5344CB8AC3E}">
        <p14:creationId xmlns:p14="http://schemas.microsoft.com/office/powerpoint/2010/main" val="3602425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24</a:t>
            </a:fld>
            <a:endParaRPr lang="en-US"/>
          </a:p>
        </p:txBody>
      </p:sp>
    </p:spTree>
    <p:extLst>
      <p:ext uri="{BB962C8B-B14F-4D97-AF65-F5344CB8AC3E}">
        <p14:creationId xmlns:p14="http://schemas.microsoft.com/office/powerpoint/2010/main" val="3148972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3</a:t>
            </a:fld>
            <a:endParaRPr lang="en-US"/>
          </a:p>
        </p:txBody>
      </p:sp>
    </p:spTree>
    <p:extLst>
      <p:ext uri="{BB962C8B-B14F-4D97-AF65-F5344CB8AC3E}">
        <p14:creationId xmlns:p14="http://schemas.microsoft.com/office/powerpoint/2010/main" val="385637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4</a:t>
            </a:fld>
            <a:endParaRPr lang="en-US"/>
          </a:p>
        </p:txBody>
      </p:sp>
    </p:spTree>
    <p:extLst>
      <p:ext uri="{BB962C8B-B14F-4D97-AF65-F5344CB8AC3E}">
        <p14:creationId xmlns:p14="http://schemas.microsoft.com/office/powerpoint/2010/main" val="3251402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5</a:t>
            </a:fld>
            <a:endParaRPr lang="en-US"/>
          </a:p>
        </p:txBody>
      </p:sp>
    </p:spTree>
    <p:extLst>
      <p:ext uri="{BB962C8B-B14F-4D97-AF65-F5344CB8AC3E}">
        <p14:creationId xmlns:p14="http://schemas.microsoft.com/office/powerpoint/2010/main" val="1640913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6</a:t>
            </a:fld>
            <a:endParaRPr lang="en-US"/>
          </a:p>
        </p:txBody>
      </p:sp>
    </p:spTree>
    <p:extLst>
      <p:ext uri="{BB962C8B-B14F-4D97-AF65-F5344CB8AC3E}">
        <p14:creationId xmlns:p14="http://schemas.microsoft.com/office/powerpoint/2010/main" val="1602837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7</a:t>
            </a:fld>
            <a:endParaRPr lang="en-US"/>
          </a:p>
        </p:txBody>
      </p:sp>
    </p:spTree>
    <p:extLst>
      <p:ext uri="{BB962C8B-B14F-4D97-AF65-F5344CB8AC3E}">
        <p14:creationId xmlns:p14="http://schemas.microsoft.com/office/powerpoint/2010/main" val="166682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8</a:t>
            </a:fld>
            <a:endParaRPr lang="en-US"/>
          </a:p>
        </p:txBody>
      </p:sp>
    </p:spTree>
    <p:extLst>
      <p:ext uri="{BB962C8B-B14F-4D97-AF65-F5344CB8AC3E}">
        <p14:creationId xmlns:p14="http://schemas.microsoft.com/office/powerpoint/2010/main" val="2780863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9</a:t>
            </a:fld>
            <a:endParaRPr lang="en-US"/>
          </a:p>
        </p:txBody>
      </p:sp>
    </p:spTree>
    <p:extLst>
      <p:ext uri="{BB962C8B-B14F-4D97-AF65-F5344CB8AC3E}">
        <p14:creationId xmlns:p14="http://schemas.microsoft.com/office/powerpoint/2010/main" val="24387523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image" Target="../media/image3.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image" Target="../media/image3.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age - Gradient">
    <p:bg>
      <p:bgPr>
        <a:solidFill>
          <a:srgbClr val="113C5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C7C30E-D304-7742-A362-367DDA60EADE}"/>
              </a:ext>
            </a:extLst>
          </p:cNvPr>
          <p:cNvSpPr/>
          <p:nvPr userDrawn="1"/>
        </p:nvSpPr>
        <p:spPr>
          <a:xfrm>
            <a:off x="0" y="5500688"/>
            <a:ext cx="12242987" cy="1357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noFill/>
            </a:endParaRPr>
          </a:p>
        </p:txBody>
      </p:sp>
      <p:sp>
        <p:nvSpPr>
          <p:cNvPr id="7" name="Subtitle 2"/>
          <p:cNvSpPr>
            <a:spLocks noGrp="1"/>
          </p:cNvSpPr>
          <p:nvPr>
            <p:ph type="subTitle" idx="1"/>
          </p:nvPr>
        </p:nvSpPr>
        <p:spPr>
          <a:xfrm>
            <a:off x="641779" y="2667004"/>
            <a:ext cx="10972800" cy="704851"/>
          </a:xfrm>
          <a:prstGeom prst="rect">
            <a:avLst/>
          </a:prstGeom>
        </p:spPr>
        <p:txBody>
          <a:bodyPr vert="horz"/>
          <a:lstStyle>
            <a:lvl1pPr marL="0" indent="0" algn="l">
              <a:buNone/>
              <a:defRPr sz="2800" b="0" i="0">
                <a:solidFill>
                  <a:schemeClr val="bg1">
                    <a:lumMod val="95000"/>
                  </a:schemeClr>
                </a:solidFill>
                <a:latin typeface="Cambria" panose="02040503050406030204" pitchFamily="18" charset="0"/>
                <a:cs typeface="Arial"/>
              </a:defRPr>
            </a:lvl1pPr>
            <a:lvl2pPr marL="609495" indent="0" algn="ctr">
              <a:buNone/>
              <a:defRPr/>
            </a:lvl2pPr>
            <a:lvl3pPr marL="1218992" indent="0" algn="ctr">
              <a:buNone/>
              <a:defRPr/>
            </a:lvl3pPr>
            <a:lvl4pPr marL="1828488" indent="0" algn="ctr">
              <a:buNone/>
              <a:defRPr/>
            </a:lvl4pPr>
            <a:lvl5pPr marL="2437986" indent="0" algn="ctr">
              <a:buNone/>
              <a:defRPr/>
            </a:lvl5pPr>
            <a:lvl6pPr marL="3047480" indent="0" algn="ctr">
              <a:buNone/>
              <a:defRPr/>
            </a:lvl6pPr>
            <a:lvl7pPr marL="3656975" indent="0" algn="ctr">
              <a:buNone/>
              <a:defRPr/>
            </a:lvl7pPr>
            <a:lvl8pPr marL="4266471" indent="0" algn="ctr">
              <a:buNone/>
              <a:defRPr/>
            </a:lvl8pPr>
            <a:lvl9pPr marL="4875967" indent="0" algn="ctr">
              <a:buNone/>
              <a:defRPr/>
            </a:lvl9pPr>
          </a:lstStyle>
          <a:p>
            <a:r>
              <a:rPr lang="en-US" dirty="0"/>
              <a:t>Click to edit Master subtitle style</a:t>
            </a:r>
          </a:p>
        </p:txBody>
      </p:sp>
      <p:sp>
        <p:nvSpPr>
          <p:cNvPr id="8" name="Content Placeholder 10"/>
          <p:cNvSpPr>
            <a:spLocks noGrp="1"/>
          </p:cNvSpPr>
          <p:nvPr>
            <p:ph sz="quarter" idx="10" hasCustomPrompt="1"/>
          </p:nvPr>
        </p:nvSpPr>
        <p:spPr>
          <a:xfrm>
            <a:off x="2252865" y="4790092"/>
            <a:ext cx="9361715" cy="596678"/>
          </a:xfrm>
          <a:prstGeom prst="rect">
            <a:avLst/>
          </a:prstGeom>
        </p:spPr>
        <p:txBody>
          <a:bodyPr vert="horz"/>
          <a:lstStyle>
            <a:lvl1pPr marL="0" indent="0" algn="r">
              <a:buNone/>
              <a:defRPr sz="2400" i="1">
                <a:solidFill>
                  <a:srgbClr val="FFFFFF"/>
                </a:solidFill>
                <a:latin typeface="Cambria" panose="02040503050406030204" pitchFamily="18" charset="0"/>
                <a:cs typeface="Arial"/>
              </a:defRPr>
            </a:lvl1pPr>
            <a:lvl2pPr algn="r">
              <a:defRPr sz="4799">
                <a:latin typeface="Arial"/>
                <a:cs typeface="Arial"/>
              </a:defRPr>
            </a:lvl2pPr>
            <a:lvl3pPr algn="r">
              <a:defRPr sz="4799">
                <a:latin typeface="Arial"/>
                <a:cs typeface="Arial"/>
              </a:defRPr>
            </a:lvl3pPr>
            <a:lvl4pPr algn="r">
              <a:defRPr sz="4799">
                <a:latin typeface="Arial"/>
                <a:cs typeface="Arial"/>
              </a:defRPr>
            </a:lvl4pPr>
            <a:lvl5pPr algn="r">
              <a:defRPr sz="4799">
                <a:latin typeface="Arial"/>
                <a:cs typeface="Arial"/>
              </a:defRPr>
            </a:lvl5pPr>
          </a:lstStyle>
          <a:p>
            <a:pPr lvl="0"/>
            <a:r>
              <a:rPr lang="en-US" dirty="0"/>
              <a:t>MM/DD/YYYY</a:t>
            </a:r>
          </a:p>
        </p:txBody>
      </p:sp>
      <p:sp>
        <p:nvSpPr>
          <p:cNvPr id="13" name="Title 12"/>
          <p:cNvSpPr>
            <a:spLocks noGrp="1"/>
          </p:cNvSpPr>
          <p:nvPr>
            <p:ph type="title"/>
          </p:nvPr>
        </p:nvSpPr>
        <p:spPr>
          <a:xfrm>
            <a:off x="641779" y="457202"/>
            <a:ext cx="10972800" cy="1881597"/>
          </a:xfrm>
          <a:prstGeom prst="rect">
            <a:avLst/>
          </a:prstGeom>
        </p:spPr>
        <p:txBody>
          <a:bodyPr vert="horz"/>
          <a:lstStyle>
            <a:lvl1pPr algn="l">
              <a:defRPr sz="6000" b="1" i="0">
                <a:solidFill>
                  <a:schemeClr val="bg1">
                    <a:lumMod val="95000"/>
                  </a:schemeClr>
                </a:solidFill>
                <a:latin typeface="Arial Narrow" panose="020B0604020202020204" pitchFamily="34" charset="0"/>
                <a:cs typeface="Arial Narrow" panose="020B0604020202020204" pitchFamily="34" charset="0"/>
              </a:defRPr>
            </a:lvl1pPr>
          </a:lstStyle>
          <a:p>
            <a:r>
              <a:rPr lang="en-US" dirty="0"/>
              <a:t>Click to edit Master title style</a:t>
            </a:r>
          </a:p>
        </p:txBody>
      </p:sp>
      <p:sp>
        <p:nvSpPr>
          <p:cNvPr id="2" name="Rectangle 1">
            <a:extLst>
              <a:ext uri="{FF2B5EF4-FFF2-40B4-BE49-F238E27FC236}">
                <a16:creationId xmlns:a16="http://schemas.microsoft.com/office/drawing/2014/main" id="{5C1DC299-7497-5145-82BD-20C48AB07BB1}"/>
              </a:ext>
            </a:extLst>
          </p:cNvPr>
          <p:cNvSpPr/>
          <p:nvPr userDrawn="1"/>
        </p:nvSpPr>
        <p:spPr>
          <a:xfrm>
            <a:off x="300447" y="5982789"/>
            <a:ext cx="2690948" cy="66684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a:p>
        </p:txBody>
      </p:sp>
      <p:pic>
        <p:nvPicPr>
          <p:cNvPr id="10" name="Picture 9" descr="Logo of Federal Student Aid, An Office of the U.S. Department of Education">
            <a:extLst>
              <a:ext uri="{FF2B5EF4-FFF2-40B4-BE49-F238E27FC236}">
                <a16:creationId xmlns:a16="http://schemas.microsoft.com/office/drawing/2014/main" id="{1008B5A6-FD7B-A642-AA78-C3E565A18113}"/>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7144"/>
          <a:stretch/>
        </p:blipFill>
        <p:spPr>
          <a:xfrm>
            <a:off x="8215700" y="5868871"/>
            <a:ext cx="3398879" cy="606117"/>
          </a:xfrm>
          <a:prstGeom prst="rect">
            <a:avLst/>
          </a:prstGeom>
        </p:spPr>
      </p:pic>
    </p:spTree>
    <p:extLst>
      <p:ext uri="{BB962C8B-B14F-4D97-AF65-F5344CB8AC3E}">
        <p14:creationId xmlns:p14="http://schemas.microsoft.com/office/powerpoint/2010/main" val="2681150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wo Columns - Gradient">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2B77079C-4238-C245-868E-8F2D147A0174}"/>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21" name="Title Placeholder 17">
            <a:extLst>
              <a:ext uri="{FF2B5EF4-FFF2-40B4-BE49-F238E27FC236}">
                <a16:creationId xmlns:a16="http://schemas.microsoft.com/office/drawing/2014/main" id="{6A83C0DE-D209-AC40-A278-E03F7AC4CA75}"/>
              </a:ext>
            </a:extLst>
          </p:cNvPr>
          <p:cNvSpPr>
            <a:spLocks noGrp="1"/>
          </p:cNvSpPr>
          <p:nvPr>
            <p:ph type="title"/>
          </p:nvPr>
        </p:nvSpPr>
        <p:spPr>
          <a:xfrm>
            <a:off x="912571" y="349506"/>
            <a:ext cx="8874760" cy="798177"/>
          </a:xfrm>
          <a:prstGeom prst="rect">
            <a:avLst/>
          </a:prstGeom>
        </p:spPr>
        <p:txBody>
          <a:bodyPr vert="horz" lIns="0" tIns="45720" rIns="91440" bIns="45720" rtlCol="0" anchor="b" anchorCtr="0">
            <a:noAutofit/>
          </a:bodyPr>
          <a:lstStyle>
            <a:lvl1pPr>
              <a:defRPr>
                <a:solidFill>
                  <a:schemeClr val="tx1"/>
                </a:solidFill>
              </a:defRPr>
            </a:lvl1pPr>
          </a:lstStyle>
          <a:p>
            <a:r>
              <a:rPr lang="en-US"/>
              <a:t>Click to edit Master title style</a:t>
            </a:r>
            <a:endParaRPr lang="en-US" dirty="0"/>
          </a:p>
        </p:txBody>
      </p:sp>
      <p:sp>
        <p:nvSpPr>
          <p:cNvPr id="25" name="Text Placeholder 2">
            <a:extLst>
              <a:ext uri="{FF2B5EF4-FFF2-40B4-BE49-F238E27FC236}">
                <a16:creationId xmlns:a16="http://schemas.microsoft.com/office/drawing/2014/main" id="{981BFAF1-1DB2-0A45-BE9C-261E5CA6E240}"/>
              </a:ext>
            </a:extLst>
          </p:cNvPr>
          <p:cNvSpPr>
            <a:spLocks noGrp="1"/>
          </p:cNvSpPr>
          <p:nvPr>
            <p:ph type="body" sz="quarter" idx="20" hasCustomPrompt="1"/>
          </p:nvPr>
        </p:nvSpPr>
        <p:spPr>
          <a:xfrm>
            <a:off x="897119" y="3124205"/>
            <a:ext cx="8890211" cy="2521403"/>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tx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a:p>
            <a:pPr lvl="0"/>
            <a:endParaRPr lang="en-US" dirty="0"/>
          </a:p>
        </p:txBody>
      </p:sp>
      <p:pic>
        <p:nvPicPr>
          <p:cNvPr id="12" name="Graphic 11" descr="Logo of Federal Student Aid, An Office of the U.S. Department of Education">
            <a:extLst>
              <a:ext uri="{FF2B5EF4-FFF2-40B4-BE49-F238E27FC236}">
                <a16:creationId xmlns:a16="http://schemas.microsoft.com/office/drawing/2014/main" id="{4F6F4B07-3668-D149-8113-4DE49504E0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
        <p:nvSpPr>
          <p:cNvPr id="15" name="Text Placeholder 2">
            <a:extLst>
              <a:ext uri="{FF2B5EF4-FFF2-40B4-BE49-F238E27FC236}">
                <a16:creationId xmlns:a16="http://schemas.microsoft.com/office/drawing/2014/main" id="{780774BC-50CB-E74D-A7FA-17C71D14AE5B}"/>
              </a:ext>
            </a:extLst>
          </p:cNvPr>
          <p:cNvSpPr>
            <a:spLocks noGrp="1"/>
          </p:cNvSpPr>
          <p:nvPr>
            <p:ph type="body" sz="quarter" idx="23" hasCustomPrompt="1"/>
          </p:nvPr>
        </p:nvSpPr>
        <p:spPr>
          <a:xfrm>
            <a:off x="897120" y="2491405"/>
            <a:ext cx="4764092"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 insert text here</a:t>
            </a:r>
          </a:p>
        </p:txBody>
      </p:sp>
      <p:sp>
        <p:nvSpPr>
          <p:cNvPr id="9" name="Slide Number Placeholder 5">
            <a:extLst>
              <a:ext uri="{FF2B5EF4-FFF2-40B4-BE49-F238E27FC236}">
                <a16:creationId xmlns:a16="http://schemas.microsoft.com/office/drawing/2014/main" id="{419F0F05-DD1D-5848-824C-96C9DAC1A5C5}"/>
              </a:ext>
            </a:extLst>
          </p:cNvPr>
          <p:cNvSpPr>
            <a:spLocks noGrp="1"/>
          </p:cNvSpPr>
          <p:nvPr>
            <p:ph type="sldNum" sz="quarter" idx="4"/>
          </p:nvPr>
        </p:nvSpPr>
        <p:spPr>
          <a:xfrm>
            <a:off x="11707151" y="6354240"/>
            <a:ext cx="399651" cy="312098"/>
          </a:xfrm>
          <a:prstGeom prst="rect">
            <a:avLst/>
          </a:prstGeom>
        </p:spPr>
        <p:txBody>
          <a:bodyPr vert="horz" lIns="0" tIns="0" rIns="91440" bIns="45720" rtlCol="0" anchor="t" anchorCtr="0"/>
          <a:lstStyle>
            <a:lvl1pPr algn="l">
              <a:defRPr sz="751" b="0" i="0">
                <a:solidFill>
                  <a:schemeClr val="tx1">
                    <a:tint val="75000"/>
                  </a:schemeClr>
                </a:solidFill>
                <a:latin typeface="Arial" panose="020B0604020202020204" pitchFamily="34" charset="0"/>
                <a:cs typeface="Arial" panose="020B0604020202020204" pitchFamily="34" charset="0"/>
              </a:defRPr>
            </a:lvl1pPr>
          </a:lstStyle>
          <a:p>
            <a:fld id="{234755BD-B4AC-9044-BCE4-27904766F8BB}" type="slidenum">
              <a:rPr lang="en-US" smtClean="0"/>
              <a:pPr/>
              <a:t>‹#›</a:t>
            </a:fld>
            <a:endParaRPr lang="en-US"/>
          </a:p>
        </p:txBody>
      </p:sp>
    </p:spTree>
    <p:extLst>
      <p:ext uri="{BB962C8B-B14F-4D97-AF65-F5344CB8AC3E}">
        <p14:creationId xmlns:p14="http://schemas.microsoft.com/office/powerpoint/2010/main" val="23836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 Solid">
    <p:bg>
      <p:bgPr>
        <a:solidFill>
          <a:srgbClr val="113C5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ECFAE3-7E05-0B4A-9CE1-B6F37E6F693F}"/>
              </a:ext>
            </a:extLst>
          </p:cNvPr>
          <p:cNvSpPr>
            <a:spLocks noGrp="1"/>
          </p:cNvSpPr>
          <p:nvPr>
            <p:ph type="sldNum" sz="quarter" idx="10"/>
          </p:nvPr>
        </p:nvSpPr>
        <p:spPr/>
        <p:txBody>
          <a:bodyPr/>
          <a:lstStyle>
            <a:lvl1pPr>
              <a:defRPr>
                <a:solidFill>
                  <a:schemeClr val="bg2"/>
                </a:solidFill>
              </a:defRPr>
            </a:lvl1pPr>
          </a:lstStyle>
          <a:p>
            <a:fld id="{234755BD-B4AC-9044-BCE4-27904766F8BB}" type="slidenum">
              <a:rPr lang="en-US" smtClean="0"/>
              <a:pPr/>
              <a:t>‹#›</a:t>
            </a:fld>
            <a:endParaRPr lang="en-US"/>
          </a:p>
        </p:txBody>
      </p:sp>
      <p:cxnSp>
        <p:nvCxnSpPr>
          <p:cNvPr id="20" name="Straight Connector 19">
            <a:extLst>
              <a:ext uri="{FF2B5EF4-FFF2-40B4-BE49-F238E27FC236}">
                <a16:creationId xmlns:a16="http://schemas.microsoft.com/office/drawing/2014/main" id="{2B77079C-4238-C245-868E-8F2D147A0174}"/>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21" name="Title Placeholder 17">
            <a:extLst>
              <a:ext uri="{FF2B5EF4-FFF2-40B4-BE49-F238E27FC236}">
                <a16:creationId xmlns:a16="http://schemas.microsoft.com/office/drawing/2014/main" id="{6A83C0DE-D209-AC40-A278-E03F7AC4CA75}"/>
              </a:ext>
            </a:extLst>
          </p:cNvPr>
          <p:cNvSpPr>
            <a:spLocks noGrp="1"/>
          </p:cNvSpPr>
          <p:nvPr>
            <p:ph type="title"/>
          </p:nvPr>
        </p:nvSpPr>
        <p:spPr>
          <a:xfrm>
            <a:off x="912571" y="349506"/>
            <a:ext cx="8874760" cy="798177"/>
          </a:xfrm>
          <a:prstGeom prst="rect">
            <a:avLst/>
          </a:prstGeom>
        </p:spPr>
        <p:txBody>
          <a:bodyPr vert="horz" lIns="0" tIns="45720" rIns="91440" bIns="45720" rtlCol="0" anchor="b" anchorCtr="0">
            <a:noAutofit/>
          </a:bodyPr>
          <a:lstStyle>
            <a:lvl1pPr>
              <a:defRPr>
                <a:solidFill>
                  <a:schemeClr val="bg2"/>
                </a:solidFill>
              </a:defRPr>
            </a:lvl1pPr>
          </a:lstStyle>
          <a:p>
            <a:r>
              <a:rPr lang="en-US"/>
              <a:t>Click to edit Master title style</a:t>
            </a:r>
            <a:endParaRPr lang="en-US" dirty="0"/>
          </a:p>
        </p:txBody>
      </p:sp>
      <p:sp>
        <p:nvSpPr>
          <p:cNvPr id="25" name="Text Placeholder 2">
            <a:extLst>
              <a:ext uri="{FF2B5EF4-FFF2-40B4-BE49-F238E27FC236}">
                <a16:creationId xmlns:a16="http://schemas.microsoft.com/office/drawing/2014/main" id="{981BFAF1-1DB2-0A45-BE9C-261E5CA6E240}"/>
              </a:ext>
            </a:extLst>
          </p:cNvPr>
          <p:cNvSpPr>
            <a:spLocks noGrp="1"/>
          </p:cNvSpPr>
          <p:nvPr>
            <p:ph type="body" sz="quarter" idx="20" hasCustomPrompt="1"/>
          </p:nvPr>
        </p:nvSpPr>
        <p:spPr>
          <a:xfrm>
            <a:off x="897120" y="3124205"/>
            <a:ext cx="4597400" cy="2521403"/>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bg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a:p>
            <a:pPr lvl="0"/>
            <a:endParaRPr lang="en-US" dirty="0"/>
          </a:p>
        </p:txBody>
      </p:sp>
      <p:sp>
        <p:nvSpPr>
          <p:cNvPr id="27" name="Text Placeholder 2">
            <a:extLst>
              <a:ext uri="{FF2B5EF4-FFF2-40B4-BE49-F238E27FC236}">
                <a16:creationId xmlns:a16="http://schemas.microsoft.com/office/drawing/2014/main" id="{1F6D3F42-A01C-B640-A992-662012FCF362}"/>
              </a:ext>
            </a:extLst>
          </p:cNvPr>
          <p:cNvSpPr>
            <a:spLocks noGrp="1"/>
          </p:cNvSpPr>
          <p:nvPr>
            <p:ph type="body" sz="quarter" idx="21" hasCustomPrompt="1"/>
          </p:nvPr>
        </p:nvSpPr>
        <p:spPr>
          <a:xfrm>
            <a:off x="6668044" y="3124205"/>
            <a:ext cx="4597400" cy="2521403"/>
          </a:xfrm>
        </p:spPr>
        <p:txBody>
          <a:bodyPr lIns="0">
            <a:noAutofit/>
          </a:bodyPr>
          <a:lstStyle>
            <a:lvl1pPr marL="0" marR="0" indent="0" algn="l" defTabSz="914173" rtl="0" eaLnBrk="1" fontAlgn="auto" latinLnBrk="0" hangingPunct="1">
              <a:lnSpc>
                <a:spcPct val="110000"/>
              </a:lnSpc>
              <a:spcBef>
                <a:spcPts val="1000"/>
              </a:spcBef>
              <a:spcAft>
                <a:spcPts val="0"/>
              </a:spcAft>
              <a:buClrTx/>
              <a:buSzTx/>
              <a:buFontTx/>
              <a:buNone/>
              <a:tabLst/>
              <a:defRPr sz="1400" b="0" i="0">
                <a:solidFill>
                  <a:schemeClr val="bg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a:p>
            <a:pPr lvl="0"/>
            <a:endParaRPr lang="en-US" dirty="0"/>
          </a:p>
        </p:txBody>
      </p:sp>
      <p:pic>
        <p:nvPicPr>
          <p:cNvPr id="11" name="Graphic 10" descr="Logo of Federal Student Aid, An Office of the U.S. Department of Education">
            <a:extLst>
              <a:ext uri="{FF2B5EF4-FFF2-40B4-BE49-F238E27FC236}">
                <a16:creationId xmlns:a16="http://schemas.microsoft.com/office/drawing/2014/main" id="{F04C5847-9762-6D4F-B8E5-55059641BC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
        <p:nvSpPr>
          <p:cNvPr id="14" name="Text Placeholder 2">
            <a:extLst>
              <a:ext uri="{FF2B5EF4-FFF2-40B4-BE49-F238E27FC236}">
                <a16:creationId xmlns:a16="http://schemas.microsoft.com/office/drawing/2014/main" id="{4BFDAC0F-1026-8B4A-89B8-BD324C899B7A}"/>
              </a:ext>
            </a:extLst>
          </p:cNvPr>
          <p:cNvSpPr>
            <a:spLocks noGrp="1"/>
          </p:cNvSpPr>
          <p:nvPr>
            <p:ph type="body" sz="quarter" idx="22" hasCustomPrompt="1"/>
          </p:nvPr>
        </p:nvSpPr>
        <p:spPr>
          <a:xfrm>
            <a:off x="6668046" y="2491405"/>
            <a:ext cx="2646447"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15" name="Text Placeholder 2">
            <a:extLst>
              <a:ext uri="{FF2B5EF4-FFF2-40B4-BE49-F238E27FC236}">
                <a16:creationId xmlns:a16="http://schemas.microsoft.com/office/drawing/2014/main" id="{54FD9BA0-3B13-4B4F-9D53-F4C496EDB7AF}"/>
              </a:ext>
            </a:extLst>
          </p:cNvPr>
          <p:cNvSpPr>
            <a:spLocks noGrp="1"/>
          </p:cNvSpPr>
          <p:nvPr>
            <p:ph type="body" sz="quarter" idx="23" hasCustomPrompt="1"/>
          </p:nvPr>
        </p:nvSpPr>
        <p:spPr>
          <a:xfrm>
            <a:off x="897120" y="2491405"/>
            <a:ext cx="2646447"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Tree>
    <p:extLst>
      <p:ext uri="{BB962C8B-B14F-4D97-AF65-F5344CB8AC3E}">
        <p14:creationId xmlns:p14="http://schemas.microsoft.com/office/powerpoint/2010/main" val="603557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 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ECFAE3-7E05-0B4A-9CE1-B6F37E6F693F}"/>
              </a:ext>
            </a:extLst>
          </p:cNvPr>
          <p:cNvSpPr>
            <a:spLocks noGrp="1"/>
          </p:cNvSpPr>
          <p:nvPr>
            <p:ph type="sldNum" sz="quarter" idx="10"/>
          </p:nvPr>
        </p:nvSpPr>
        <p:spPr/>
        <p:txBody>
          <a:bodyPr/>
          <a:lstStyle/>
          <a:p>
            <a:fld id="{234755BD-B4AC-9044-BCE4-27904766F8BB}" type="slidenum">
              <a:rPr lang="en-US" smtClean="0"/>
              <a:pPr/>
              <a:t>‹#›</a:t>
            </a:fld>
            <a:endParaRPr lang="en-US"/>
          </a:p>
        </p:txBody>
      </p:sp>
      <p:sp>
        <p:nvSpPr>
          <p:cNvPr id="8" name="Text Placeholder 2">
            <a:extLst>
              <a:ext uri="{FF2B5EF4-FFF2-40B4-BE49-F238E27FC236}">
                <a16:creationId xmlns:a16="http://schemas.microsoft.com/office/drawing/2014/main" id="{A814D8B0-2A19-5541-83AE-74FAE6C78E3D}"/>
              </a:ext>
            </a:extLst>
          </p:cNvPr>
          <p:cNvSpPr>
            <a:spLocks noGrp="1"/>
          </p:cNvSpPr>
          <p:nvPr>
            <p:ph type="body" sz="quarter" idx="20" hasCustomPrompt="1"/>
          </p:nvPr>
        </p:nvSpPr>
        <p:spPr>
          <a:xfrm>
            <a:off x="897120" y="3124205"/>
            <a:ext cx="4597400" cy="2521403"/>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a:p>
            <a:pPr lvl="0"/>
            <a:endParaRPr lang="en-US" dirty="0"/>
          </a:p>
        </p:txBody>
      </p:sp>
      <p:sp>
        <p:nvSpPr>
          <p:cNvPr id="13" name="Text Placeholder 2">
            <a:extLst>
              <a:ext uri="{FF2B5EF4-FFF2-40B4-BE49-F238E27FC236}">
                <a16:creationId xmlns:a16="http://schemas.microsoft.com/office/drawing/2014/main" id="{31AE74F4-DA59-7042-B412-642B3764A5EA}"/>
              </a:ext>
            </a:extLst>
          </p:cNvPr>
          <p:cNvSpPr>
            <a:spLocks noGrp="1"/>
          </p:cNvSpPr>
          <p:nvPr>
            <p:ph type="body" sz="quarter" idx="21" hasCustomPrompt="1"/>
          </p:nvPr>
        </p:nvSpPr>
        <p:spPr>
          <a:xfrm>
            <a:off x="6668044" y="3124205"/>
            <a:ext cx="4597400" cy="2521403"/>
          </a:xfrm>
        </p:spPr>
        <p:txBody>
          <a:bodyPr lIns="0">
            <a:noAutofit/>
          </a:bodyPr>
          <a:lstStyle>
            <a:lvl1pPr marL="0" marR="0" indent="0" algn="l" defTabSz="914173" rtl="0" eaLnBrk="1" fontAlgn="auto" latinLnBrk="0" hangingPunct="1">
              <a:lnSpc>
                <a:spcPct val="110000"/>
              </a:lnSpc>
              <a:spcBef>
                <a:spcPts val="1000"/>
              </a:spcBef>
              <a:spcAft>
                <a:spcPts val="0"/>
              </a:spcAft>
              <a:buClrTx/>
              <a:buSzTx/>
              <a:buFontTx/>
              <a:buNone/>
              <a:tabLst/>
              <a:defRPr sz="1400" b="0" i="0"/>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a:p>
            <a:pPr lvl="0"/>
            <a:endParaRPr lang="en-US" dirty="0"/>
          </a:p>
        </p:txBody>
      </p:sp>
      <p:cxnSp>
        <p:nvCxnSpPr>
          <p:cNvPr id="18" name="Straight Connector 17">
            <a:extLst>
              <a:ext uri="{FF2B5EF4-FFF2-40B4-BE49-F238E27FC236}">
                <a16:creationId xmlns:a16="http://schemas.microsoft.com/office/drawing/2014/main" id="{6A0C93C8-3FB1-E149-9E41-FF81E958DCA7}"/>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6" name="Title Placeholder 17">
            <a:extLst>
              <a:ext uri="{FF2B5EF4-FFF2-40B4-BE49-F238E27FC236}">
                <a16:creationId xmlns:a16="http://schemas.microsoft.com/office/drawing/2014/main" id="{77E56234-C950-2B4F-8793-9AF12F5CBF2F}"/>
              </a:ext>
            </a:extLst>
          </p:cNvPr>
          <p:cNvSpPr>
            <a:spLocks noGrp="1"/>
          </p:cNvSpPr>
          <p:nvPr>
            <p:ph type="title"/>
          </p:nvPr>
        </p:nvSpPr>
        <p:spPr>
          <a:xfrm>
            <a:off x="912571" y="349506"/>
            <a:ext cx="8874760" cy="798177"/>
          </a:xfrm>
          <a:prstGeom prst="rect">
            <a:avLst/>
          </a:prstGeom>
        </p:spPr>
        <p:txBody>
          <a:bodyPr vert="horz" lIns="0" tIns="45720" rIns="91440" bIns="45720" rtlCol="0" anchor="b" anchorCtr="0">
            <a:noAutofit/>
          </a:bodyPr>
          <a:lstStyle>
            <a:lvl1pPr>
              <a:defRPr>
                <a:solidFill>
                  <a:schemeClr val="tx1"/>
                </a:solidFill>
              </a:defRPr>
            </a:lvl1pPr>
          </a:lstStyle>
          <a:p>
            <a:r>
              <a:rPr lang="en-US"/>
              <a:t>Click to edit Master title style</a:t>
            </a:r>
            <a:endParaRPr lang="en-US" dirty="0"/>
          </a:p>
        </p:txBody>
      </p:sp>
      <p:pic>
        <p:nvPicPr>
          <p:cNvPr id="10" name="Graphic 9" descr="Logo of Federal Student Aid, An Office of the U.S. Department of Education">
            <a:extLst>
              <a:ext uri="{FF2B5EF4-FFF2-40B4-BE49-F238E27FC236}">
                <a16:creationId xmlns:a16="http://schemas.microsoft.com/office/drawing/2014/main" id="{D3C35CE3-2B4B-5F44-8350-6A8140F0ED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
        <p:nvSpPr>
          <p:cNvPr id="15" name="Text Placeholder 2">
            <a:extLst>
              <a:ext uri="{FF2B5EF4-FFF2-40B4-BE49-F238E27FC236}">
                <a16:creationId xmlns:a16="http://schemas.microsoft.com/office/drawing/2014/main" id="{81BC873E-68B0-E34B-972C-F7C956006D21}"/>
              </a:ext>
            </a:extLst>
          </p:cNvPr>
          <p:cNvSpPr>
            <a:spLocks noGrp="1"/>
          </p:cNvSpPr>
          <p:nvPr>
            <p:ph type="body" sz="quarter" idx="22" hasCustomPrompt="1"/>
          </p:nvPr>
        </p:nvSpPr>
        <p:spPr>
          <a:xfrm>
            <a:off x="6668046" y="2491405"/>
            <a:ext cx="2646447"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17" name="Text Placeholder 2">
            <a:extLst>
              <a:ext uri="{FF2B5EF4-FFF2-40B4-BE49-F238E27FC236}">
                <a16:creationId xmlns:a16="http://schemas.microsoft.com/office/drawing/2014/main" id="{E724D5EE-089A-9D41-9980-7788775F7343}"/>
              </a:ext>
            </a:extLst>
          </p:cNvPr>
          <p:cNvSpPr>
            <a:spLocks noGrp="1"/>
          </p:cNvSpPr>
          <p:nvPr>
            <p:ph type="body" sz="quarter" idx="23" hasCustomPrompt="1"/>
          </p:nvPr>
        </p:nvSpPr>
        <p:spPr>
          <a:xfrm>
            <a:off x="897120" y="2491405"/>
            <a:ext cx="2646447"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Tree>
    <p:extLst>
      <p:ext uri="{BB962C8B-B14F-4D97-AF65-F5344CB8AC3E}">
        <p14:creationId xmlns:p14="http://schemas.microsoft.com/office/powerpoint/2010/main" val="3939450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s - Solid">
    <p:bg>
      <p:bgPr>
        <a:solidFill>
          <a:srgbClr val="113C52"/>
        </a:solidFill>
        <a:effectLst/>
      </p:bgPr>
    </p:bg>
    <p:spTree>
      <p:nvGrpSpPr>
        <p:cNvPr id="1" name=""/>
        <p:cNvGrpSpPr/>
        <p:nvPr/>
      </p:nvGrpSpPr>
      <p:grpSpPr>
        <a:xfrm>
          <a:off x="0" y="0"/>
          <a:ext cx="0" cy="0"/>
          <a:chOff x="0" y="0"/>
          <a:chExt cx="0" cy="0"/>
        </a:xfrm>
      </p:grpSpPr>
      <p:sp>
        <p:nvSpPr>
          <p:cNvPr id="55" name="Title Placeholder 17">
            <a:extLst>
              <a:ext uri="{FF2B5EF4-FFF2-40B4-BE49-F238E27FC236}">
                <a16:creationId xmlns:a16="http://schemas.microsoft.com/office/drawing/2014/main" id="{B1F1AE2D-D822-C04E-81ED-39C9F152D3C4}"/>
              </a:ext>
            </a:extLst>
          </p:cNvPr>
          <p:cNvSpPr>
            <a:spLocks noGrp="1"/>
          </p:cNvSpPr>
          <p:nvPr>
            <p:ph type="title"/>
          </p:nvPr>
        </p:nvSpPr>
        <p:spPr>
          <a:xfrm>
            <a:off x="912571" y="349506"/>
            <a:ext cx="8874759" cy="798177"/>
          </a:xfrm>
          <a:prstGeom prst="rect">
            <a:avLst/>
          </a:prstGeom>
        </p:spPr>
        <p:txBody>
          <a:bodyPr vert="horz" lIns="0" tIns="45720" rIns="91440" bIns="45720" rtlCol="0" anchor="b" anchorCtr="0">
            <a:noAutofit/>
          </a:bodyPr>
          <a:lstStyle>
            <a:lvl1pPr>
              <a:defRPr>
                <a:solidFill>
                  <a:schemeClr val="bg1"/>
                </a:solidFill>
              </a:defRPr>
            </a:lvl1pPr>
          </a:lstStyle>
          <a:p>
            <a:r>
              <a:rPr lang="en-US"/>
              <a:t>Click to edit Master title style</a:t>
            </a:r>
            <a:endParaRPr lang="en-US" dirty="0"/>
          </a:p>
        </p:txBody>
      </p:sp>
      <p:cxnSp>
        <p:nvCxnSpPr>
          <p:cNvPr id="22" name="Straight Connector 21">
            <a:extLst>
              <a:ext uri="{FF2B5EF4-FFF2-40B4-BE49-F238E27FC236}">
                <a16:creationId xmlns:a16="http://schemas.microsoft.com/office/drawing/2014/main" id="{DF8BBF27-E039-D94A-A108-37D475A1B9DC}"/>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pic>
        <p:nvPicPr>
          <p:cNvPr id="16" name="Graphic 15" descr="Logo of Federal Student Aid, An Office of the U.S. Department of Education">
            <a:extLst>
              <a:ext uri="{FF2B5EF4-FFF2-40B4-BE49-F238E27FC236}">
                <a16:creationId xmlns:a16="http://schemas.microsoft.com/office/drawing/2014/main" id="{6D419CEC-904E-984D-9595-79C2AE48118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
        <p:nvSpPr>
          <p:cNvPr id="17" name="Text Placeholder 2">
            <a:extLst>
              <a:ext uri="{FF2B5EF4-FFF2-40B4-BE49-F238E27FC236}">
                <a16:creationId xmlns:a16="http://schemas.microsoft.com/office/drawing/2014/main" id="{D4F3BDB6-042B-184D-B01B-3A6077A2A3DB}"/>
              </a:ext>
            </a:extLst>
          </p:cNvPr>
          <p:cNvSpPr>
            <a:spLocks noGrp="1"/>
          </p:cNvSpPr>
          <p:nvPr>
            <p:ph type="body" sz="quarter" idx="20" hasCustomPrompt="1"/>
          </p:nvPr>
        </p:nvSpPr>
        <p:spPr>
          <a:xfrm>
            <a:off x="897121" y="3447293"/>
            <a:ext cx="2742931" cy="2427287"/>
          </a:xfrm>
        </p:spPr>
        <p:txBody>
          <a:bodyPr lIns="0"/>
          <a:lstStyle>
            <a:lvl1pPr marL="0" indent="0">
              <a:lnSpc>
                <a:spcPct val="110000"/>
              </a:lnSpc>
              <a:buFontTx/>
              <a:buNone/>
              <a:defRPr sz="1400" b="0" i="0">
                <a:solidFill>
                  <a:schemeClr val="bg1"/>
                </a:solidFill>
              </a:defRPr>
            </a:lvl1pPr>
            <a:lvl2pPr marL="457087" indent="0">
              <a:buFontTx/>
              <a:buNone/>
              <a:defRPr sz="1401" b="0" i="0"/>
            </a:lvl2pPr>
            <a:lvl3pPr marL="914173" indent="0">
              <a:buFontTx/>
              <a:buNone/>
              <a:defRPr sz="1401" b="0" i="0"/>
            </a:lvl3pPr>
            <a:lvl4pPr>
              <a:defRPr sz="1601"/>
            </a:lvl4pPr>
            <a:lvl5pPr>
              <a:defRPr sz="1601"/>
            </a:lvl5pPr>
          </a:lstStyle>
          <a:p>
            <a:pPr lvl="0"/>
            <a:r>
              <a:rPr lang="en-US" dirty="0"/>
              <a:t>Font size min recommended at 14pt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18" name="Picture Placeholder 31">
            <a:extLst>
              <a:ext uri="{FF2B5EF4-FFF2-40B4-BE49-F238E27FC236}">
                <a16:creationId xmlns:a16="http://schemas.microsoft.com/office/drawing/2014/main" id="{41E7C9A6-EAA2-644F-97BC-C10800C456FF}"/>
              </a:ext>
            </a:extLst>
          </p:cNvPr>
          <p:cNvSpPr>
            <a:spLocks noGrp="1"/>
          </p:cNvSpPr>
          <p:nvPr>
            <p:ph type="pic" sz="quarter" idx="27" hasCustomPrompt="1"/>
          </p:nvPr>
        </p:nvSpPr>
        <p:spPr>
          <a:xfrm>
            <a:off x="4830000" y="2006687"/>
            <a:ext cx="546443" cy="546497"/>
          </a:xfrm>
        </p:spPr>
        <p:txBody>
          <a:bodyPr>
            <a:normAutofit/>
          </a:bodyPr>
          <a:lstStyle>
            <a:lvl1pPr marL="0" indent="0" algn="ctr">
              <a:buNone/>
              <a:defRPr sz="1200">
                <a:solidFill>
                  <a:schemeClr val="accent3"/>
                </a:solidFill>
              </a:defRPr>
            </a:lvl1pPr>
          </a:lstStyle>
          <a:p>
            <a:r>
              <a:rPr lang="en-US"/>
              <a:t>icon</a:t>
            </a:r>
          </a:p>
        </p:txBody>
      </p:sp>
      <p:sp>
        <p:nvSpPr>
          <p:cNvPr id="19" name="Picture Placeholder 31">
            <a:extLst>
              <a:ext uri="{FF2B5EF4-FFF2-40B4-BE49-F238E27FC236}">
                <a16:creationId xmlns:a16="http://schemas.microsoft.com/office/drawing/2014/main" id="{B0FBC219-8E73-5C4D-AE82-0FEEC3E3146E}"/>
              </a:ext>
            </a:extLst>
          </p:cNvPr>
          <p:cNvSpPr>
            <a:spLocks noGrp="1"/>
          </p:cNvSpPr>
          <p:nvPr>
            <p:ph type="pic" sz="quarter" idx="28" hasCustomPrompt="1"/>
          </p:nvPr>
        </p:nvSpPr>
        <p:spPr>
          <a:xfrm>
            <a:off x="897121" y="2006687"/>
            <a:ext cx="546443" cy="546497"/>
          </a:xfrm>
        </p:spPr>
        <p:txBody>
          <a:bodyPr>
            <a:normAutofit/>
          </a:bodyPr>
          <a:lstStyle>
            <a:lvl1pPr marL="0" indent="0" algn="ctr">
              <a:buNone/>
              <a:defRPr sz="1200">
                <a:solidFill>
                  <a:schemeClr val="accent3"/>
                </a:solidFill>
              </a:defRPr>
            </a:lvl1pPr>
          </a:lstStyle>
          <a:p>
            <a:r>
              <a:rPr lang="en-US" dirty="0"/>
              <a:t>icon</a:t>
            </a:r>
          </a:p>
        </p:txBody>
      </p:sp>
      <p:sp>
        <p:nvSpPr>
          <p:cNvPr id="32" name="Picture Placeholder 31">
            <a:extLst>
              <a:ext uri="{FF2B5EF4-FFF2-40B4-BE49-F238E27FC236}">
                <a16:creationId xmlns:a16="http://schemas.microsoft.com/office/drawing/2014/main" id="{EA4C5FCF-1EC6-F34F-B34A-D1F9FB536325}"/>
              </a:ext>
            </a:extLst>
          </p:cNvPr>
          <p:cNvSpPr>
            <a:spLocks noGrp="1"/>
          </p:cNvSpPr>
          <p:nvPr>
            <p:ph type="pic" sz="quarter" idx="29" hasCustomPrompt="1"/>
          </p:nvPr>
        </p:nvSpPr>
        <p:spPr>
          <a:xfrm>
            <a:off x="8762877" y="2006687"/>
            <a:ext cx="546443" cy="546497"/>
          </a:xfrm>
        </p:spPr>
        <p:txBody>
          <a:bodyPr>
            <a:normAutofit/>
          </a:bodyPr>
          <a:lstStyle>
            <a:lvl1pPr marL="0" indent="0" algn="ctr">
              <a:buNone/>
              <a:defRPr sz="1200">
                <a:solidFill>
                  <a:schemeClr val="accent3"/>
                </a:solidFill>
              </a:defRPr>
            </a:lvl1pPr>
          </a:lstStyle>
          <a:p>
            <a:r>
              <a:rPr lang="en-US"/>
              <a:t>icon</a:t>
            </a:r>
          </a:p>
        </p:txBody>
      </p:sp>
      <p:sp>
        <p:nvSpPr>
          <p:cNvPr id="33" name="Text Placeholder 2">
            <a:extLst>
              <a:ext uri="{FF2B5EF4-FFF2-40B4-BE49-F238E27FC236}">
                <a16:creationId xmlns:a16="http://schemas.microsoft.com/office/drawing/2014/main" id="{A44502F9-7BFA-2D45-AE8E-960BD5E47821}"/>
              </a:ext>
            </a:extLst>
          </p:cNvPr>
          <p:cNvSpPr>
            <a:spLocks noGrp="1"/>
          </p:cNvSpPr>
          <p:nvPr>
            <p:ph type="body" sz="quarter" idx="31" hasCustomPrompt="1"/>
          </p:nvPr>
        </p:nvSpPr>
        <p:spPr>
          <a:xfrm>
            <a:off x="895389" y="2774547"/>
            <a:ext cx="2742931"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34" name="Text Placeholder 2">
            <a:extLst>
              <a:ext uri="{FF2B5EF4-FFF2-40B4-BE49-F238E27FC236}">
                <a16:creationId xmlns:a16="http://schemas.microsoft.com/office/drawing/2014/main" id="{994479E2-76D8-2C4C-9F8C-DABC03449311}"/>
              </a:ext>
            </a:extLst>
          </p:cNvPr>
          <p:cNvSpPr>
            <a:spLocks noGrp="1"/>
          </p:cNvSpPr>
          <p:nvPr>
            <p:ph type="body" sz="quarter" idx="32" hasCustomPrompt="1"/>
          </p:nvPr>
        </p:nvSpPr>
        <p:spPr>
          <a:xfrm>
            <a:off x="4829999" y="3447293"/>
            <a:ext cx="2742931" cy="2427287"/>
          </a:xfrm>
        </p:spPr>
        <p:txBody>
          <a:bodyPr lIns="0"/>
          <a:lstStyle>
            <a:lvl1pPr marL="0" indent="0">
              <a:lnSpc>
                <a:spcPct val="110000"/>
              </a:lnSpc>
              <a:buFontTx/>
              <a:buNone/>
              <a:defRPr sz="1400" b="0" i="0">
                <a:solidFill>
                  <a:schemeClr val="bg1"/>
                </a:solidFill>
              </a:defRPr>
            </a:lvl1pPr>
            <a:lvl2pPr marL="457087" indent="0">
              <a:buFontTx/>
              <a:buNone/>
              <a:defRPr sz="1401" b="0" i="0"/>
            </a:lvl2pPr>
            <a:lvl3pPr marL="914173" indent="0">
              <a:buFontTx/>
              <a:buNone/>
              <a:defRPr sz="1401" b="0" i="0"/>
            </a:lvl3pPr>
            <a:lvl4pPr>
              <a:defRPr sz="1601"/>
            </a:lvl4pPr>
            <a:lvl5pPr>
              <a:defRPr sz="1601"/>
            </a:lvl5pPr>
          </a:lstStyle>
          <a:p>
            <a:pPr lvl="0"/>
            <a:r>
              <a:rPr lang="en-US" dirty="0"/>
              <a:t>Font size min recommended at 14pt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35" name="Text Placeholder 2">
            <a:extLst>
              <a:ext uri="{FF2B5EF4-FFF2-40B4-BE49-F238E27FC236}">
                <a16:creationId xmlns:a16="http://schemas.microsoft.com/office/drawing/2014/main" id="{DC0E37B4-267F-1A46-9042-4D3A3DB50761}"/>
              </a:ext>
            </a:extLst>
          </p:cNvPr>
          <p:cNvSpPr>
            <a:spLocks noGrp="1"/>
          </p:cNvSpPr>
          <p:nvPr>
            <p:ph type="body" sz="quarter" idx="33" hasCustomPrompt="1"/>
          </p:nvPr>
        </p:nvSpPr>
        <p:spPr>
          <a:xfrm>
            <a:off x="4828267" y="2774547"/>
            <a:ext cx="2742931"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36" name="Text Placeholder 2">
            <a:extLst>
              <a:ext uri="{FF2B5EF4-FFF2-40B4-BE49-F238E27FC236}">
                <a16:creationId xmlns:a16="http://schemas.microsoft.com/office/drawing/2014/main" id="{6A2AC13F-B9D0-9249-BEE5-B8A8F049A252}"/>
              </a:ext>
            </a:extLst>
          </p:cNvPr>
          <p:cNvSpPr>
            <a:spLocks noGrp="1"/>
          </p:cNvSpPr>
          <p:nvPr>
            <p:ph type="body" sz="quarter" idx="34" hasCustomPrompt="1"/>
          </p:nvPr>
        </p:nvSpPr>
        <p:spPr>
          <a:xfrm>
            <a:off x="8762877" y="3447293"/>
            <a:ext cx="2742931" cy="2427287"/>
          </a:xfrm>
        </p:spPr>
        <p:txBody>
          <a:bodyPr lIns="0"/>
          <a:lstStyle>
            <a:lvl1pPr marL="0" indent="0">
              <a:lnSpc>
                <a:spcPct val="110000"/>
              </a:lnSpc>
              <a:buFontTx/>
              <a:buNone/>
              <a:defRPr sz="1400" b="0" i="0">
                <a:solidFill>
                  <a:schemeClr val="bg1"/>
                </a:solidFill>
              </a:defRPr>
            </a:lvl1pPr>
            <a:lvl2pPr marL="457087" indent="0">
              <a:buFontTx/>
              <a:buNone/>
              <a:defRPr sz="1401" b="0" i="0"/>
            </a:lvl2pPr>
            <a:lvl3pPr marL="914173" indent="0">
              <a:buFontTx/>
              <a:buNone/>
              <a:defRPr sz="1401" b="0" i="0"/>
            </a:lvl3pPr>
            <a:lvl4pPr>
              <a:defRPr sz="1601"/>
            </a:lvl4pPr>
            <a:lvl5pPr>
              <a:defRPr sz="1601"/>
            </a:lvl5pPr>
          </a:lstStyle>
          <a:p>
            <a:pPr lvl="0"/>
            <a:r>
              <a:rPr lang="en-US" dirty="0"/>
              <a:t>Font size min recommended at 14pt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37" name="Text Placeholder 2">
            <a:extLst>
              <a:ext uri="{FF2B5EF4-FFF2-40B4-BE49-F238E27FC236}">
                <a16:creationId xmlns:a16="http://schemas.microsoft.com/office/drawing/2014/main" id="{8DB1C236-C813-D24D-89A9-4092DE846A47}"/>
              </a:ext>
            </a:extLst>
          </p:cNvPr>
          <p:cNvSpPr>
            <a:spLocks noGrp="1"/>
          </p:cNvSpPr>
          <p:nvPr>
            <p:ph type="body" sz="quarter" idx="35" hasCustomPrompt="1"/>
          </p:nvPr>
        </p:nvSpPr>
        <p:spPr>
          <a:xfrm>
            <a:off x="8761145" y="2774547"/>
            <a:ext cx="2742931"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15" name="Slide Number Placeholder 2">
            <a:extLst>
              <a:ext uri="{FF2B5EF4-FFF2-40B4-BE49-F238E27FC236}">
                <a16:creationId xmlns:a16="http://schemas.microsoft.com/office/drawing/2014/main" id="{31BC16CB-BC2F-6140-A4B4-F6ECE176262D}"/>
              </a:ext>
            </a:extLst>
          </p:cNvPr>
          <p:cNvSpPr>
            <a:spLocks noGrp="1"/>
          </p:cNvSpPr>
          <p:nvPr>
            <p:ph type="sldNum" sz="quarter" idx="10"/>
          </p:nvPr>
        </p:nvSpPr>
        <p:spPr>
          <a:xfrm>
            <a:off x="11707151" y="6354240"/>
            <a:ext cx="399651" cy="312098"/>
          </a:xfrm>
        </p:spPr>
        <p:txBody>
          <a:bodyPr/>
          <a:lstStyle>
            <a:lvl1pPr>
              <a:defRPr>
                <a:solidFill>
                  <a:schemeClr val="bg2"/>
                </a:solidFill>
              </a:defRPr>
            </a:lvl1pPr>
          </a:lstStyle>
          <a:p>
            <a:fld id="{234755BD-B4AC-9044-BCE4-27904766F8BB}" type="slidenum">
              <a:rPr lang="en-US" smtClean="0"/>
              <a:pPr/>
              <a:t>‹#›</a:t>
            </a:fld>
            <a:endParaRPr lang="en-US" dirty="0"/>
          </a:p>
        </p:txBody>
      </p:sp>
    </p:spTree>
    <p:extLst>
      <p:ext uri="{BB962C8B-B14F-4D97-AF65-F5344CB8AC3E}">
        <p14:creationId xmlns:p14="http://schemas.microsoft.com/office/powerpoint/2010/main" val="911169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s - 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3CDAF1-4BB2-9E42-A71C-4F5460496E60}"/>
              </a:ext>
            </a:extLst>
          </p:cNvPr>
          <p:cNvSpPr>
            <a:spLocks noGrp="1"/>
          </p:cNvSpPr>
          <p:nvPr>
            <p:ph type="sldNum" sz="quarter" idx="10"/>
          </p:nvPr>
        </p:nvSpPr>
        <p:spPr/>
        <p:txBody>
          <a:bodyPr/>
          <a:lstStyle/>
          <a:p>
            <a:fld id="{234755BD-B4AC-9044-BCE4-27904766F8BB}" type="slidenum">
              <a:rPr lang="en-US" smtClean="0"/>
              <a:t>‹#›</a:t>
            </a:fld>
            <a:endParaRPr lang="en-US"/>
          </a:p>
        </p:txBody>
      </p:sp>
      <p:cxnSp>
        <p:nvCxnSpPr>
          <p:cNvPr id="22" name="Straight Connector 21">
            <a:extLst>
              <a:ext uri="{FF2B5EF4-FFF2-40B4-BE49-F238E27FC236}">
                <a16:creationId xmlns:a16="http://schemas.microsoft.com/office/drawing/2014/main" id="{70CEAD40-DE74-B343-9D8D-9392CBCDEB25}"/>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6" name="Title Placeholder 17">
            <a:extLst>
              <a:ext uri="{FF2B5EF4-FFF2-40B4-BE49-F238E27FC236}">
                <a16:creationId xmlns:a16="http://schemas.microsoft.com/office/drawing/2014/main" id="{F79E7A04-D361-A34F-B9C5-F8A439C88825}"/>
              </a:ext>
            </a:extLst>
          </p:cNvPr>
          <p:cNvSpPr>
            <a:spLocks noGrp="1"/>
          </p:cNvSpPr>
          <p:nvPr>
            <p:ph type="title"/>
          </p:nvPr>
        </p:nvSpPr>
        <p:spPr>
          <a:xfrm>
            <a:off x="912571" y="349506"/>
            <a:ext cx="8874760" cy="798177"/>
          </a:xfrm>
          <a:prstGeom prst="rect">
            <a:avLst/>
          </a:prstGeom>
        </p:spPr>
        <p:txBody>
          <a:bodyPr vert="horz" lIns="0" tIns="45720" rIns="91440" bIns="45720" rtlCol="0" anchor="b" anchorCtr="0">
            <a:noAutofit/>
          </a:bodyPr>
          <a:lstStyle>
            <a:lvl1pPr>
              <a:defRPr>
                <a:solidFill>
                  <a:schemeClr val="tx1"/>
                </a:solidFill>
              </a:defRPr>
            </a:lvl1pPr>
          </a:lstStyle>
          <a:p>
            <a:r>
              <a:rPr lang="en-US"/>
              <a:t>Click to edit Master title style</a:t>
            </a:r>
            <a:endParaRPr lang="en-US" dirty="0"/>
          </a:p>
        </p:txBody>
      </p:sp>
      <p:pic>
        <p:nvPicPr>
          <p:cNvPr id="19" name="Graphic 18" descr="Logo of Federal Student Aid, An Office of the U.S. Department of Education">
            <a:extLst>
              <a:ext uri="{FF2B5EF4-FFF2-40B4-BE49-F238E27FC236}">
                <a16:creationId xmlns:a16="http://schemas.microsoft.com/office/drawing/2014/main" id="{CCFA2AD5-B6B3-7849-8A53-1871287B100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
        <p:nvSpPr>
          <p:cNvPr id="20" name="Text Placeholder 2">
            <a:extLst>
              <a:ext uri="{FF2B5EF4-FFF2-40B4-BE49-F238E27FC236}">
                <a16:creationId xmlns:a16="http://schemas.microsoft.com/office/drawing/2014/main" id="{5D8E12DC-9352-BC4C-87B7-92F1BD923858}"/>
              </a:ext>
            </a:extLst>
          </p:cNvPr>
          <p:cNvSpPr>
            <a:spLocks noGrp="1"/>
          </p:cNvSpPr>
          <p:nvPr>
            <p:ph type="body" sz="quarter" idx="20" hasCustomPrompt="1"/>
          </p:nvPr>
        </p:nvSpPr>
        <p:spPr>
          <a:xfrm>
            <a:off x="897121" y="3447293"/>
            <a:ext cx="2742931" cy="2427287"/>
          </a:xfrm>
        </p:spPr>
        <p:txBody>
          <a:bodyPr lIns="0"/>
          <a:lstStyle>
            <a:lvl1pPr marL="0" indent="0">
              <a:lnSpc>
                <a:spcPct val="110000"/>
              </a:lnSpc>
              <a:buFontTx/>
              <a:buNone/>
              <a:defRPr sz="1400" b="0" i="0">
                <a:solidFill>
                  <a:schemeClr val="tx1"/>
                </a:solidFill>
              </a:defRPr>
            </a:lvl1pPr>
            <a:lvl2pPr marL="457087" indent="0">
              <a:buFontTx/>
              <a:buNone/>
              <a:defRPr sz="1401" b="0" i="0"/>
            </a:lvl2pPr>
            <a:lvl3pPr marL="914173" indent="0">
              <a:buFontTx/>
              <a:buNone/>
              <a:defRPr sz="1401" b="0" i="0"/>
            </a:lvl3pPr>
            <a:lvl4pPr>
              <a:defRPr sz="1601"/>
            </a:lvl4pPr>
            <a:lvl5pPr>
              <a:defRPr sz="1601"/>
            </a:lvl5pPr>
          </a:lstStyle>
          <a:p>
            <a:pPr lvl="0"/>
            <a:r>
              <a:rPr lang="en-US" dirty="0"/>
              <a:t>Font size min recommended at 14pt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21" name="Picture Placeholder 31">
            <a:extLst>
              <a:ext uri="{FF2B5EF4-FFF2-40B4-BE49-F238E27FC236}">
                <a16:creationId xmlns:a16="http://schemas.microsoft.com/office/drawing/2014/main" id="{DD59B9A6-8BE7-0A47-A982-22175B7115B8}"/>
              </a:ext>
            </a:extLst>
          </p:cNvPr>
          <p:cNvSpPr>
            <a:spLocks noGrp="1"/>
          </p:cNvSpPr>
          <p:nvPr>
            <p:ph type="pic" sz="quarter" idx="27" hasCustomPrompt="1"/>
          </p:nvPr>
        </p:nvSpPr>
        <p:spPr>
          <a:xfrm>
            <a:off x="4830000" y="2006687"/>
            <a:ext cx="546443" cy="546497"/>
          </a:xfrm>
        </p:spPr>
        <p:txBody>
          <a:bodyPr>
            <a:normAutofit/>
          </a:bodyPr>
          <a:lstStyle>
            <a:lvl1pPr marL="0" indent="0" algn="ctr">
              <a:buNone/>
              <a:defRPr sz="1200">
                <a:solidFill>
                  <a:schemeClr val="accent3"/>
                </a:solidFill>
              </a:defRPr>
            </a:lvl1pPr>
          </a:lstStyle>
          <a:p>
            <a:r>
              <a:rPr lang="en-US"/>
              <a:t>icon</a:t>
            </a:r>
          </a:p>
        </p:txBody>
      </p:sp>
      <p:sp>
        <p:nvSpPr>
          <p:cNvPr id="23" name="Picture Placeholder 31">
            <a:extLst>
              <a:ext uri="{FF2B5EF4-FFF2-40B4-BE49-F238E27FC236}">
                <a16:creationId xmlns:a16="http://schemas.microsoft.com/office/drawing/2014/main" id="{D64C3EA1-C317-8E44-8B0D-026F3C37437C}"/>
              </a:ext>
            </a:extLst>
          </p:cNvPr>
          <p:cNvSpPr>
            <a:spLocks noGrp="1"/>
          </p:cNvSpPr>
          <p:nvPr>
            <p:ph type="pic" sz="quarter" idx="28" hasCustomPrompt="1"/>
          </p:nvPr>
        </p:nvSpPr>
        <p:spPr>
          <a:xfrm>
            <a:off x="897121" y="2006687"/>
            <a:ext cx="546443" cy="546497"/>
          </a:xfrm>
        </p:spPr>
        <p:txBody>
          <a:bodyPr>
            <a:normAutofit/>
          </a:bodyPr>
          <a:lstStyle>
            <a:lvl1pPr marL="0" indent="0" algn="ctr">
              <a:buNone/>
              <a:defRPr sz="1200">
                <a:solidFill>
                  <a:schemeClr val="accent3"/>
                </a:solidFill>
              </a:defRPr>
            </a:lvl1pPr>
          </a:lstStyle>
          <a:p>
            <a:r>
              <a:rPr lang="en-US" dirty="0"/>
              <a:t>icon</a:t>
            </a:r>
          </a:p>
        </p:txBody>
      </p:sp>
      <p:sp>
        <p:nvSpPr>
          <p:cNvPr id="24" name="Picture Placeholder 31">
            <a:extLst>
              <a:ext uri="{FF2B5EF4-FFF2-40B4-BE49-F238E27FC236}">
                <a16:creationId xmlns:a16="http://schemas.microsoft.com/office/drawing/2014/main" id="{B5E66492-7A5B-8B4B-AD5E-0D1DE65F04A7}"/>
              </a:ext>
            </a:extLst>
          </p:cNvPr>
          <p:cNvSpPr>
            <a:spLocks noGrp="1"/>
          </p:cNvSpPr>
          <p:nvPr>
            <p:ph type="pic" sz="quarter" idx="29" hasCustomPrompt="1"/>
          </p:nvPr>
        </p:nvSpPr>
        <p:spPr>
          <a:xfrm>
            <a:off x="8762877" y="2006687"/>
            <a:ext cx="546443" cy="546497"/>
          </a:xfrm>
        </p:spPr>
        <p:txBody>
          <a:bodyPr>
            <a:normAutofit/>
          </a:bodyPr>
          <a:lstStyle>
            <a:lvl1pPr marL="0" indent="0" algn="ctr">
              <a:buNone/>
              <a:defRPr sz="1200">
                <a:solidFill>
                  <a:schemeClr val="accent3"/>
                </a:solidFill>
              </a:defRPr>
            </a:lvl1pPr>
          </a:lstStyle>
          <a:p>
            <a:r>
              <a:rPr lang="en-US"/>
              <a:t>icon</a:t>
            </a:r>
          </a:p>
        </p:txBody>
      </p:sp>
      <p:sp>
        <p:nvSpPr>
          <p:cNvPr id="25" name="Text Placeholder 2">
            <a:extLst>
              <a:ext uri="{FF2B5EF4-FFF2-40B4-BE49-F238E27FC236}">
                <a16:creationId xmlns:a16="http://schemas.microsoft.com/office/drawing/2014/main" id="{E56F6A8C-BD98-2D41-B0ED-E2CA5AC502C4}"/>
              </a:ext>
            </a:extLst>
          </p:cNvPr>
          <p:cNvSpPr>
            <a:spLocks noGrp="1"/>
          </p:cNvSpPr>
          <p:nvPr>
            <p:ph type="body" sz="quarter" idx="31" hasCustomPrompt="1"/>
          </p:nvPr>
        </p:nvSpPr>
        <p:spPr>
          <a:xfrm>
            <a:off x="895389" y="2774547"/>
            <a:ext cx="2742931"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28" name="Text Placeholder 2">
            <a:extLst>
              <a:ext uri="{FF2B5EF4-FFF2-40B4-BE49-F238E27FC236}">
                <a16:creationId xmlns:a16="http://schemas.microsoft.com/office/drawing/2014/main" id="{CD790F19-FA22-064F-B2F7-FF8657C49055}"/>
              </a:ext>
            </a:extLst>
          </p:cNvPr>
          <p:cNvSpPr>
            <a:spLocks noGrp="1"/>
          </p:cNvSpPr>
          <p:nvPr>
            <p:ph type="body" sz="quarter" idx="32" hasCustomPrompt="1"/>
          </p:nvPr>
        </p:nvSpPr>
        <p:spPr>
          <a:xfrm>
            <a:off x="4829999" y="3447293"/>
            <a:ext cx="2742931" cy="2427287"/>
          </a:xfrm>
        </p:spPr>
        <p:txBody>
          <a:bodyPr lIns="0"/>
          <a:lstStyle>
            <a:lvl1pPr marL="0" indent="0">
              <a:lnSpc>
                <a:spcPct val="110000"/>
              </a:lnSpc>
              <a:buFontTx/>
              <a:buNone/>
              <a:defRPr sz="1400" b="0" i="0">
                <a:solidFill>
                  <a:schemeClr val="tx1"/>
                </a:solidFill>
              </a:defRPr>
            </a:lvl1pPr>
            <a:lvl2pPr marL="457087" indent="0">
              <a:buFontTx/>
              <a:buNone/>
              <a:defRPr sz="1401" b="0" i="0"/>
            </a:lvl2pPr>
            <a:lvl3pPr marL="914173" indent="0">
              <a:buFontTx/>
              <a:buNone/>
              <a:defRPr sz="1401" b="0" i="0"/>
            </a:lvl3pPr>
            <a:lvl4pPr>
              <a:defRPr sz="1601"/>
            </a:lvl4pPr>
            <a:lvl5pPr>
              <a:defRPr sz="1601"/>
            </a:lvl5pPr>
          </a:lstStyle>
          <a:p>
            <a:pPr lvl="0"/>
            <a:r>
              <a:rPr lang="en-US" dirty="0"/>
              <a:t>Font size min recommended at 14pt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29" name="Text Placeholder 2">
            <a:extLst>
              <a:ext uri="{FF2B5EF4-FFF2-40B4-BE49-F238E27FC236}">
                <a16:creationId xmlns:a16="http://schemas.microsoft.com/office/drawing/2014/main" id="{4726624F-FB38-3B43-ACF9-4A265F383664}"/>
              </a:ext>
            </a:extLst>
          </p:cNvPr>
          <p:cNvSpPr>
            <a:spLocks noGrp="1"/>
          </p:cNvSpPr>
          <p:nvPr>
            <p:ph type="body" sz="quarter" idx="33" hasCustomPrompt="1"/>
          </p:nvPr>
        </p:nvSpPr>
        <p:spPr>
          <a:xfrm>
            <a:off x="4828267" y="2774547"/>
            <a:ext cx="2742931"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30" name="Text Placeholder 2">
            <a:extLst>
              <a:ext uri="{FF2B5EF4-FFF2-40B4-BE49-F238E27FC236}">
                <a16:creationId xmlns:a16="http://schemas.microsoft.com/office/drawing/2014/main" id="{4D387C35-CEBB-D647-A231-ADD37565D53E}"/>
              </a:ext>
            </a:extLst>
          </p:cNvPr>
          <p:cNvSpPr>
            <a:spLocks noGrp="1"/>
          </p:cNvSpPr>
          <p:nvPr>
            <p:ph type="body" sz="quarter" idx="34" hasCustomPrompt="1"/>
          </p:nvPr>
        </p:nvSpPr>
        <p:spPr>
          <a:xfrm>
            <a:off x="8762877" y="3447293"/>
            <a:ext cx="2742931" cy="2427287"/>
          </a:xfrm>
        </p:spPr>
        <p:txBody>
          <a:bodyPr lIns="0"/>
          <a:lstStyle>
            <a:lvl1pPr marL="0" indent="0">
              <a:lnSpc>
                <a:spcPct val="110000"/>
              </a:lnSpc>
              <a:buFontTx/>
              <a:buNone/>
              <a:defRPr sz="1400" b="0" i="0">
                <a:solidFill>
                  <a:schemeClr val="tx1"/>
                </a:solidFill>
              </a:defRPr>
            </a:lvl1pPr>
            <a:lvl2pPr marL="457087" indent="0">
              <a:buFontTx/>
              <a:buNone/>
              <a:defRPr sz="1401" b="0" i="0"/>
            </a:lvl2pPr>
            <a:lvl3pPr marL="914173" indent="0">
              <a:buFontTx/>
              <a:buNone/>
              <a:defRPr sz="1401" b="0" i="0"/>
            </a:lvl3pPr>
            <a:lvl4pPr>
              <a:defRPr sz="1601"/>
            </a:lvl4pPr>
            <a:lvl5pPr>
              <a:defRPr sz="1601"/>
            </a:lvl5pPr>
          </a:lstStyle>
          <a:p>
            <a:pPr lvl="0"/>
            <a:r>
              <a:rPr lang="en-US" dirty="0"/>
              <a:t>Font size min recommended at 14pt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31" name="Text Placeholder 2">
            <a:extLst>
              <a:ext uri="{FF2B5EF4-FFF2-40B4-BE49-F238E27FC236}">
                <a16:creationId xmlns:a16="http://schemas.microsoft.com/office/drawing/2014/main" id="{9054344D-8709-4541-9B0A-C3A5F6577D4D}"/>
              </a:ext>
            </a:extLst>
          </p:cNvPr>
          <p:cNvSpPr>
            <a:spLocks noGrp="1"/>
          </p:cNvSpPr>
          <p:nvPr>
            <p:ph type="body" sz="quarter" idx="35" hasCustomPrompt="1"/>
          </p:nvPr>
        </p:nvSpPr>
        <p:spPr>
          <a:xfrm>
            <a:off x="8761145" y="2774547"/>
            <a:ext cx="2742931"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Tree>
    <p:extLst>
      <p:ext uri="{BB962C8B-B14F-4D97-AF65-F5344CB8AC3E}">
        <p14:creationId xmlns:p14="http://schemas.microsoft.com/office/powerpoint/2010/main" val="1528804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s with Subtitle - Solid">
    <p:bg>
      <p:bgPr>
        <a:solidFill>
          <a:srgbClr val="113C52"/>
        </a:solidFill>
        <a:effectLst/>
      </p:bgPr>
    </p:bg>
    <p:spTree>
      <p:nvGrpSpPr>
        <p:cNvPr id="1" name=""/>
        <p:cNvGrpSpPr/>
        <p:nvPr/>
      </p:nvGrpSpPr>
      <p:grpSpPr>
        <a:xfrm>
          <a:off x="0" y="0"/>
          <a:ext cx="0" cy="0"/>
          <a:chOff x="0" y="0"/>
          <a:chExt cx="0" cy="0"/>
        </a:xfrm>
      </p:grpSpPr>
      <p:sp>
        <p:nvSpPr>
          <p:cNvPr id="34" name="Picture Placeholder 31">
            <a:extLst>
              <a:ext uri="{FF2B5EF4-FFF2-40B4-BE49-F238E27FC236}">
                <a16:creationId xmlns:a16="http://schemas.microsoft.com/office/drawing/2014/main" id="{FAF2A23B-AF0C-A64A-AB99-930AF80C795C}"/>
              </a:ext>
            </a:extLst>
          </p:cNvPr>
          <p:cNvSpPr>
            <a:spLocks noGrp="1"/>
          </p:cNvSpPr>
          <p:nvPr>
            <p:ph type="pic" sz="quarter" idx="27" hasCustomPrompt="1"/>
          </p:nvPr>
        </p:nvSpPr>
        <p:spPr>
          <a:xfrm>
            <a:off x="4723668" y="2433912"/>
            <a:ext cx="546443" cy="546497"/>
          </a:xfrm>
        </p:spPr>
        <p:txBody>
          <a:bodyPr>
            <a:normAutofit/>
          </a:bodyPr>
          <a:lstStyle>
            <a:lvl1pPr marL="0" indent="0" algn="ctr">
              <a:buNone/>
              <a:defRPr sz="1200">
                <a:solidFill>
                  <a:schemeClr val="accent3"/>
                </a:solidFill>
              </a:defRPr>
            </a:lvl1pPr>
          </a:lstStyle>
          <a:p>
            <a:r>
              <a:rPr lang="en-US"/>
              <a:t>icon</a:t>
            </a:r>
          </a:p>
        </p:txBody>
      </p:sp>
      <p:sp>
        <p:nvSpPr>
          <p:cNvPr id="35" name="Picture Placeholder 31">
            <a:extLst>
              <a:ext uri="{FF2B5EF4-FFF2-40B4-BE49-F238E27FC236}">
                <a16:creationId xmlns:a16="http://schemas.microsoft.com/office/drawing/2014/main" id="{7F3C18A3-F71E-4D4B-A1ED-3DEBA9639E0F}"/>
              </a:ext>
            </a:extLst>
          </p:cNvPr>
          <p:cNvSpPr>
            <a:spLocks noGrp="1"/>
          </p:cNvSpPr>
          <p:nvPr>
            <p:ph type="pic" sz="quarter" idx="28" hasCustomPrompt="1"/>
          </p:nvPr>
        </p:nvSpPr>
        <p:spPr>
          <a:xfrm>
            <a:off x="908579" y="2433912"/>
            <a:ext cx="546443" cy="546497"/>
          </a:xfrm>
        </p:spPr>
        <p:txBody>
          <a:bodyPr>
            <a:normAutofit/>
          </a:bodyPr>
          <a:lstStyle>
            <a:lvl1pPr marL="0" indent="0" algn="ctr">
              <a:buNone/>
              <a:defRPr sz="1200">
                <a:solidFill>
                  <a:schemeClr val="accent3"/>
                </a:solidFill>
              </a:defRPr>
            </a:lvl1pPr>
          </a:lstStyle>
          <a:p>
            <a:r>
              <a:rPr lang="en-US"/>
              <a:t>icon</a:t>
            </a:r>
          </a:p>
        </p:txBody>
      </p:sp>
      <p:sp>
        <p:nvSpPr>
          <p:cNvPr id="36" name="Picture Placeholder 31">
            <a:extLst>
              <a:ext uri="{FF2B5EF4-FFF2-40B4-BE49-F238E27FC236}">
                <a16:creationId xmlns:a16="http://schemas.microsoft.com/office/drawing/2014/main" id="{B5BA7133-130D-6B49-B85A-99BD6C472AA3}"/>
              </a:ext>
            </a:extLst>
          </p:cNvPr>
          <p:cNvSpPr>
            <a:spLocks noGrp="1"/>
          </p:cNvSpPr>
          <p:nvPr>
            <p:ph type="pic" sz="quarter" idx="29" hasCustomPrompt="1"/>
          </p:nvPr>
        </p:nvSpPr>
        <p:spPr>
          <a:xfrm>
            <a:off x="8538757" y="2433912"/>
            <a:ext cx="546443" cy="546497"/>
          </a:xfrm>
        </p:spPr>
        <p:txBody>
          <a:bodyPr>
            <a:normAutofit/>
          </a:bodyPr>
          <a:lstStyle>
            <a:lvl1pPr marL="0" indent="0" algn="ctr">
              <a:buNone/>
              <a:defRPr sz="1200">
                <a:solidFill>
                  <a:schemeClr val="accent3"/>
                </a:solidFill>
              </a:defRPr>
            </a:lvl1pPr>
          </a:lstStyle>
          <a:p>
            <a:r>
              <a:rPr lang="en-US"/>
              <a:t>icon</a:t>
            </a:r>
          </a:p>
        </p:txBody>
      </p:sp>
      <p:cxnSp>
        <p:nvCxnSpPr>
          <p:cNvPr id="24" name="Straight Connector 23">
            <a:extLst>
              <a:ext uri="{FF2B5EF4-FFF2-40B4-BE49-F238E27FC236}">
                <a16:creationId xmlns:a16="http://schemas.microsoft.com/office/drawing/2014/main" id="{D5742076-30CF-D54A-A712-7525A570EC95}"/>
              </a:ext>
              <a:ext uri="{C183D7F6-B498-43B3-948B-1728B52AA6E4}">
                <adec:decorative xmlns:adec="http://schemas.microsoft.com/office/drawing/2017/decorative" val="1"/>
              </a:ext>
            </a:extLst>
          </p:cNvPr>
          <p:cNvCxnSpPr>
            <a:cxnSpLocks/>
          </p:cNvCxnSpPr>
          <p:nvPr userDrawn="1"/>
        </p:nvCxnSpPr>
        <p:spPr>
          <a:xfrm>
            <a:off x="897120" y="1752597"/>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25" name="Title Placeholder 17">
            <a:extLst>
              <a:ext uri="{FF2B5EF4-FFF2-40B4-BE49-F238E27FC236}">
                <a16:creationId xmlns:a16="http://schemas.microsoft.com/office/drawing/2014/main" id="{FF6A2955-3728-F346-BC72-A52E0796B737}"/>
              </a:ext>
            </a:extLst>
          </p:cNvPr>
          <p:cNvSpPr>
            <a:spLocks noGrp="1"/>
          </p:cNvSpPr>
          <p:nvPr>
            <p:ph type="title"/>
          </p:nvPr>
        </p:nvSpPr>
        <p:spPr>
          <a:xfrm>
            <a:off x="912569" y="349504"/>
            <a:ext cx="9017493" cy="798177"/>
          </a:xfrm>
          <a:prstGeom prst="rect">
            <a:avLst/>
          </a:prstGeom>
        </p:spPr>
        <p:txBody>
          <a:bodyPr vert="horz" lIns="0" tIns="45720" rIns="91440" bIns="45720" rtlCol="0" anchor="b" anchorCtr="0">
            <a:noAutofit/>
          </a:bodyPr>
          <a:lstStyle>
            <a:lvl1pPr>
              <a:defRPr>
                <a:solidFill>
                  <a:schemeClr val="bg1"/>
                </a:solidFill>
              </a:defRPr>
            </a:lvl1pPr>
          </a:lstStyle>
          <a:p>
            <a:r>
              <a:rPr lang="en-US" dirty="0"/>
              <a:t>Click to edit Master title style</a:t>
            </a:r>
          </a:p>
        </p:txBody>
      </p:sp>
      <p:sp>
        <p:nvSpPr>
          <p:cNvPr id="29" name="Text Placeholder 2">
            <a:extLst>
              <a:ext uri="{FF2B5EF4-FFF2-40B4-BE49-F238E27FC236}">
                <a16:creationId xmlns:a16="http://schemas.microsoft.com/office/drawing/2014/main" id="{5C57C253-A490-A949-A804-53051B8B6E11}"/>
              </a:ext>
            </a:extLst>
          </p:cNvPr>
          <p:cNvSpPr>
            <a:spLocks noGrp="1"/>
          </p:cNvSpPr>
          <p:nvPr>
            <p:ph type="body" sz="quarter" idx="30" hasCustomPrompt="1"/>
          </p:nvPr>
        </p:nvSpPr>
        <p:spPr>
          <a:xfrm>
            <a:off x="897120" y="1182684"/>
            <a:ext cx="10109050" cy="350091"/>
          </a:xfrm>
        </p:spPr>
        <p:txBody>
          <a:bodyPr lIns="0">
            <a:noAutofit/>
          </a:bodyPr>
          <a:lstStyle>
            <a:lvl1pPr marL="0" indent="0">
              <a:buFontTx/>
              <a:buNone/>
              <a:defRPr sz="1800" b="0" i="1">
                <a:solidFill>
                  <a:schemeClr val="bg1"/>
                </a:solidFill>
                <a:latin typeface="Cambria" panose="02040503050406030204" pitchFamily="18" charset="0"/>
              </a:defRPr>
            </a:lvl1pPr>
            <a:lvl2pPr>
              <a:defRPr sz="1436"/>
            </a:lvl2pPr>
            <a:lvl3pPr>
              <a:defRPr sz="1436"/>
            </a:lvl3pPr>
            <a:lvl4pPr>
              <a:defRPr sz="1436"/>
            </a:lvl4pPr>
            <a:lvl5pPr>
              <a:defRPr sz="1436"/>
            </a:lvl5pPr>
          </a:lstStyle>
          <a:p>
            <a:pPr lvl="0"/>
            <a:r>
              <a:rPr lang="en-US" dirty="0"/>
              <a:t>Subtitle if needed Cambria Italic 18pt font lorem ipsum</a:t>
            </a:r>
          </a:p>
        </p:txBody>
      </p:sp>
      <p:pic>
        <p:nvPicPr>
          <p:cNvPr id="21" name="Graphic 20">
            <a:extLst>
              <a:ext uri="{FF2B5EF4-FFF2-40B4-BE49-F238E27FC236}">
                <a16:creationId xmlns:a16="http://schemas.microsoft.com/office/drawing/2014/main" id="{DE21E8D5-80CA-9947-8BA7-B836C95DD91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
        <p:nvSpPr>
          <p:cNvPr id="22" name="Text Placeholder 2">
            <a:extLst>
              <a:ext uri="{FF2B5EF4-FFF2-40B4-BE49-F238E27FC236}">
                <a16:creationId xmlns:a16="http://schemas.microsoft.com/office/drawing/2014/main" id="{561CC6EE-6C25-B940-A317-AAA933C0C6A0}"/>
              </a:ext>
            </a:extLst>
          </p:cNvPr>
          <p:cNvSpPr>
            <a:spLocks noGrp="1"/>
          </p:cNvSpPr>
          <p:nvPr>
            <p:ph type="body" sz="quarter" idx="20" hasCustomPrompt="1"/>
          </p:nvPr>
        </p:nvSpPr>
        <p:spPr>
          <a:xfrm>
            <a:off x="897120" y="3921067"/>
            <a:ext cx="2742931" cy="1754249"/>
          </a:xfrm>
        </p:spPr>
        <p:txBody>
          <a:bodyPr lIns="0">
            <a:normAutofit/>
          </a:bodyPr>
          <a:lstStyle>
            <a:lvl1pPr marL="0" indent="0">
              <a:lnSpc>
                <a:spcPct val="110000"/>
              </a:lnSpc>
              <a:buFontTx/>
              <a:buNone/>
              <a:defRPr sz="1400" b="0" i="0">
                <a:solidFill>
                  <a:schemeClr val="bg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23" name="Text Placeholder 2">
            <a:extLst>
              <a:ext uri="{FF2B5EF4-FFF2-40B4-BE49-F238E27FC236}">
                <a16:creationId xmlns:a16="http://schemas.microsoft.com/office/drawing/2014/main" id="{47C3A327-AA82-0647-9638-68B37864678B}"/>
              </a:ext>
            </a:extLst>
          </p:cNvPr>
          <p:cNvSpPr>
            <a:spLocks noGrp="1"/>
          </p:cNvSpPr>
          <p:nvPr>
            <p:ph type="body" sz="quarter" idx="31" hasCustomPrompt="1"/>
          </p:nvPr>
        </p:nvSpPr>
        <p:spPr>
          <a:xfrm>
            <a:off x="897120" y="3247028"/>
            <a:ext cx="2742931"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33" name="Text Placeholder 2">
            <a:extLst>
              <a:ext uri="{FF2B5EF4-FFF2-40B4-BE49-F238E27FC236}">
                <a16:creationId xmlns:a16="http://schemas.microsoft.com/office/drawing/2014/main" id="{088C50DF-213B-9543-A8FD-AE86C811EEBB}"/>
              </a:ext>
            </a:extLst>
          </p:cNvPr>
          <p:cNvSpPr>
            <a:spLocks noGrp="1"/>
          </p:cNvSpPr>
          <p:nvPr>
            <p:ph type="body" sz="quarter" idx="36" hasCustomPrompt="1"/>
          </p:nvPr>
        </p:nvSpPr>
        <p:spPr>
          <a:xfrm>
            <a:off x="4711080" y="3920651"/>
            <a:ext cx="2742931" cy="1754249"/>
          </a:xfrm>
        </p:spPr>
        <p:txBody>
          <a:bodyPr lIns="0">
            <a:normAutofit/>
          </a:bodyPr>
          <a:lstStyle>
            <a:lvl1pPr marL="0" indent="0">
              <a:lnSpc>
                <a:spcPct val="110000"/>
              </a:lnSpc>
              <a:buFontTx/>
              <a:buNone/>
              <a:defRPr sz="1400" b="0" i="0">
                <a:solidFill>
                  <a:schemeClr val="bg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37" name="Text Placeholder 2">
            <a:extLst>
              <a:ext uri="{FF2B5EF4-FFF2-40B4-BE49-F238E27FC236}">
                <a16:creationId xmlns:a16="http://schemas.microsoft.com/office/drawing/2014/main" id="{C2674F01-0026-AA49-86ED-73273366E37B}"/>
              </a:ext>
            </a:extLst>
          </p:cNvPr>
          <p:cNvSpPr>
            <a:spLocks noGrp="1"/>
          </p:cNvSpPr>
          <p:nvPr>
            <p:ph type="body" sz="quarter" idx="37" hasCustomPrompt="1"/>
          </p:nvPr>
        </p:nvSpPr>
        <p:spPr>
          <a:xfrm>
            <a:off x="4711080" y="3246612"/>
            <a:ext cx="2742931"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38" name="Text Placeholder 2">
            <a:extLst>
              <a:ext uri="{FF2B5EF4-FFF2-40B4-BE49-F238E27FC236}">
                <a16:creationId xmlns:a16="http://schemas.microsoft.com/office/drawing/2014/main" id="{FC4893B3-8D3E-8644-AE0F-C0BCA8CE6E20}"/>
              </a:ext>
            </a:extLst>
          </p:cNvPr>
          <p:cNvSpPr>
            <a:spLocks noGrp="1"/>
          </p:cNvSpPr>
          <p:nvPr>
            <p:ph type="body" sz="quarter" idx="38" hasCustomPrompt="1"/>
          </p:nvPr>
        </p:nvSpPr>
        <p:spPr>
          <a:xfrm>
            <a:off x="8525040" y="3920651"/>
            <a:ext cx="2742931" cy="1754249"/>
          </a:xfrm>
        </p:spPr>
        <p:txBody>
          <a:bodyPr lIns="0">
            <a:normAutofit/>
          </a:bodyPr>
          <a:lstStyle>
            <a:lvl1pPr marL="0" indent="0">
              <a:lnSpc>
                <a:spcPct val="110000"/>
              </a:lnSpc>
              <a:buFontTx/>
              <a:buNone/>
              <a:defRPr sz="1400" b="0" i="0">
                <a:solidFill>
                  <a:schemeClr val="bg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39" name="Text Placeholder 2">
            <a:extLst>
              <a:ext uri="{FF2B5EF4-FFF2-40B4-BE49-F238E27FC236}">
                <a16:creationId xmlns:a16="http://schemas.microsoft.com/office/drawing/2014/main" id="{A3826E4A-8085-7E42-8CD1-66FAE6A8A205}"/>
              </a:ext>
            </a:extLst>
          </p:cNvPr>
          <p:cNvSpPr>
            <a:spLocks noGrp="1"/>
          </p:cNvSpPr>
          <p:nvPr>
            <p:ph type="body" sz="quarter" idx="39" hasCustomPrompt="1"/>
          </p:nvPr>
        </p:nvSpPr>
        <p:spPr>
          <a:xfrm>
            <a:off x="8525040" y="3246612"/>
            <a:ext cx="2742931"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16" name="Slide Number Placeholder 2">
            <a:extLst>
              <a:ext uri="{FF2B5EF4-FFF2-40B4-BE49-F238E27FC236}">
                <a16:creationId xmlns:a16="http://schemas.microsoft.com/office/drawing/2014/main" id="{A7E68BA8-9486-3A45-911E-59340889CA7B}"/>
              </a:ext>
            </a:extLst>
          </p:cNvPr>
          <p:cNvSpPr>
            <a:spLocks noGrp="1"/>
          </p:cNvSpPr>
          <p:nvPr>
            <p:ph type="sldNum" sz="quarter" idx="10"/>
          </p:nvPr>
        </p:nvSpPr>
        <p:spPr>
          <a:xfrm>
            <a:off x="11707151" y="6354240"/>
            <a:ext cx="399651" cy="312098"/>
          </a:xfrm>
        </p:spPr>
        <p:txBody>
          <a:bodyPr/>
          <a:lstStyle>
            <a:lvl1pPr>
              <a:defRPr>
                <a:solidFill>
                  <a:schemeClr val="bg2"/>
                </a:solidFill>
              </a:defRPr>
            </a:lvl1pPr>
          </a:lstStyle>
          <a:p>
            <a:fld id="{234755BD-B4AC-9044-BCE4-27904766F8BB}" type="slidenum">
              <a:rPr lang="en-US" smtClean="0"/>
              <a:pPr/>
              <a:t>‹#›</a:t>
            </a:fld>
            <a:endParaRPr lang="en-US" dirty="0"/>
          </a:p>
        </p:txBody>
      </p:sp>
    </p:spTree>
    <p:extLst>
      <p:ext uri="{BB962C8B-B14F-4D97-AF65-F5344CB8AC3E}">
        <p14:creationId xmlns:p14="http://schemas.microsoft.com/office/powerpoint/2010/main" val="1230285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s with Subtitle - 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3CDAF1-4BB2-9E42-A71C-4F5460496E60}"/>
              </a:ext>
            </a:extLst>
          </p:cNvPr>
          <p:cNvSpPr>
            <a:spLocks noGrp="1"/>
          </p:cNvSpPr>
          <p:nvPr>
            <p:ph type="sldNum" sz="quarter" idx="10"/>
          </p:nvPr>
        </p:nvSpPr>
        <p:spPr/>
        <p:txBody>
          <a:bodyPr/>
          <a:lstStyle/>
          <a:p>
            <a:fld id="{234755BD-B4AC-9044-BCE4-27904766F8BB}" type="slidenum">
              <a:rPr lang="en-US" smtClean="0"/>
              <a:t>‹#›</a:t>
            </a:fld>
            <a:endParaRPr lang="en-US"/>
          </a:p>
        </p:txBody>
      </p:sp>
      <p:sp>
        <p:nvSpPr>
          <p:cNvPr id="34" name="Picture Placeholder 31">
            <a:extLst>
              <a:ext uri="{FF2B5EF4-FFF2-40B4-BE49-F238E27FC236}">
                <a16:creationId xmlns:a16="http://schemas.microsoft.com/office/drawing/2014/main" id="{FAF2A23B-AF0C-A64A-AB99-930AF80C795C}"/>
              </a:ext>
            </a:extLst>
          </p:cNvPr>
          <p:cNvSpPr>
            <a:spLocks noGrp="1"/>
          </p:cNvSpPr>
          <p:nvPr>
            <p:ph type="pic" sz="quarter" idx="27" hasCustomPrompt="1"/>
          </p:nvPr>
        </p:nvSpPr>
        <p:spPr>
          <a:xfrm>
            <a:off x="4723668" y="2433912"/>
            <a:ext cx="546443" cy="546497"/>
          </a:xfrm>
        </p:spPr>
        <p:txBody>
          <a:bodyPr>
            <a:normAutofit/>
          </a:bodyPr>
          <a:lstStyle>
            <a:lvl1pPr marL="0" indent="0" algn="ctr">
              <a:buNone/>
              <a:defRPr sz="1200">
                <a:solidFill>
                  <a:schemeClr val="accent3"/>
                </a:solidFill>
              </a:defRPr>
            </a:lvl1pPr>
          </a:lstStyle>
          <a:p>
            <a:r>
              <a:rPr lang="en-US"/>
              <a:t>icon</a:t>
            </a:r>
          </a:p>
        </p:txBody>
      </p:sp>
      <p:sp>
        <p:nvSpPr>
          <p:cNvPr id="35" name="Picture Placeholder 31">
            <a:extLst>
              <a:ext uri="{FF2B5EF4-FFF2-40B4-BE49-F238E27FC236}">
                <a16:creationId xmlns:a16="http://schemas.microsoft.com/office/drawing/2014/main" id="{7F3C18A3-F71E-4D4B-A1ED-3DEBA9639E0F}"/>
              </a:ext>
            </a:extLst>
          </p:cNvPr>
          <p:cNvSpPr>
            <a:spLocks noGrp="1"/>
          </p:cNvSpPr>
          <p:nvPr>
            <p:ph type="pic" sz="quarter" idx="28" hasCustomPrompt="1"/>
          </p:nvPr>
        </p:nvSpPr>
        <p:spPr>
          <a:xfrm>
            <a:off x="908579" y="2433912"/>
            <a:ext cx="546443" cy="546497"/>
          </a:xfrm>
        </p:spPr>
        <p:txBody>
          <a:bodyPr>
            <a:normAutofit/>
          </a:bodyPr>
          <a:lstStyle>
            <a:lvl1pPr marL="0" indent="0" algn="ctr">
              <a:buNone/>
              <a:defRPr sz="1200">
                <a:solidFill>
                  <a:schemeClr val="accent3"/>
                </a:solidFill>
              </a:defRPr>
            </a:lvl1pPr>
          </a:lstStyle>
          <a:p>
            <a:r>
              <a:rPr lang="en-US"/>
              <a:t>icon</a:t>
            </a:r>
          </a:p>
        </p:txBody>
      </p:sp>
      <p:sp>
        <p:nvSpPr>
          <p:cNvPr id="36" name="Picture Placeholder 31">
            <a:extLst>
              <a:ext uri="{FF2B5EF4-FFF2-40B4-BE49-F238E27FC236}">
                <a16:creationId xmlns:a16="http://schemas.microsoft.com/office/drawing/2014/main" id="{B5BA7133-130D-6B49-B85A-99BD6C472AA3}"/>
              </a:ext>
            </a:extLst>
          </p:cNvPr>
          <p:cNvSpPr>
            <a:spLocks noGrp="1"/>
          </p:cNvSpPr>
          <p:nvPr>
            <p:ph type="pic" sz="quarter" idx="29" hasCustomPrompt="1"/>
          </p:nvPr>
        </p:nvSpPr>
        <p:spPr>
          <a:xfrm>
            <a:off x="8538757" y="2433912"/>
            <a:ext cx="546443" cy="546497"/>
          </a:xfrm>
        </p:spPr>
        <p:txBody>
          <a:bodyPr>
            <a:normAutofit/>
          </a:bodyPr>
          <a:lstStyle>
            <a:lvl1pPr marL="0" indent="0" algn="ctr">
              <a:buNone/>
              <a:defRPr sz="1200">
                <a:solidFill>
                  <a:schemeClr val="accent3"/>
                </a:solidFill>
              </a:defRPr>
            </a:lvl1pPr>
          </a:lstStyle>
          <a:p>
            <a:r>
              <a:rPr lang="en-US"/>
              <a:t>icon</a:t>
            </a:r>
          </a:p>
        </p:txBody>
      </p:sp>
      <p:cxnSp>
        <p:nvCxnSpPr>
          <p:cNvPr id="24" name="Straight Connector 23">
            <a:extLst>
              <a:ext uri="{FF2B5EF4-FFF2-40B4-BE49-F238E27FC236}">
                <a16:creationId xmlns:a16="http://schemas.microsoft.com/office/drawing/2014/main" id="{D5742076-30CF-D54A-A712-7525A570EC95}"/>
              </a:ext>
              <a:ext uri="{C183D7F6-B498-43B3-948B-1728B52AA6E4}">
                <adec:decorative xmlns:adec="http://schemas.microsoft.com/office/drawing/2017/decorative" val="1"/>
              </a:ext>
            </a:extLst>
          </p:cNvPr>
          <p:cNvCxnSpPr>
            <a:cxnSpLocks/>
          </p:cNvCxnSpPr>
          <p:nvPr userDrawn="1"/>
        </p:nvCxnSpPr>
        <p:spPr>
          <a:xfrm>
            <a:off x="897120" y="1752597"/>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25" name="Title Placeholder 17">
            <a:extLst>
              <a:ext uri="{FF2B5EF4-FFF2-40B4-BE49-F238E27FC236}">
                <a16:creationId xmlns:a16="http://schemas.microsoft.com/office/drawing/2014/main" id="{FF6A2955-3728-F346-BC72-A52E0796B737}"/>
              </a:ext>
            </a:extLst>
          </p:cNvPr>
          <p:cNvSpPr>
            <a:spLocks noGrp="1"/>
          </p:cNvSpPr>
          <p:nvPr>
            <p:ph type="title"/>
          </p:nvPr>
        </p:nvSpPr>
        <p:spPr>
          <a:xfrm>
            <a:off x="912570" y="349504"/>
            <a:ext cx="8997550" cy="798177"/>
          </a:xfrm>
          <a:prstGeom prst="rect">
            <a:avLst/>
          </a:prstGeom>
        </p:spPr>
        <p:txBody>
          <a:bodyPr vert="horz" lIns="0" tIns="45720" rIns="91440" bIns="45720" rtlCol="0" anchor="b" anchorCtr="0">
            <a:noAutofit/>
          </a:bodyPr>
          <a:lstStyle/>
          <a:p>
            <a:r>
              <a:rPr lang="en-US"/>
              <a:t>Click to edit Master title style</a:t>
            </a:r>
            <a:endParaRPr lang="en-US" dirty="0"/>
          </a:p>
        </p:txBody>
      </p:sp>
      <p:sp>
        <p:nvSpPr>
          <p:cNvPr id="29" name="Text Placeholder 2">
            <a:extLst>
              <a:ext uri="{FF2B5EF4-FFF2-40B4-BE49-F238E27FC236}">
                <a16:creationId xmlns:a16="http://schemas.microsoft.com/office/drawing/2014/main" id="{5C57C253-A490-A949-A804-53051B8B6E11}"/>
              </a:ext>
            </a:extLst>
          </p:cNvPr>
          <p:cNvSpPr>
            <a:spLocks noGrp="1"/>
          </p:cNvSpPr>
          <p:nvPr>
            <p:ph type="body" sz="quarter" idx="30" hasCustomPrompt="1"/>
          </p:nvPr>
        </p:nvSpPr>
        <p:spPr>
          <a:xfrm>
            <a:off x="897120" y="1182684"/>
            <a:ext cx="10109050" cy="350091"/>
          </a:xfrm>
        </p:spPr>
        <p:txBody>
          <a:bodyPr lIns="0">
            <a:noAutofit/>
          </a:bodyPr>
          <a:lstStyle>
            <a:lvl1pPr marL="0" indent="0">
              <a:buFontTx/>
              <a:buNone/>
              <a:defRPr sz="1800" b="0" i="1">
                <a:solidFill>
                  <a:schemeClr val="tx1"/>
                </a:solidFill>
                <a:latin typeface="Cambria" panose="02040503050406030204" pitchFamily="18" charset="0"/>
              </a:defRPr>
            </a:lvl1pPr>
            <a:lvl2pPr>
              <a:defRPr sz="1436"/>
            </a:lvl2pPr>
            <a:lvl3pPr>
              <a:defRPr sz="1436"/>
            </a:lvl3pPr>
            <a:lvl4pPr>
              <a:defRPr sz="1436"/>
            </a:lvl4pPr>
            <a:lvl5pPr>
              <a:defRPr sz="1436"/>
            </a:lvl5pPr>
          </a:lstStyle>
          <a:p>
            <a:pPr lvl="0"/>
            <a:r>
              <a:rPr lang="en-US" dirty="0"/>
              <a:t>Subtitle if needed Cambria Italic 18pt font lorem ipsum</a:t>
            </a:r>
          </a:p>
        </p:txBody>
      </p:sp>
      <p:pic>
        <p:nvPicPr>
          <p:cNvPr id="15" name="Graphic 14">
            <a:extLst>
              <a:ext uri="{FF2B5EF4-FFF2-40B4-BE49-F238E27FC236}">
                <a16:creationId xmlns:a16="http://schemas.microsoft.com/office/drawing/2014/main" id="{90E157DF-5512-5F44-8803-64EA107D453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
        <p:nvSpPr>
          <p:cNvPr id="30" name="Text Placeholder 2">
            <a:extLst>
              <a:ext uri="{FF2B5EF4-FFF2-40B4-BE49-F238E27FC236}">
                <a16:creationId xmlns:a16="http://schemas.microsoft.com/office/drawing/2014/main" id="{9DA1E1B5-A2FA-1E47-A84A-7B921641FE30}"/>
              </a:ext>
            </a:extLst>
          </p:cNvPr>
          <p:cNvSpPr>
            <a:spLocks noGrp="1"/>
          </p:cNvSpPr>
          <p:nvPr>
            <p:ph type="body" sz="quarter" idx="20" hasCustomPrompt="1"/>
          </p:nvPr>
        </p:nvSpPr>
        <p:spPr>
          <a:xfrm>
            <a:off x="897120" y="3921067"/>
            <a:ext cx="2742931" cy="1754249"/>
          </a:xfrm>
        </p:spPr>
        <p:txBody>
          <a:bodyPr lIns="0">
            <a:normAutofit/>
          </a:bodyPr>
          <a:lstStyle>
            <a:lvl1pPr marL="0" indent="0">
              <a:lnSpc>
                <a:spcPct val="110000"/>
              </a:lnSpc>
              <a:buFontTx/>
              <a:buNone/>
              <a:defRPr sz="1400" b="0" i="0">
                <a:solidFill>
                  <a:schemeClr val="tx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31" name="Text Placeholder 2">
            <a:extLst>
              <a:ext uri="{FF2B5EF4-FFF2-40B4-BE49-F238E27FC236}">
                <a16:creationId xmlns:a16="http://schemas.microsoft.com/office/drawing/2014/main" id="{4360D8B5-69C3-944C-BE40-F9688610EBC5}"/>
              </a:ext>
            </a:extLst>
          </p:cNvPr>
          <p:cNvSpPr>
            <a:spLocks noGrp="1"/>
          </p:cNvSpPr>
          <p:nvPr>
            <p:ph type="body" sz="quarter" idx="31" hasCustomPrompt="1"/>
          </p:nvPr>
        </p:nvSpPr>
        <p:spPr>
          <a:xfrm>
            <a:off x="897120" y="3247028"/>
            <a:ext cx="2742931"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32" name="Text Placeholder 2">
            <a:extLst>
              <a:ext uri="{FF2B5EF4-FFF2-40B4-BE49-F238E27FC236}">
                <a16:creationId xmlns:a16="http://schemas.microsoft.com/office/drawing/2014/main" id="{9FCCB7AA-2239-B042-A1E7-35F098B7F1F0}"/>
              </a:ext>
            </a:extLst>
          </p:cNvPr>
          <p:cNvSpPr>
            <a:spLocks noGrp="1"/>
          </p:cNvSpPr>
          <p:nvPr>
            <p:ph type="body" sz="quarter" idx="36" hasCustomPrompt="1"/>
          </p:nvPr>
        </p:nvSpPr>
        <p:spPr>
          <a:xfrm>
            <a:off x="4711080" y="3920651"/>
            <a:ext cx="2742931" cy="1754249"/>
          </a:xfrm>
        </p:spPr>
        <p:txBody>
          <a:bodyPr lIns="0">
            <a:normAutofit/>
          </a:bodyPr>
          <a:lstStyle>
            <a:lvl1pPr marL="0" indent="0">
              <a:lnSpc>
                <a:spcPct val="110000"/>
              </a:lnSpc>
              <a:buFontTx/>
              <a:buNone/>
              <a:defRPr sz="1400" b="0" i="0">
                <a:solidFill>
                  <a:schemeClr val="tx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33" name="Text Placeholder 2">
            <a:extLst>
              <a:ext uri="{FF2B5EF4-FFF2-40B4-BE49-F238E27FC236}">
                <a16:creationId xmlns:a16="http://schemas.microsoft.com/office/drawing/2014/main" id="{BDAF0A65-F0B6-0D40-B8FD-B6C595CA78E1}"/>
              </a:ext>
            </a:extLst>
          </p:cNvPr>
          <p:cNvSpPr>
            <a:spLocks noGrp="1"/>
          </p:cNvSpPr>
          <p:nvPr>
            <p:ph type="body" sz="quarter" idx="37" hasCustomPrompt="1"/>
          </p:nvPr>
        </p:nvSpPr>
        <p:spPr>
          <a:xfrm>
            <a:off x="4711080" y="3246612"/>
            <a:ext cx="2742931"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37" name="Text Placeholder 2">
            <a:extLst>
              <a:ext uri="{FF2B5EF4-FFF2-40B4-BE49-F238E27FC236}">
                <a16:creationId xmlns:a16="http://schemas.microsoft.com/office/drawing/2014/main" id="{6A050A0B-00AD-BD4F-9A7D-95B364C76487}"/>
              </a:ext>
            </a:extLst>
          </p:cNvPr>
          <p:cNvSpPr>
            <a:spLocks noGrp="1"/>
          </p:cNvSpPr>
          <p:nvPr>
            <p:ph type="body" sz="quarter" idx="38" hasCustomPrompt="1"/>
          </p:nvPr>
        </p:nvSpPr>
        <p:spPr>
          <a:xfrm>
            <a:off x="8525040" y="3920651"/>
            <a:ext cx="2742931" cy="1754249"/>
          </a:xfrm>
        </p:spPr>
        <p:txBody>
          <a:bodyPr lIns="0">
            <a:normAutofit/>
          </a:bodyPr>
          <a:lstStyle>
            <a:lvl1pPr marL="0" indent="0">
              <a:lnSpc>
                <a:spcPct val="110000"/>
              </a:lnSpc>
              <a:buFontTx/>
              <a:buNone/>
              <a:defRPr sz="1400" b="0" i="0">
                <a:solidFill>
                  <a:schemeClr val="tx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38" name="Text Placeholder 2">
            <a:extLst>
              <a:ext uri="{FF2B5EF4-FFF2-40B4-BE49-F238E27FC236}">
                <a16:creationId xmlns:a16="http://schemas.microsoft.com/office/drawing/2014/main" id="{3444BE53-DD7A-D545-ABC3-2B66F4F9613C}"/>
              </a:ext>
            </a:extLst>
          </p:cNvPr>
          <p:cNvSpPr>
            <a:spLocks noGrp="1"/>
          </p:cNvSpPr>
          <p:nvPr>
            <p:ph type="body" sz="quarter" idx="39" hasCustomPrompt="1"/>
          </p:nvPr>
        </p:nvSpPr>
        <p:spPr>
          <a:xfrm>
            <a:off x="8525040" y="3246612"/>
            <a:ext cx="2742931"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Tree>
    <p:extLst>
      <p:ext uri="{BB962C8B-B14F-4D97-AF65-F5344CB8AC3E}">
        <p14:creationId xmlns:p14="http://schemas.microsoft.com/office/powerpoint/2010/main" val="3017351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s - Solid">
    <p:bg>
      <p:bgPr>
        <a:solidFill>
          <a:srgbClr val="113C5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3CDAF1-4BB2-9E42-A71C-4F5460496E60}"/>
              </a:ext>
            </a:extLst>
          </p:cNvPr>
          <p:cNvSpPr>
            <a:spLocks noGrp="1"/>
          </p:cNvSpPr>
          <p:nvPr>
            <p:ph type="sldNum" sz="quarter" idx="10"/>
          </p:nvPr>
        </p:nvSpPr>
        <p:spPr/>
        <p:txBody>
          <a:bodyPr/>
          <a:lstStyle>
            <a:lvl1pPr>
              <a:defRPr>
                <a:solidFill>
                  <a:schemeClr val="bg2"/>
                </a:solidFill>
              </a:defRPr>
            </a:lvl1pPr>
          </a:lstStyle>
          <a:p>
            <a:fld id="{234755BD-B4AC-9044-BCE4-27904766F8BB}" type="slidenum">
              <a:rPr lang="en-US" smtClean="0"/>
              <a:pPr/>
              <a:t>‹#›</a:t>
            </a:fld>
            <a:endParaRPr lang="en-US"/>
          </a:p>
        </p:txBody>
      </p:sp>
      <p:sp>
        <p:nvSpPr>
          <p:cNvPr id="55" name="Title Placeholder 17">
            <a:extLst>
              <a:ext uri="{FF2B5EF4-FFF2-40B4-BE49-F238E27FC236}">
                <a16:creationId xmlns:a16="http://schemas.microsoft.com/office/drawing/2014/main" id="{B1F1AE2D-D822-C04E-81ED-39C9F152D3C4}"/>
              </a:ext>
            </a:extLst>
          </p:cNvPr>
          <p:cNvSpPr>
            <a:spLocks noGrp="1"/>
          </p:cNvSpPr>
          <p:nvPr>
            <p:ph type="title"/>
          </p:nvPr>
        </p:nvSpPr>
        <p:spPr>
          <a:xfrm>
            <a:off x="912571" y="349506"/>
            <a:ext cx="8874759" cy="798177"/>
          </a:xfrm>
          <a:prstGeom prst="rect">
            <a:avLst/>
          </a:prstGeom>
        </p:spPr>
        <p:txBody>
          <a:bodyPr vert="horz" lIns="0" tIns="45720" rIns="91440" bIns="45720" rtlCol="0" anchor="b" anchorCtr="0">
            <a:noAutofit/>
          </a:bodyPr>
          <a:lstStyle>
            <a:lvl1pPr>
              <a:defRPr>
                <a:solidFill>
                  <a:schemeClr val="bg1"/>
                </a:solidFill>
              </a:defRPr>
            </a:lvl1pPr>
          </a:lstStyle>
          <a:p>
            <a:r>
              <a:rPr lang="en-US"/>
              <a:t>Click to edit Master title style</a:t>
            </a:r>
            <a:endParaRPr lang="en-US" dirty="0"/>
          </a:p>
        </p:txBody>
      </p:sp>
      <p:cxnSp>
        <p:nvCxnSpPr>
          <p:cNvPr id="22" name="Straight Connector 21">
            <a:extLst>
              <a:ext uri="{FF2B5EF4-FFF2-40B4-BE49-F238E27FC236}">
                <a16:creationId xmlns:a16="http://schemas.microsoft.com/office/drawing/2014/main" id="{DF8BBF27-E039-D94A-A108-37D475A1B9DC}"/>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37" name="Picture Placeholder 31">
            <a:extLst>
              <a:ext uri="{FF2B5EF4-FFF2-40B4-BE49-F238E27FC236}">
                <a16:creationId xmlns:a16="http://schemas.microsoft.com/office/drawing/2014/main" id="{BC5B1BDF-387B-5246-8E69-336380B67456}"/>
              </a:ext>
            </a:extLst>
          </p:cNvPr>
          <p:cNvSpPr>
            <a:spLocks noGrp="1"/>
          </p:cNvSpPr>
          <p:nvPr>
            <p:ph type="pic" sz="quarter" idx="28" hasCustomPrompt="1"/>
          </p:nvPr>
        </p:nvSpPr>
        <p:spPr>
          <a:xfrm>
            <a:off x="910089" y="2369223"/>
            <a:ext cx="546443" cy="546497"/>
          </a:xfrm>
        </p:spPr>
        <p:txBody>
          <a:bodyPr>
            <a:normAutofit/>
          </a:bodyPr>
          <a:lstStyle>
            <a:lvl1pPr marL="0" indent="0" algn="ctr">
              <a:buNone/>
              <a:defRPr sz="1200">
                <a:solidFill>
                  <a:schemeClr val="accent3"/>
                </a:solidFill>
              </a:defRPr>
            </a:lvl1pPr>
          </a:lstStyle>
          <a:p>
            <a:r>
              <a:rPr lang="en-US"/>
              <a:t>icon</a:t>
            </a:r>
          </a:p>
        </p:txBody>
      </p:sp>
      <p:pic>
        <p:nvPicPr>
          <p:cNvPr id="23" name="Graphic 22">
            <a:extLst>
              <a:ext uri="{FF2B5EF4-FFF2-40B4-BE49-F238E27FC236}">
                <a16:creationId xmlns:a16="http://schemas.microsoft.com/office/drawing/2014/main" id="{3F6615B8-4182-3346-8F85-9239984EC9D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
        <p:nvSpPr>
          <p:cNvPr id="40" name="Text Placeholder 2">
            <a:extLst>
              <a:ext uri="{FF2B5EF4-FFF2-40B4-BE49-F238E27FC236}">
                <a16:creationId xmlns:a16="http://schemas.microsoft.com/office/drawing/2014/main" id="{316D3445-2E7A-5F4D-B9A0-E3BEBFF95CA0}"/>
              </a:ext>
            </a:extLst>
          </p:cNvPr>
          <p:cNvSpPr>
            <a:spLocks noGrp="1"/>
          </p:cNvSpPr>
          <p:nvPr>
            <p:ph type="body" sz="quarter" idx="31" hasCustomPrompt="1"/>
          </p:nvPr>
        </p:nvSpPr>
        <p:spPr>
          <a:xfrm>
            <a:off x="910089" y="3778175"/>
            <a:ext cx="2145344" cy="2101926"/>
          </a:xfrm>
        </p:spPr>
        <p:txBody>
          <a:bodyPr lIns="0">
            <a:noAutofit/>
          </a:bodyPr>
          <a:lstStyle>
            <a:lvl1pPr marL="0" indent="0">
              <a:lnSpc>
                <a:spcPct val="110000"/>
              </a:lnSpc>
              <a:spcBef>
                <a:spcPts val="1000"/>
              </a:spcBef>
              <a:buFontTx/>
              <a:buNone/>
              <a:defRPr sz="1400" b="0" i="0" baseline="0">
                <a:solidFill>
                  <a:schemeClr val="bg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endParaRPr lang="pt-BR" dirty="0"/>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41" name="Text Placeholder 2">
            <a:extLst>
              <a:ext uri="{FF2B5EF4-FFF2-40B4-BE49-F238E27FC236}">
                <a16:creationId xmlns:a16="http://schemas.microsoft.com/office/drawing/2014/main" id="{6EAEE96C-945F-5B44-A64C-E22806948B53}"/>
              </a:ext>
            </a:extLst>
          </p:cNvPr>
          <p:cNvSpPr>
            <a:spLocks noGrp="1"/>
          </p:cNvSpPr>
          <p:nvPr>
            <p:ph type="body" sz="quarter" idx="32" hasCustomPrompt="1"/>
          </p:nvPr>
        </p:nvSpPr>
        <p:spPr>
          <a:xfrm>
            <a:off x="910088" y="3083738"/>
            <a:ext cx="2145345" cy="605466"/>
          </a:xfrm>
        </p:spPr>
        <p:txBody>
          <a:bodyPr vert="horz" lIns="0" tIns="0" rIns="0" bIns="0" rtlCol="0" anchor="t" anchorCtr="0">
            <a:noAutofit/>
          </a:bodyPr>
          <a:lstStyle>
            <a:lvl1pPr marL="0" indent="0">
              <a:buFontTx/>
              <a:buNone/>
              <a:defRPr lang="en-US" sz="2050"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description</a:t>
            </a:r>
          </a:p>
        </p:txBody>
      </p:sp>
      <p:sp>
        <p:nvSpPr>
          <p:cNvPr id="21" name="Picture Placeholder 31">
            <a:extLst>
              <a:ext uri="{FF2B5EF4-FFF2-40B4-BE49-F238E27FC236}">
                <a16:creationId xmlns:a16="http://schemas.microsoft.com/office/drawing/2014/main" id="{5DED11C7-9DB1-4E48-BCC8-AC3CA08B1E97}"/>
              </a:ext>
            </a:extLst>
          </p:cNvPr>
          <p:cNvSpPr>
            <a:spLocks noGrp="1"/>
          </p:cNvSpPr>
          <p:nvPr>
            <p:ph type="pic" sz="quarter" idx="39" hasCustomPrompt="1"/>
          </p:nvPr>
        </p:nvSpPr>
        <p:spPr>
          <a:xfrm>
            <a:off x="9136570" y="2369223"/>
            <a:ext cx="546443" cy="546497"/>
          </a:xfrm>
        </p:spPr>
        <p:txBody>
          <a:bodyPr>
            <a:normAutofit/>
          </a:bodyPr>
          <a:lstStyle>
            <a:lvl1pPr marL="0" indent="0" algn="ctr">
              <a:buNone/>
              <a:defRPr sz="1200">
                <a:solidFill>
                  <a:schemeClr val="accent3"/>
                </a:solidFill>
              </a:defRPr>
            </a:lvl1pPr>
          </a:lstStyle>
          <a:p>
            <a:r>
              <a:rPr lang="en-US"/>
              <a:t>icon</a:t>
            </a:r>
          </a:p>
        </p:txBody>
      </p:sp>
      <p:sp>
        <p:nvSpPr>
          <p:cNvPr id="24" name="Text Placeholder 2">
            <a:extLst>
              <a:ext uri="{FF2B5EF4-FFF2-40B4-BE49-F238E27FC236}">
                <a16:creationId xmlns:a16="http://schemas.microsoft.com/office/drawing/2014/main" id="{1F44873C-5216-AB44-9D4B-BD960D5D83E0}"/>
              </a:ext>
            </a:extLst>
          </p:cNvPr>
          <p:cNvSpPr>
            <a:spLocks noGrp="1"/>
          </p:cNvSpPr>
          <p:nvPr>
            <p:ph type="body" sz="quarter" idx="40" hasCustomPrompt="1"/>
          </p:nvPr>
        </p:nvSpPr>
        <p:spPr>
          <a:xfrm>
            <a:off x="9136570" y="3778175"/>
            <a:ext cx="2145344" cy="2101926"/>
          </a:xfrm>
        </p:spPr>
        <p:txBody>
          <a:bodyPr lIns="0">
            <a:noAutofit/>
          </a:bodyPr>
          <a:lstStyle>
            <a:lvl1pPr marL="0" indent="0">
              <a:lnSpc>
                <a:spcPct val="110000"/>
              </a:lnSpc>
              <a:spcBef>
                <a:spcPts val="1000"/>
              </a:spcBef>
              <a:buFontTx/>
              <a:buNone/>
              <a:defRPr sz="1400" b="0" i="0" baseline="0">
                <a:solidFill>
                  <a:schemeClr val="bg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endParaRPr lang="pt-BR" dirty="0"/>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25" name="Text Placeholder 2">
            <a:extLst>
              <a:ext uri="{FF2B5EF4-FFF2-40B4-BE49-F238E27FC236}">
                <a16:creationId xmlns:a16="http://schemas.microsoft.com/office/drawing/2014/main" id="{42AD01BF-2352-9041-90C3-E8C380F3DB47}"/>
              </a:ext>
            </a:extLst>
          </p:cNvPr>
          <p:cNvSpPr>
            <a:spLocks noGrp="1"/>
          </p:cNvSpPr>
          <p:nvPr>
            <p:ph type="body" sz="quarter" idx="41" hasCustomPrompt="1"/>
          </p:nvPr>
        </p:nvSpPr>
        <p:spPr>
          <a:xfrm>
            <a:off x="9136569" y="3083738"/>
            <a:ext cx="2145345" cy="605466"/>
          </a:xfrm>
        </p:spPr>
        <p:txBody>
          <a:bodyPr vert="horz" lIns="0" tIns="0" rIns="0" bIns="0" rtlCol="0" anchor="t" anchorCtr="0">
            <a:noAutofit/>
          </a:bodyPr>
          <a:lstStyle>
            <a:lvl1pPr marL="0" indent="0">
              <a:buFontTx/>
              <a:buNone/>
              <a:defRPr lang="en-US" sz="2050"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description</a:t>
            </a:r>
          </a:p>
        </p:txBody>
      </p:sp>
      <p:sp>
        <p:nvSpPr>
          <p:cNvPr id="26" name="Picture Placeholder 31">
            <a:extLst>
              <a:ext uri="{FF2B5EF4-FFF2-40B4-BE49-F238E27FC236}">
                <a16:creationId xmlns:a16="http://schemas.microsoft.com/office/drawing/2014/main" id="{D6937ED6-C743-8D40-BB73-C8474D297A2F}"/>
              </a:ext>
            </a:extLst>
          </p:cNvPr>
          <p:cNvSpPr>
            <a:spLocks noGrp="1"/>
          </p:cNvSpPr>
          <p:nvPr>
            <p:ph type="pic" sz="quarter" idx="42" hasCustomPrompt="1"/>
          </p:nvPr>
        </p:nvSpPr>
        <p:spPr>
          <a:xfrm>
            <a:off x="3658544" y="2369223"/>
            <a:ext cx="546443" cy="546497"/>
          </a:xfrm>
        </p:spPr>
        <p:txBody>
          <a:bodyPr>
            <a:normAutofit/>
          </a:bodyPr>
          <a:lstStyle>
            <a:lvl1pPr marL="0" indent="0" algn="ctr">
              <a:buNone/>
              <a:defRPr sz="1200">
                <a:solidFill>
                  <a:schemeClr val="accent3"/>
                </a:solidFill>
              </a:defRPr>
            </a:lvl1pPr>
          </a:lstStyle>
          <a:p>
            <a:r>
              <a:rPr lang="en-US"/>
              <a:t>icon</a:t>
            </a:r>
          </a:p>
        </p:txBody>
      </p:sp>
      <p:sp>
        <p:nvSpPr>
          <p:cNvPr id="27" name="Text Placeholder 2">
            <a:extLst>
              <a:ext uri="{FF2B5EF4-FFF2-40B4-BE49-F238E27FC236}">
                <a16:creationId xmlns:a16="http://schemas.microsoft.com/office/drawing/2014/main" id="{2D1E2237-17B1-884D-B343-0EF50448D11C}"/>
              </a:ext>
            </a:extLst>
          </p:cNvPr>
          <p:cNvSpPr>
            <a:spLocks noGrp="1"/>
          </p:cNvSpPr>
          <p:nvPr>
            <p:ph type="body" sz="quarter" idx="43" hasCustomPrompt="1"/>
          </p:nvPr>
        </p:nvSpPr>
        <p:spPr>
          <a:xfrm>
            <a:off x="3658544" y="3778175"/>
            <a:ext cx="2145344" cy="2101926"/>
          </a:xfrm>
        </p:spPr>
        <p:txBody>
          <a:bodyPr lIns="0">
            <a:noAutofit/>
          </a:bodyPr>
          <a:lstStyle>
            <a:lvl1pPr marL="0" indent="0">
              <a:lnSpc>
                <a:spcPct val="110000"/>
              </a:lnSpc>
              <a:spcBef>
                <a:spcPts val="1000"/>
              </a:spcBef>
              <a:buFontTx/>
              <a:buNone/>
              <a:defRPr sz="1400" b="0" i="0" baseline="0">
                <a:solidFill>
                  <a:schemeClr val="bg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endParaRPr lang="pt-BR" dirty="0"/>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28" name="Text Placeholder 2">
            <a:extLst>
              <a:ext uri="{FF2B5EF4-FFF2-40B4-BE49-F238E27FC236}">
                <a16:creationId xmlns:a16="http://schemas.microsoft.com/office/drawing/2014/main" id="{5D39E792-06C9-3840-8BB4-CE783C18D291}"/>
              </a:ext>
            </a:extLst>
          </p:cNvPr>
          <p:cNvSpPr>
            <a:spLocks noGrp="1"/>
          </p:cNvSpPr>
          <p:nvPr>
            <p:ph type="body" sz="quarter" idx="44" hasCustomPrompt="1"/>
          </p:nvPr>
        </p:nvSpPr>
        <p:spPr>
          <a:xfrm>
            <a:off x="3658543" y="3083738"/>
            <a:ext cx="2145345" cy="605466"/>
          </a:xfrm>
        </p:spPr>
        <p:txBody>
          <a:bodyPr vert="horz" lIns="0" tIns="0" rIns="0" bIns="0" rtlCol="0" anchor="t" anchorCtr="0">
            <a:noAutofit/>
          </a:bodyPr>
          <a:lstStyle>
            <a:lvl1pPr marL="0" indent="0">
              <a:buFontTx/>
              <a:buNone/>
              <a:defRPr lang="en-US" sz="2050"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description</a:t>
            </a:r>
          </a:p>
        </p:txBody>
      </p:sp>
      <p:sp>
        <p:nvSpPr>
          <p:cNvPr id="29" name="Picture Placeholder 31">
            <a:extLst>
              <a:ext uri="{FF2B5EF4-FFF2-40B4-BE49-F238E27FC236}">
                <a16:creationId xmlns:a16="http://schemas.microsoft.com/office/drawing/2014/main" id="{A09FCCD2-056A-C14E-AF1B-FDA2ADFD4E91}"/>
              </a:ext>
            </a:extLst>
          </p:cNvPr>
          <p:cNvSpPr>
            <a:spLocks noGrp="1"/>
          </p:cNvSpPr>
          <p:nvPr>
            <p:ph type="pic" sz="quarter" idx="45" hasCustomPrompt="1"/>
          </p:nvPr>
        </p:nvSpPr>
        <p:spPr>
          <a:xfrm>
            <a:off x="6388114" y="2369223"/>
            <a:ext cx="546443" cy="546497"/>
          </a:xfrm>
        </p:spPr>
        <p:txBody>
          <a:bodyPr>
            <a:normAutofit/>
          </a:bodyPr>
          <a:lstStyle>
            <a:lvl1pPr marL="0" indent="0" algn="ctr">
              <a:buNone/>
              <a:defRPr sz="1200">
                <a:solidFill>
                  <a:schemeClr val="accent3"/>
                </a:solidFill>
              </a:defRPr>
            </a:lvl1pPr>
          </a:lstStyle>
          <a:p>
            <a:r>
              <a:rPr lang="en-US"/>
              <a:t>icon</a:t>
            </a:r>
          </a:p>
        </p:txBody>
      </p:sp>
      <p:sp>
        <p:nvSpPr>
          <p:cNvPr id="30" name="Text Placeholder 2">
            <a:extLst>
              <a:ext uri="{FF2B5EF4-FFF2-40B4-BE49-F238E27FC236}">
                <a16:creationId xmlns:a16="http://schemas.microsoft.com/office/drawing/2014/main" id="{05C6D58C-5D5C-D045-B3FD-B7517B38F79B}"/>
              </a:ext>
            </a:extLst>
          </p:cNvPr>
          <p:cNvSpPr>
            <a:spLocks noGrp="1"/>
          </p:cNvSpPr>
          <p:nvPr>
            <p:ph type="body" sz="quarter" idx="46" hasCustomPrompt="1"/>
          </p:nvPr>
        </p:nvSpPr>
        <p:spPr>
          <a:xfrm>
            <a:off x="6388114" y="3778175"/>
            <a:ext cx="2145344" cy="2101926"/>
          </a:xfrm>
        </p:spPr>
        <p:txBody>
          <a:bodyPr lIns="0">
            <a:noAutofit/>
          </a:bodyPr>
          <a:lstStyle>
            <a:lvl1pPr marL="0" indent="0">
              <a:lnSpc>
                <a:spcPct val="110000"/>
              </a:lnSpc>
              <a:spcBef>
                <a:spcPts val="1000"/>
              </a:spcBef>
              <a:buFontTx/>
              <a:buNone/>
              <a:defRPr sz="1400" b="0" i="0" baseline="0">
                <a:solidFill>
                  <a:schemeClr val="bg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endParaRPr lang="pt-BR" dirty="0"/>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31" name="Text Placeholder 2">
            <a:extLst>
              <a:ext uri="{FF2B5EF4-FFF2-40B4-BE49-F238E27FC236}">
                <a16:creationId xmlns:a16="http://schemas.microsoft.com/office/drawing/2014/main" id="{4E8E90AC-501D-8641-990C-55EE2B8B9E9D}"/>
              </a:ext>
            </a:extLst>
          </p:cNvPr>
          <p:cNvSpPr>
            <a:spLocks noGrp="1"/>
          </p:cNvSpPr>
          <p:nvPr>
            <p:ph type="body" sz="quarter" idx="47" hasCustomPrompt="1"/>
          </p:nvPr>
        </p:nvSpPr>
        <p:spPr>
          <a:xfrm>
            <a:off x="6388113" y="3083738"/>
            <a:ext cx="2145345" cy="605466"/>
          </a:xfrm>
        </p:spPr>
        <p:txBody>
          <a:bodyPr vert="horz" lIns="0" tIns="0" rIns="0" bIns="0" rtlCol="0" anchor="t" anchorCtr="0">
            <a:noAutofit/>
          </a:bodyPr>
          <a:lstStyle>
            <a:lvl1pPr marL="0" indent="0">
              <a:buFontTx/>
              <a:buNone/>
              <a:defRPr lang="en-US" sz="2050"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description</a:t>
            </a:r>
          </a:p>
        </p:txBody>
      </p:sp>
    </p:spTree>
    <p:extLst>
      <p:ext uri="{BB962C8B-B14F-4D97-AF65-F5344CB8AC3E}">
        <p14:creationId xmlns:p14="http://schemas.microsoft.com/office/powerpoint/2010/main" val="3527464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lumns - 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7FAE0BB-31CD-FF42-B449-3B90615C0901}"/>
              </a:ext>
            </a:extLst>
          </p:cNvPr>
          <p:cNvSpPr>
            <a:spLocks noGrp="1"/>
          </p:cNvSpPr>
          <p:nvPr>
            <p:ph type="sldNum" sz="quarter" idx="32"/>
          </p:nvPr>
        </p:nvSpPr>
        <p:spPr/>
        <p:txBody>
          <a:bodyPr/>
          <a:lstStyle/>
          <a:p>
            <a:fld id="{234755BD-B4AC-9044-BCE4-27904766F8BB}" type="slidenum">
              <a:rPr lang="en-US" smtClean="0"/>
              <a:pPr/>
              <a:t>‹#›</a:t>
            </a:fld>
            <a:endParaRPr lang="en-US"/>
          </a:p>
        </p:txBody>
      </p:sp>
      <p:cxnSp>
        <p:nvCxnSpPr>
          <p:cNvPr id="38" name="Straight Connector 37">
            <a:extLst>
              <a:ext uri="{FF2B5EF4-FFF2-40B4-BE49-F238E27FC236}">
                <a16:creationId xmlns:a16="http://schemas.microsoft.com/office/drawing/2014/main" id="{EA3C4354-DC86-134A-A92D-97EDBD2B6C8E}"/>
              </a:ext>
              <a:ext uri="{C183D7F6-B498-43B3-948B-1728B52AA6E4}">
                <adec:decorative xmlns:adec="http://schemas.microsoft.com/office/drawing/2017/decorative" val="1"/>
              </a:ext>
            </a:extLst>
          </p:cNvPr>
          <p:cNvCxnSpPr>
            <a:cxnSpLocks/>
          </p:cNvCxnSpPr>
          <p:nvPr userDrawn="1"/>
        </p:nvCxnSpPr>
        <p:spPr>
          <a:xfrm>
            <a:off x="897120"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39" name="Title Placeholder 17">
            <a:extLst>
              <a:ext uri="{FF2B5EF4-FFF2-40B4-BE49-F238E27FC236}">
                <a16:creationId xmlns:a16="http://schemas.microsoft.com/office/drawing/2014/main" id="{075E4044-40AF-3845-A0FF-CACFEAC608FF}"/>
              </a:ext>
            </a:extLst>
          </p:cNvPr>
          <p:cNvSpPr>
            <a:spLocks noGrp="1"/>
          </p:cNvSpPr>
          <p:nvPr>
            <p:ph type="title"/>
          </p:nvPr>
        </p:nvSpPr>
        <p:spPr>
          <a:xfrm>
            <a:off x="912569" y="349504"/>
            <a:ext cx="8991511" cy="798177"/>
          </a:xfrm>
          <a:prstGeom prst="rect">
            <a:avLst/>
          </a:prstGeom>
        </p:spPr>
        <p:txBody>
          <a:bodyPr vert="horz" lIns="0" tIns="45720" rIns="91440" bIns="45720" rtlCol="0" anchor="b" anchorCtr="0">
            <a:noAutofit/>
          </a:bodyPr>
          <a:lstStyle/>
          <a:p>
            <a:r>
              <a:rPr lang="en-US"/>
              <a:t>Click to edit Master title style</a:t>
            </a:r>
            <a:endParaRPr lang="en-US" dirty="0"/>
          </a:p>
        </p:txBody>
      </p:sp>
      <p:pic>
        <p:nvPicPr>
          <p:cNvPr id="17" name="Graphic 16">
            <a:extLst>
              <a:ext uri="{FF2B5EF4-FFF2-40B4-BE49-F238E27FC236}">
                <a16:creationId xmlns:a16="http://schemas.microsoft.com/office/drawing/2014/main" id="{C40E4A0E-3DFA-4F45-B0FA-D0B02E75056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
        <p:nvSpPr>
          <p:cNvPr id="24" name="Picture Placeholder 31">
            <a:extLst>
              <a:ext uri="{FF2B5EF4-FFF2-40B4-BE49-F238E27FC236}">
                <a16:creationId xmlns:a16="http://schemas.microsoft.com/office/drawing/2014/main" id="{96E70AE9-FB76-604B-A65C-598FA706A7D7}"/>
              </a:ext>
            </a:extLst>
          </p:cNvPr>
          <p:cNvSpPr>
            <a:spLocks noGrp="1"/>
          </p:cNvSpPr>
          <p:nvPr>
            <p:ph type="pic" sz="quarter" idx="28" hasCustomPrompt="1"/>
          </p:nvPr>
        </p:nvSpPr>
        <p:spPr>
          <a:xfrm>
            <a:off x="910089" y="2369223"/>
            <a:ext cx="546443" cy="546497"/>
          </a:xfrm>
        </p:spPr>
        <p:txBody>
          <a:bodyPr>
            <a:normAutofit/>
          </a:bodyPr>
          <a:lstStyle>
            <a:lvl1pPr marL="0" indent="0" algn="ctr">
              <a:buNone/>
              <a:defRPr sz="1200">
                <a:solidFill>
                  <a:schemeClr val="accent3"/>
                </a:solidFill>
              </a:defRPr>
            </a:lvl1pPr>
          </a:lstStyle>
          <a:p>
            <a:r>
              <a:rPr lang="en-US"/>
              <a:t>icon</a:t>
            </a:r>
          </a:p>
        </p:txBody>
      </p:sp>
      <p:sp>
        <p:nvSpPr>
          <p:cNvPr id="25" name="Text Placeholder 2">
            <a:extLst>
              <a:ext uri="{FF2B5EF4-FFF2-40B4-BE49-F238E27FC236}">
                <a16:creationId xmlns:a16="http://schemas.microsoft.com/office/drawing/2014/main" id="{BF8C0C59-6ED8-2D48-AC15-EDF74BEAB43A}"/>
              </a:ext>
            </a:extLst>
          </p:cNvPr>
          <p:cNvSpPr>
            <a:spLocks noGrp="1"/>
          </p:cNvSpPr>
          <p:nvPr>
            <p:ph type="body" sz="quarter" idx="31" hasCustomPrompt="1"/>
          </p:nvPr>
        </p:nvSpPr>
        <p:spPr>
          <a:xfrm>
            <a:off x="910089" y="3778175"/>
            <a:ext cx="2145344" cy="2101926"/>
          </a:xfrm>
        </p:spPr>
        <p:txBody>
          <a:bodyPr lIns="0">
            <a:noAutofit/>
          </a:bodyPr>
          <a:lstStyle>
            <a:lvl1pPr marL="0" indent="0">
              <a:lnSpc>
                <a:spcPct val="110000"/>
              </a:lnSpc>
              <a:spcBef>
                <a:spcPts val="1000"/>
              </a:spcBef>
              <a:buFontTx/>
              <a:buNone/>
              <a:defRPr sz="1400" b="0" i="0" baseline="0">
                <a:solidFill>
                  <a:schemeClr val="tx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endParaRPr lang="pt-BR" dirty="0"/>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27" name="Text Placeholder 2">
            <a:extLst>
              <a:ext uri="{FF2B5EF4-FFF2-40B4-BE49-F238E27FC236}">
                <a16:creationId xmlns:a16="http://schemas.microsoft.com/office/drawing/2014/main" id="{3E6314B7-065C-834C-A970-18D9159E830F}"/>
              </a:ext>
            </a:extLst>
          </p:cNvPr>
          <p:cNvSpPr>
            <a:spLocks noGrp="1"/>
          </p:cNvSpPr>
          <p:nvPr>
            <p:ph type="body" sz="quarter" idx="33" hasCustomPrompt="1"/>
          </p:nvPr>
        </p:nvSpPr>
        <p:spPr>
          <a:xfrm>
            <a:off x="910088" y="3083738"/>
            <a:ext cx="2145345" cy="605466"/>
          </a:xfrm>
        </p:spPr>
        <p:txBody>
          <a:bodyPr vert="horz" lIns="0" tIns="0" rIns="0" bIns="0" rtlCol="0" anchor="t" anchorCtr="0">
            <a:noAutofit/>
          </a:bodyPr>
          <a:lstStyle>
            <a:lvl1pPr marL="0" indent="0">
              <a:buFontTx/>
              <a:buNone/>
              <a:defRPr lang="en-US" sz="2050"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description</a:t>
            </a:r>
          </a:p>
        </p:txBody>
      </p:sp>
      <p:sp>
        <p:nvSpPr>
          <p:cNvPr id="28" name="Picture Placeholder 31">
            <a:extLst>
              <a:ext uri="{FF2B5EF4-FFF2-40B4-BE49-F238E27FC236}">
                <a16:creationId xmlns:a16="http://schemas.microsoft.com/office/drawing/2014/main" id="{96CC19F3-F173-CD42-86F2-D17DB0FED06F}"/>
              </a:ext>
            </a:extLst>
          </p:cNvPr>
          <p:cNvSpPr>
            <a:spLocks noGrp="1"/>
          </p:cNvSpPr>
          <p:nvPr>
            <p:ph type="pic" sz="quarter" idx="39" hasCustomPrompt="1"/>
          </p:nvPr>
        </p:nvSpPr>
        <p:spPr>
          <a:xfrm>
            <a:off x="9136570" y="2369223"/>
            <a:ext cx="546443" cy="546497"/>
          </a:xfrm>
        </p:spPr>
        <p:txBody>
          <a:bodyPr>
            <a:normAutofit/>
          </a:bodyPr>
          <a:lstStyle>
            <a:lvl1pPr marL="0" indent="0" algn="ctr">
              <a:buNone/>
              <a:defRPr sz="1200">
                <a:solidFill>
                  <a:schemeClr val="accent3"/>
                </a:solidFill>
              </a:defRPr>
            </a:lvl1pPr>
          </a:lstStyle>
          <a:p>
            <a:r>
              <a:rPr lang="en-US"/>
              <a:t>icon</a:t>
            </a:r>
          </a:p>
        </p:txBody>
      </p:sp>
      <p:sp>
        <p:nvSpPr>
          <p:cNvPr id="30" name="Text Placeholder 2">
            <a:extLst>
              <a:ext uri="{FF2B5EF4-FFF2-40B4-BE49-F238E27FC236}">
                <a16:creationId xmlns:a16="http://schemas.microsoft.com/office/drawing/2014/main" id="{B98CF99A-3EA3-EB40-BC93-51373A3B2F8B}"/>
              </a:ext>
            </a:extLst>
          </p:cNvPr>
          <p:cNvSpPr>
            <a:spLocks noGrp="1"/>
          </p:cNvSpPr>
          <p:nvPr>
            <p:ph type="body" sz="quarter" idx="40" hasCustomPrompt="1"/>
          </p:nvPr>
        </p:nvSpPr>
        <p:spPr>
          <a:xfrm>
            <a:off x="9136570" y="3778175"/>
            <a:ext cx="2145344" cy="2101926"/>
          </a:xfrm>
        </p:spPr>
        <p:txBody>
          <a:bodyPr lIns="0">
            <a:noAutofit/>
          </a:bodyPr>
          <a:lstStyle>
            <a:lvl1pPr marL="0" indent="0">
              <a:lnSpc>
                <a:spcPct val="110000"/>
              </a:lnSpc>
              <a:spcBef>
                <a:spcPts val="1000"/>
              </a:spcBef>
              <a:buFontTx/>
              <a:buNone/>
              <a:defRPr sz="1400" b="0" i="0" baseline="0">
                <a:solidFill>
                  <a:schemeClr val="tx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endParaRPr lang="pt-BR" dirty="0"/>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31" name="Text Placeholder 2">
            <a:extLst>
              <a:ext uri="{FF2B5EF4-FFF2-40B4-BE49-F238E27FC236}">
                <a16:creationId xmlns:a16="http://schemas.microsoft.com/office/drawing/2014/main" id="{0BC8F4ED-5E68-2449-AD64-8F4F79A34ED9}"/>
              </a:ext>
            </a:extLst>
          </p:cNvPr>
          <p:cNvSpPr>
            <a:spLocks noGrp="1"/>
          </p:cNvSpPr>
          <p:nvPr>
            <p:ph type="body" sz="quarter" idx="41" hasCustomPrompt="1"/>
          </p:nvPr>
        </p:nvSpPr>
        <p:spPr>
          <a:xfrm>
            <a:off x="9136569" y="3083738"/>
            <a:ext cx="2145345" cy="605466"/>
          </a:xfrm>
        </p:spPr>
        <p:txBody>
          <a:bodyPr vert="horz" lIns="0" tIns="0" rIns="0" bIns="0" rtlCol="0" anchor="t" anchorCtr="0">
            <a:noAutofit/>
          </a:bodyPr>
          <a:lstStyle>
            <a:lvl1pPr marL="0" indent="0">
              <a:buFontTx/>
              <a:buNone/>
              <a:defRPr lang="en-US" sz="2050"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description</a:t>
            </a:r>
          </a:p>
        </p:txBody>
      </p:sp>
      <p:sp>
        <p:nvSpPr>
          <p:cNvPr id="32" name="Picture Placeholder 31">
            <a:extLst>
              <a:ext uri="{FF2B5EF4-FFF2-40B4-BE49-F238E27FC236}">
                <a16:creationId xmlns:a16="http://schemas.microsoft.com/office/drawing/2014/main" id="{93030644-BEAB-4A4D-96D8-83AF3883CF41}"/>
              </a:ext>
            </a:extLst>
          </p:cNvPr>
          <p:cNvSpPr>
            <a:spLocks noGrp="1"/>
          </p:cNvSpPr>
          <p:nvPr>
            <p:ph type="pic" sz="quarter" idx="42" hasCustomPrompt="1"/>
          </p:nvPr>
        </p:nvSpPr>
        <p:spPr>
          <a:xfrm>
            <a:off x="3658544" y="2369223"/>
            <a:ext cx="546443" cy="546497"/>
          </a:xfrm>
        </p:spPr>
        <p:txBody>
          <a:bodyPr>
            <a:normAutofit/>
          </a:bodyPr>
          <a:lstStyle>
            <a:lvl1pPr marL="0" indent="0" algn="ctr">
              <a:buNone/>
              <a:defRPr sz="1200">
                <a:solidFill>
                  <a:schemeClr val="accent3"/>
                </a:solidFill>
              </a:defRPr>
            </a:lvl1pPr>
          </a:lstStyle>
          <a:p>
            <a:r>
              <a:rPr lang="en-US"/>
              <a:t>icon</a:t>
            </a:r>
          </a:p>
        </p:txBody>
      </p:sp>
      <p:sp>
        <p:nvSpPr>
          <p:cNvPr id="37" name="Text Placeholder 2">
            <a:extLst>
              <a:ext uri="{FF2B5EF4-FFF2-40B4-BE49-F238E27FC236}">
                <a16:creationId xmlns:a16="http://schemas.microsoft.com/office/drawing/2014/main" id="{E28FEAD2-259D-E74D-8873-31B5EAC1E858}"/>
              </a:ext>
            </a:extLst>
          </p:cNvPr>
          <p:cNvSpPr>
            <a:spLocks noGrp="1"/>
          </p:cNvSpPr>
          <p:nvPr>
            <p:ph type="body" sz="quarter" idx="43" hasCustomPrompt="1"/>
          </p:nvPr>
        </p:nvSpPr>
        <p:spPr>
          <a:xfrm>
            <a:off x="3658544" y="3778175"/>
            <a:ext cx="2145344" cy="2101926"/>
          </a:xfrm>
        </p:spPr>
        <p:txBody>
          <a:bodyPr lIns="0">
            <a:noAutofit/>
          </a:bodyPr>
          <a:lstStyle>
            <a:lvl1pPr marL="0" indent="0">
              <a:lnSpc>
                <a:spcPct val="110000"/>
              </a:lnSpc>
              <a:spcBef>
                <a:spcPts val="1000"/>
              </a:spcBef>
              <a:buFontTx/>
              <a:buNone/>
              <a:defRPr sz="1400" b="0" i="0" baseline="0">
                <a:solidFill>
                  <a:schemeClr val="tx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endParaRPr lang="pt-BR" dirty="0"/>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40" name="Text Placeholder 2">
            <a:extLst>
              <a:ext uri="{FF2B5EF4-FFF2-40B4-BE49-F238E27FC236}">
                <a16:creationId xmlns:a16="http://schemas.microsoft.com/office/drawing/2014/main" id="{33DA959B-5B2A-4C4E-BF5F-130477D3F8CE}"/>
              </a:ext>
            </a:extLst>
          </p:cNvPr>
          <p:cNvSpPr>
            <a:spLocks noGrp="1"/>
          </p:cNvSpPr>
          <p:nvPr>
            <p:ph type="body" sz="quarter" idx="44" hasCustomPrompt="1"/>
          </p:nvPr>
        </p:nvSpPr>
        <p:spPr>
          <a:xfrm>
            <a:off x="3658543" y="3083738"/>
            <a:ext cx="2145345" cy="605466"/>
          </a:xfrm>
        </p:spPr>
        <p:txBody>
          <a:bodyPr vert="horz" lIns="0" tIns="0" rIns="0" bIns="0" rtlCol="0" anchor="t" anchorCtr="0">
            <a:noAutofit/>
          </a:bodyPr>
          <a:lstStyle>
            <a:lvl1pPr marL="0" indent="0">
              <a:buFontTx/>
              <a:buNone/>
              <a:defRPr lang="en-US" sz="2050"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description</a:t>
            </a:r>
          </a:p>
        </p:txBody>
      </p:sp>
      <p:sp>
        <p:nvSpPr>
          <p:cNvPr id="41" name="Picture Placeholder 31">
            <a:extLst>
              <a:ext uri="{FF2B5EF4-FFF2-40B4-BE49-F238E27FC236}">
                <a16:creationId xmlns:a16="http://schemas.microsoft.com/office/drawing/2014/main" id="{68867C6A-7C54-894A-BC7D-E98DC5E4A431}"/>
              </a:ext>
            </a:extLst>
          </p:cNvPr>
          <p:cNvSpPr>
            <a:spLocks noGrp="1"/>
          </p:cNvSpPr>
          <p:nvPr>
            <p:ph type="pic" sz="quarter" idx="45" hasCustomPrompt="1"/>
          </p:nvPr>
        </p:nvSpPr>
        <p:spPr>
          <a:xfrm>
            <a:off x="6388114" y="2369223"/>
            <a:ext cx="546443" cy="546497"/>
          </a:xfrm>
        </p:spPr>
        <p:txBody>
          <a:bodyPr>
            <a:normAutofit/>
          </a:bodyPr>
          <a:lstStyle>
            <a:lvl1pPr marL="0" indent="0" algn="ctr">
              <a:buNone/>
              <a:defRPr sz="1200">
                <a:solidFill>
                  <a:schemeClr val="accent3"/>
                </a:solidFill>
              </a:defRPr>
            </a:lvl1pPr>
          </a:lstStyle>
          <a:p>
            <a:r>
              <a:rPr lang="en-US"/>
              <a:t>icon</a:t>
            </a:r>
          </a:p>
        </p:txBody>
      </p:sp>
      <p:sp>
        <p:nvSpPr>
          <p:cNvPr id="42" name="Text Placeholder 2">
            <a:extLst>
              <a:ext uri="{FF2B5EF4-FFF2-40B4-BE49-F238E27FC236}">
                <a16:creationId xmlns:a16="http://schemas.microsoft.com/office/drawing/2014/main" id="{611DAA6E-D53E-234D-AA4F-BB5F610D9025}"/>
              </a:ext>
            </a:extLst>
          </p:cNvPr>
          <p:cNvSpPr>
            <a:spLocks noGrp="1"/>
          </p:cNvSpPr>
          <p:nvPr>
            <p:ph type="body" sz="quarter" idx="46" hasCustomPrompt="1"/>
          </p:nvPr>
        </p:nvSpPr>
        <p:spPr>
          <a:xfrm>
            <a:off x="6388114" y="3778175"/>
            <a:ext cx="2145344" cy="2101926"/>
          </a:xfrm>
        </p:spPr>
        <p:txBody>
          <a:bodyPr lIns="0">
            <a:noAutofit/>
          </a:bodyPr>
          <a:lstStyle>
            <a:lvl1pPr marL="0" indent="0">
              <a:lnSpc>
                <a:spcPct val="110000"/>
              </a:lnSpc>
              <a:spcBef>
                <a:spcPts val="1000"/>
              </a:spcBef>
              <a:buFontTx/>
              <a:buNone/>
              <a:defRPr sz="1400" b="0" i="0" baseline="0">
                <a:solidFill>
                  <a:schemeClr val="tx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endParaRPr lang="pt-BR" dirty="0"/>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43" name="Text Placeholder 2">
            <a:extLst>
              <a:ext uri="{FF2B5EF4-FFF2-40B4-BE49-F238E27FC236}">
                <a16:creationId xmlns:a16="http://schemas.microsoft.com/office/drawing/2014/main" id="{2CEA056E-C884-244F-9FA5-F52654E0C3AE}"/>
              </a:ext>
            </a:extLst>
          </p:cNvPr>
          <p:cNvSpPr>
            <a:spLocks noGrp="1"/>
          </p:cNvSpPr>
          <p:nvPr>
            <p:ph type="body" sz="quarter" idx="47" hasCustomPrompt="1"/>
          </p:nvPr>
        </p:nvSpPr>
        <p:spPr>
          <a:xfrm>
            <a:off x="6388113" y="3083738"/>
            <a:ext cx="2145345" cy="605466"/>
          </a:xfrm>
        </p:spPr>
        <p:txBody>
          <a:bodyPr vert="horz" lIns="0" tIns="0" rIns="0" bIns="0" rtlCol="0" anchor="t" anchorCtr="0">
            <a:noAutofit/>
          </a:bodyPr>
          <a:lstStyle>
            <a:lvl1pPr marL="0" indent="0">
              <a:buFontTx/>
              <a:buNone/>
              <a:defRPr lang="en-US" sz="2050"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description</a:t>
            </a:r>
          </a:p>
        </p:txBody>
      </p:sp>
    </p:spTree>
    <p:extLst>
      <p:ext uri="{BB962C8B-B14F-4D97-AF65-F5344CB8AC3E}">
        <p14:creationId xmlns:p14="http://schemas.microsoft.com/office/powerpoint/2010/main" val="4223110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ext and Photo Split - White">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782854D6-B623-9F4B-8173-55532FEF9376}"/>
              </a:ext>
            </a:extLst>
          </p:cNvPr>
          <p:cNvSpPr>
            <a:spLocks noGrp="1" noChangeAspect="1"/>
          </p:cNvSpPr>
          <p:nvPr>
            <p:ph type="pic" idx="1"/>
          </p:nvPr>
        </p:nvSpPr>
        <p:spPr>
          <a:xfrm>
            <a:off x="6096595" y="0"/>
            <a:ext cx="6101503" cy="6858000"/>
          </a:xfrm>
          <a:solidFill>
            <a:schemeClr val="bg1">
              <a:lumMod val="95000"/>
            </a:schemeClr>
          </a:solidFill>
        </p:spPr>
        <p:txBody>
          <a:bodyPr anchor="t"/>
          <a:lstStyle>
            <a:lvl1pPr marL="0" indent="0" algn="ctr">
              <a:buNone/>
              <a:defRPr sz="3200">
                <a:solidFill>
                  <a:schemeClr val="bg1">
                    <a:lumMod val="75000"/>
                  </a:schemeClr>
                </a:solidFill>
              </a:defRPr>
            </a:lvl1pPr>
            <a:lvl2pPr marL="457099" indent="0">
              <a:buNone/>
              <a:defRPr sz="2799"/>
            </a:lvl2pPr>
            <a:lvl3pPr marL="914196" indent="0">
              <a:buNone/>
              <a:defRPr sz="2400"/>
            </a:lvl3pPr>
            <a:lvl4pPr marL="1371294" indent="0">
              <a:buNone/>
              <a:defRPr sz="2000"/>
            </a:lvl4pPr>
            <a:lvl5pPr marL="1828393" indent="0">
              <a:buNone/>
              <a:defRPr sz="2000"/>
            </a:lvl5pPr>
            <a:lvl6pPr marL="2285490" indent="0">
              <a:buNone/>
              <a:defRPr sz="2000"/>
            </a:lvl6pPr>
            <a:lvl7pPr marL="2742587" indent="0">
              <a:buNone/>
              <a:defRPr sz="2000"/>
            </a:lvl7pPr>
            <a:lvl8pPr marL="3199687" indent="0">
              <a:buNone/>
              <a:defRPr sz="2000"/>
            </a:lvl8pPr>
            <a:lvl9pPr marL="3656783" indent="0">
              <a:buNone/>
              <a:defRPr sz="2000"/>
            </a:lvl9pPr>
          </a:lstStyle>
          <a:p>
            <a:r>
              <a:rPr lang="en-US"/>
              <a:t>Click icon to add picture</a:t>
            </a:r>
            <a:endParaRPr lang="en-US" dirty="0"/>
          </a:p>
        </p:txBody>
      </p:sp>
      <p:sp>
        <p:nvSpPr>
          <p:cNvPr id="6" name="Text Placeholder 2">
            <a:extLst>
              <a:ext uri="{FF2B5EF4-FFF2-40B4-BE49-F238E27FC236}">
                <a16:creationId xmlns:a16="http://schemas.microsoft.com/office/drawing/2014/main" id="{24AE4EA7-685C-6645-97A0-E3CF612D754E}"/>
              </a:ext>
            </a:extLst>
          </p:cNvPr>
          <p:cNvSpPr>
            <a:spLocks noGrp="1"/>
          </p:cNvSpPr>
          <p:nvPr>
            <p:ph type="body" sz="quarter" idx="20" hasCustomPrompt="1"/>
          </p:nvPr>
        </p:nvSpPr>
        <p:spPr>
          <a:xfrm>
            <a:off x="915052" y="3085688"/>
            <a:ext cx="4639929" cy="2514600"/>
          </a:xfrm>
        </p:spPr>
        <p:txBody>
          <a:bodyPr>
            <a:noAutofit/>
          </a:bodyPr>
          <a:lstStyle>
            <a:lvl1pPr marL="0" indent="0">
              <a:lnSpc>
                <a:spcPct val="110000"/>
              </a:lnSpc>
              <a:buFontTx/>
              <a:buNone/>
              <a:defRPr sz="1400" b="0" i="0">
                <a:solidFill>
                  <a:schemeClr val="tx1">
                    <a:alpha val="90000"/>
                  </a:schemeClr>
                </a:solidFill>
              </a:defRPr>
            </a:lvl1pPr>
            <a:lvl2pPr>
              <a:defRPr sz="1436"/>
            </a:lvl2pPr>
            <a:lvl3pPr>
              <a:defRPr sz="1436"/>
            </a:lvl3pPr>
            <a:lvl4pPr>
              <a:defRPr sz="1436"/>
            </a:lvl4pPr>
            <a:lvl5pPr>
              <a:defRPr sz="1436"/>
            </a:lvl5pPr>
          </a:lstStyle>
          <a:p>
            <a:pPr lvl="0"/>
            <a:r>
              <a:rPr lang="en-US" dirty="0"/>
              <a:t>Donec id </a:t>
            </a:r>
            <a:r>
              <a:rPr lang="en-US" dirty="0" err="1"/>
              <a:t>elit</a:t>
            </a:r>
            <a:r>
              <a:rPr lang="en-US" dirty="0"/>
              <a:t> non mi porta gravida at </a:t>
            </a:r>
            <a:r>
              <a:rPr lang="en-US" dirty="0" err="1"/>
              <a:t>eget</a:t>
            </a:r>
            <a:r>
              <a:rPr lang="en-US" dirty="0"/>
              <a:t> </a:t>
            </a:r>
            <a:r>
              <a:rPr lang="en-US" dirty="0" err="1"/>
              <a:t>metus</a:t>
            </a:r>
            <a:r>
              <a:rPr lang="en-US" dirty="0"/>
              <a:t>. Maecenas sed diam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Nulla</a:t>
            </a:r>
            <a:r>
              <a:rPr lang="en-US" dirty="0"/>
              <a:t> vitae </a:t>
            </a:r>
            <a:r>
              <a:rPr lang="en-US" dirty="0" err="1"/>
              <a:t>elit</a:t>
            </a:r>
            <a:r>
              <a:rPr lang="en-US" dirty="0"/>
              <a:t> libero, a pharetra </a:t>
            </a:r>
            <a:r>
              <a:rPr lang="en-US" dirty="0" err="1"/>
              <a:t>augue</a:t>
            </a:r>
            <a:r>
              <a:rPr lang="en-US" dirty="0"/>
              <a:t>. Maecenas </a:t>
            </a:r>
            <a:r>
              <a:rPr lang="en-US" dirty="0" err="1"/>
              <a:t>faucibus</a:t>
            </a:r>
            <a:r>
              <a:rPr lang="en-US" dirty="0"/>
              <a:t> </a:t>
            </a:r>
            <a:r>
              <a:rPr lang="en-US" dirty="0" err="1"/>
              <a:t>mollis</a:t>
            </a:r>
            <a:r>
              <a:rPr lang="en-US" dirty="0"/>
              <a:t> </a:t>
            </a:r>
            <a:r>
              <a:rPr lang="en-US" dirty="0" err="1"/>
              <a:t>interdum</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a:t>
            </a:r>
          </a:p>
        </p:txBody>
      </p:sp>
      <p:sp>
        <p:nvSpPr>
          <p:cNvPr id="8" name="Title 1">
            <a:extLst>
              <a:ext uri="{FF2B5EF4-FFF2-40B4-BE49-F238E27FC236}">
                <a16:creationId xmlns:a16="http://schemas.microsoft.com/office/drawing/2014/main" id="{2B90571E-7850-584B-B6CF-FCD4B8350E62}"/>
              </a:ext>
            </a:extLst>
          </p:cNvPr>
          <p:cNvSpPr>
            <a:spLocks noGrp="1"/>
          </p:cNvSpPr>
          <p:nvPr>
            <p:ph type="title" hasCustomPrompt="1"/>
          </p:nvPr>
        </p:nvSpPr>
        <p:spPr>
          <a:xfrm>
            <a:off x="915051" y="772611"/>
            <a:ext cx="4639928" cy="1073884"/>
          </a:xfrm>
          <a:noFill/>
        </p:spPr>
        <p:txBody>
          <a:bodyPr vert="horz" wrap="square" lIns="0" tIns="0" rIns="0" bIns="0" rtlCol="0" anchor="b" anchorCtr="0">
            <a:noAutofit/>
          </a:bodyPr>
          <a:lstStyle>
            <a:lvl1pPr marL="0" indent="0">
              <a:lnSpc>
                <a:spcPct val="80000"/>
              </a:lnSpc>
              <a:spcBef>
                <a:spcPts val="0"/>
              </a:spcBef>
              <a:buFont typeface="Arial" pitchFamily="34" charset="0"/>
              <a:buNone/>
              <a:defRPr lang="en-US" sz="4000" b="1" i="0">
                <a:ea typeface="Roboto" panose="02000000000000000000" pitchFamily="2" charset="0"/>
              </a:defRPr>
            </a:lvl1pPr>
          </a:lstStyle>
          <a:p>
            <a:pPr marL="0" lvl="0" indent="0">
              <a:spcBef>
                <a:spcPts val="0"/>
              </a:spcBef>
              <a:buFont typeface="Arial" pitchFamily="34" charset="0"/>
              <a:buNone/>
            </a:pPr>
            <a:r>
              <a:rPr lang="en-US" dirty="0"/>
              <a:t>Title</a:t>
            </a:r>
          </a:p>
        </p:txBody>
      </p:sp>
      <p:sp>
        <p:nvSpPr>
          <p:cNvPr id="10" name="Text Placeholder 2">
            <a:extLst>
              <a:ext uri="{FF2B5EF4-FFF2-40B4-BE49-F238E27FC236}">
                <a16:creationId xmlns:a16="http://schemas.microsoft.com/office/drawing/2014/main" id="{FB2C18DB-E0C0-9E40-9ED6-7F7B439936B7}"/>
              </a:ext>
            </a:extLst>
          </p:cNvPr>
          <p:cNvSpPr>
            <a:spLocks noGrp="1"/>
          </p:cNvSpPr>
          <p:nvPr>
            <p:ph type="body" sz="quarter" idx="21" hasCustomPrompt="1"/>
          </p:nvPr>
        </p:nvSpPr>
        <p:spPr>
          <a:xfrm>
            <a:off x="915052" y="1983768"/>
            <a:ext cx="4639929" cy="403688"/>
          </a:xfrm>
        </p:spPr>
        <p:txBody>
          <a:bodyPr lIns="0" anchor="ctr">
            <a:normAutofit/>
          </a:bodyPr>
          <a:lstStyle>
            <a:lvl1pPr marL="0" indent="0">
              <a:buFontTx/>
              <a:buNone/>
              <a:defRPr sz="1800" b="0" i="1">
                <a:solidFill>
                  <a:schemeClr val="tx2">
                    <a:alpha val="90000"/>
                  </a:schemeClr>
                </a:solidFill>
                <a:latin typeface="Cambria" panose="02040503050406030204" pitchFamily="18" charset="0"/>
              </a:defRPr>
            </a:lvl1pPr>
            <a:lvl2pPr>
              <a:defRPr sz="1436"/>
            </a:lvl2pPr>
            <a:lvl3pPr>
              <a:defRPr sz="1436"/>
            </a:lvl3pPr>
            <a:lvl4pPr>
              <a:defRPr sz="1436"/>
            </a:lvl4pPr>
            <a:lvl5pPr>
              <a:defRPr sz="1436"/>
            </a:lvl5pPr>
          </a:lstStyle>
          <a:p>
            <a:pPr lvl="0"/>
            <a:r>
              <a:rPr lang="en-US" dirty="0"/>
              <a:t>Lead sentence if needed 18pt font</a:t>
            </a:r>
          </a:p>
        </p:txBody>
      </p:sp>
      <p:cxnSp>
        <p:nvCxnSpPr>
          <p:cNvPr id="9" name="Straight Connector 8">
            <a:extLst>
              <a:ext uri="{FF2B5EF4-FFF2-40B4-BE49-F238E27FC236}">
                <a16:creationId xmlns:a16="http://schemas.microsoft.com/office/drawing/2014/main" id="{668D61E5-47C1-B343-8076-B0A6684DB5A9}"/>
              </a:ext>
              <a:ext uri="{C183D7F6-B498-43B3-948B-1728B52AA6E4}">
                <adec:decorative xmlns:adec="http://schemas.microsoft.com/office/drawing/2017/decorative" val="1"/>
              </a:ext>
            </a:extLst>
          </p:cNvPr>
          <p:cNvCxnSpPr>
            <a:cxnSpLocks/>
          </p:cNvCxnSpPr>
          <p:nvPr userDrawn="1"/>
        </p:nvCxnSpPr>
        <p:spPr>
          <a:xfrm>
            <a:off x="915051" y="2715970"/>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pic>
        <p:nvPicPr>
          <p:cNvPr id="13" name="Graphic 12">
            <a:extLst>
              <a:ext uri="{FF2B5EF4-FFF2-40B4-BE49-F238E27FC236}">
                <a16:creationId xmlns:a16="http://schemas.microsoft.com/office/drawing/2014/main" id="{F5C684E6-C7D4-144C-9001-2716F124B3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
        <p:nvSpPr>
          <p:cNvPr id="12" name="Slide Number Placeholder 2">
            <a:extLst>
              <a:ext uri="{FF2B5EF4-FFF2-40B4-BE49-F238E27FC236}">
                <a16:creationId xmlns:a16="http://schemas.microsoft.com/office/drawing/2014/main" id="{EEF4FC2F-DAA0-F341-92D7-AB4FF591EFA0}"/>
              </a:ext>
            </a:extLst>
          </p:cNvPr>
          <p:cNvSpPr>
            <a:spLocks noGrp="1"/>
          </p:cNvSpPr>
          <p:nvPr>
            <p:ph type="sldNum" sz="quarter" idx="10"/>
          </p:nvPr>
        </p:nvSpPr>
        <p:spPr>
          <a:xfrm>
            <a:off x="11707151" y="6354240"/>
            <a:ext cx="399651" cy="312098"/>
          </a:xfrm>
        </p:spPr>
        <p:txBody>
          <a:bodyPr/>
          <a:lstStyle>
            <a:lvl1pPr>
              <a:defRPr>
                <a:solidFill>
                  <a:schemeClr val="bg2"/>
                </a:solidFill>
              </a:defRPr>
            </a:lvl1pPr>
          </a:lstStyle>
          <a:p>
            <a:fld id="{234755BD-B4AC-9044-BCE4-27904766F8BB}" type="slidenum">
              <a:rPr lang="en-US" smtClean="0"/>
              <a:pPr/>
              <a:t>‹#›</a:t>
            </a:fld>
            <a:endParaRPr lang="en-US" dirty="0"/>
          </a:p>
        </p:txBody>
      </p:sp>
    </p:spTree>
    <p:extLst>
      <p:ext uri="{BB962C8B-B14F-4D97-AF65-F5344CB8AC3E}">
        <p14:creationId xmlns:p14="http://schemas.microsoft.com/office/powerpoint/2010/main" val="2904969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Divider - Blue">
    <p:bg>
      <p:bgPr>
        <a:solidFill>
          <a:srgbClr val="113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68A5-AEEA-3C4B-9311-D39C8A6BFD34}"/>
              </a:ext>
            </a:extLst>
          </p:cNvPr>
          <p:cNvSpPr>
            <a:spLocks noGrp="1"/>
          </p:cNvSpPr>
          <p:nvPr>
            <p:ph type="title" hasCustomPrompt="1"/>
          </p:nvPr>
        </p:nvSpPr>
        <p:spPr>
          <a:xfrm>
            <a:off x="910828" y="1918506"/>
            <a:ext cx="10366861" cy="2054670"/>
          </a:xfrm>
        </p:spPr>
        <p:txBody>
          <a:bodyPr/>
          <a:lstStyle>
            <a:lvl1pPr>
              <a:defRPr sz="6000" b="1" i="0" baseline="0">
                <a:solidFill>
                  <a:schemeClr val="bg2"/>
                </a:solidFill>
                <a:latin typeface="Arial Narrow" panose="020B0604020202020204" pitchFamily="34" charset="0"/>
                <a:cs typeface="Arial Narrow" panose="020B0604020202020204" pitchFamily="34" charset="0"/>
              </a:defRPr>
            </a:lvl1pPr>
          </a:lstStyle>
          <a:p>
            <a:r>
              <a:rPr lang="en-US" dirty="0"/>
              <a:t>Section title</a:t>
            </a:r>
          </a:p>
        </p:txBody>
      </p:sp>
      <p:sp>
        <p:nvSpPr>
          <p:cNvPr id="3" name="Slide Number Placeholder 2">
            <a:extLst>
              <a:ext uri="{FF2B5EF4-FFF2-40B4-BE49-F238E27FC236}">
                <a16:creationId xmlns:a16="http://schemas.microsoft.com/office/drawing/2014/main" id="{0D9A5CA4-1ADF-144F-BE0A-6629F3D76F5B}"/>
              </a:ext>
            </a:extLst>
          </p:cNvPr>
          <p:cNvSpPr>
            <a:spLocks noGrp="1"/>
          </p:cNvSpPr>
          <p:nvPr>
            <p:ph type="sldNum" sz="quarter" idx="10"/>
          </p:nvPr>
        </p:nvSpPr>
        <p:spPr/>
        <p:txBody>
          <a:bodyPr/>
          <a:lstStyle>
            <a:lvl1pPr>
              <a:defRPr>
                <a:solidFill>
                  <a:schemeClr val="bg2"/>
                </a:solidFill>
              </a:defRPr>
            </a:lvl1pPr>
          </a:lstStyle>
          <a:p>
            <a:fld id="{234755BD-B4AC-9044-BCE4-27904766F8BB}" type="slidenum">
              <a:rPr lang="en-US" smtClean="0"/>
              <a:pPr/>
              <a:t>‹#›</a:t>
            </a:fld>
            <a:endParaRPr lang="en-US" dirty="0"/>
          </a:p>
        </p:txBody>
      </p:sp>
      <p:cxnSp>
        <p:nvCxnSpPr>
          <p:cNvPr id="7" name="Straight Connector 6">
            <a:extLst>
              <a:ext uri="{FF2B5EF4-FFF2-40B4-BE49-F238E27FC236}">
                <a16:creationId xmlns:a16="http://schemas.microsoft.com/office/drawing/2014/main" id="{D590582C-FEDF-5C45-8674-2DEE1202D8CC}"/>
              </a:ext>
              <a:ext uri="{C183D7F6-B498-43B3-948B-1728B52AA6E4}">
                <adec:decorative xmlns:adec="http://schemas.microsoft.com/office/drawing/2017/decorative" val="1"/>
              </a:ext>
            </a:extLst>
          </p:cNvPr>
          <p:cNvCxnSpPr>
            <a:cxnSpLocks/>
          </p:cNvCxnSpPr>
          <p:nvPr userDrawn="1"/>
        </p:nvCxnSpPr>
        <p:spPr>
          <a:xfrm>
            <a:off x="914312" y="4387948"/>
            <a:ext cx="1172603" cy="0"/>
          </a:xfrm>
          <a:prstGeom prst="line">
            <a:avLst/>
          </a:prstGeom>
          <a:ln w="76200"/>
        </p:spPr>
        <p:style>
          <a:lnRef idx="1">
            <a:schemeClr val="accent2"/>
          </a:lnRef>
          <a:fillRef idx="0">
            <a:schemeClr val="accent2"/>
          </a:fillRef>
          <a:effectRef idx="0">
            <a:schemeClr val="accent2"/>
          </a:effectRef>
          <a:fontRef idx="minor">
            <a:schemeClr val="tx1"/>
          </a:fontRef>
        </p:style>
      </p:cxnSp>
      <p:pic>
        <p:nvPicPr>
          <p:cNvPr id="13" name="Graphic 12" descr="Logo of Federal Student Aid, An Office of the U.S. Department of Education">
            <a:extLst>
              <a:ext uri="{FF2B5EF4-FFF2-40B4-BE49-F238E27FC236}">
                <a16:creationId xmlns:a16="http://schemas.microsoft.com/office/drawing/2014/main" id="{8EBA7DC6-560A-8F4D-B2A9-98779FC64A7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Tree>
    <p:extLst>
      <p:ext uri="{BB962C8B-B14F-4D97-AF65-F5344CB8AC3E}">
        <p14:creationId xmlns:p14="http://schemas.microsoft.com/office/powerpoint/2010/main" val="476391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s with Photo - 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028C5A-08E7-BC42-BC24-7B607EC484CD}"/>
              </a:ext>
            </a:extLst>
          </p:cNvPr>
          <p:cNvSpPr>
            <a:spLocks noGrp="1"/>
          </p:cNvSpPr>
          <p:nvPr>
            <p:ph type="sldNum" sz="quarter" idx="10"/>
          </p:nvPr>
        </p:nvSpPr>
        <p:spPr/>
        <p:txBody>
          <a:bodyPr/>
          <a:lstStyle/>
          <a:p>
            <a:fld id="{234755BD-B4AC-9044-BCE4-27904766F8BB}" type="slidenum">
              <a:rPr lang="en-US" smtClean="0"/>
              <a:pPr/>
              <a:t>‹#›</a:t>
            </a:fld>
            <a:endParaRPr lang="en-US"/>
          </a:p>
        </p:txBody>
      </p:sp>
      <p:sp>
        <p:nvSpPr>
          <p:cNvPr id="5" name="Picture Placeholder 2">
            <a:extLst>
              <a:ext uri="{FF2B5EF4-FFF2-40B4-BE49-F238E27FC236}">
                <a16:creationId xmlns:a16="http://schemas.microsoft.com/office/drawing/2014/main" id="{0BDE5F3D-CEC7-574F-8B1A-72CDC410BE62}"/>
              </a:ext>
            </a:extLst>
          </p:cNvPr>
          <p:cNvSpPr>
            <a:spLocks noGrp="1" noChangeAspect="1"/>
          </p:cNvSpPr>
          <p:nvPr>
            <p:ph type="pic" idx="1"/>
          </p:nvPr>
        </p:nvSpPr>
        <p:spPr>
          <a:xfrm>
            <a:off x="1" y="0"/>
            <a:ext cx="3458849" cy="6858000"/>
          </a:xfrm>
          <a:solidFill>
            <a:schemeClr val="bg1">
              <a:lumMod val="95000"/>
            </a:schemeClr>
          </a:solidFill>
        </p:spPr>
        <p:txBody>
          <a:bodyPr anchor="t"/>
          <a:lstStyle>
            <a:lvl1pPr marL="0" indent="0" algn="l">
              <a:buNone/>
              <a:defRPr sz="3200">
                <a:solidFill>
                  <a:schemeClr val="bg1">
                    <a:lumMod val="75000"/>
                  </a:schemeClr>
                </a:solidFill>
              </a:defRPr>
            </a:lvl1pPr>
            <a:lvl2pPr marL="457099" indent="0">
              <a:buNone/>
              <a:defRPr sz="2799"/>
            </a:lvl2pPr>
            <a:lvl3pPr marL="914196" indent="0">
              <a:buNone/>
              <a:defRPr sz="2400"/>
            </a:lvl3pPr>
            <a:lvl4pPr marL="1371294" indent="0">
              <a:buNone/>
              <a:defRPr sz="2000"/>
            </a:lvl4pPr>
            <a:lvl5pPr marL="1828393" indent="0">
              <a:buNone/>
              <a:defRPr sz="2000"/>
            </a:lvl5pPr>
            <a:lvl6pPr marL="2285490" indent="0">
              <a:buNone/>
              <a:defRPr sz="2000"/>
            </a:lvl6pPr>
            <a:lvl7pPr marL="2742587" indent="0">
              <a:buNone/>
              <a:defRPr sz="2000"/>
            </a:lvl7pPr>
            <a:lvl8pPr marL="3199687" indent="0">
              <a:buNone/>
              <a:defRPr sz="2000"/>
            </a:lvl8pPr>
            <a:lvl9pPr marL="3656783" indent="0">
              <a:buNone/>
              <a:defRPr sz="2000"/>
            </a:lvl9pPr>
          </a:lstStyle>
          <a:p>
            <a:r>
              <a:rPr lang="en-US"/>
              <a:t>Click icon to add picture</a:t>
            </a:r>
          </a:p>
        </p:txBody>
      </p:sp>
      <p:sp>
        <p:nvSpPr>
          <p:cNvPr id="7" name="Text Placeholder 2">
            <a:extLst>
              <a:ext uri="{FF2B5EF4-FFF2-40B4-BE49-F238E27FC236}">
                <a16:creationId xmlns:a16="http://schemas.microsoft.com/office/drawing/2014/main" id="{D8C6D2D4-8D7D-244C-AF2D-34CB46657419}"/>
              </a:ext>
            </a:extLst>
          </p:cNvPr>
          <p:cNvSpPr>
            <a:spLocks noGrp="1"/>
          </p:cNvSpPr>
          <p:nvPr>
            <p:ph type="body" sz="quarter" idx="21" hasCustomPrompt="1"/>
          </p:nvPr>
        </p:nvSpPr>
        <p:spPr>
          <a:xfrm>
            <a:off x="3939605" y="2037562"/>
            <a:ext cx="7337344" cy="365126"/>
          </a:xfrm>
        </p:spPr>
        <p:txBody>
          <a:bodyPr lIns="0">
            <a:normAutofit/>
          </a:bodyPr>
          <a:lstStyle>
            <a:lvl1pPr marL="0" indent="0">
              <a:buFontTx/>
              <a:buNone/>
              <a:defRPr sz="1800" b="0" i="1">
                <a:solidFill>
                  <a:schemeClr val="tx2">
                    <a:alpha val="90000"/>
                  </a:schemeClr>
                </a:solidFill>
                <a:latin typeface="Cambria" panose="02040503050406030204" pitchFamily="18" charset="0"/>
              </a:defRPr>
            </a:lvl1pPr>
            <a:lvl2pPr>
              <a:defRPr sz="1436"/>
            </a:lvl2pPr>
            <a:lvl3pPr>
              <a:defRPr sz="1436"/>
            </a:lvl3pPr>
            <a:lvl4pPr>
              <a:defRPr sz="1436"/>
            </a:lvl4pPr>
            <a:lvl5pPr>
              <a:defRPr sz="1436"/>
            </a:lvl5pPr>
          </a:lstStyle>
          <a:p>
            <a:pPr lvl="0"/>
            <a:r>
              <a:rPr lang="en-US" dirty="0"/>
              <a:t>Subtitle if needed Cambria Italic 18pt font lorem ipsum</a:t>
            </a:r>
          </a:p>
        </p:txBody>
      </p:sp>
      <p:cxnSp>
        <p:nvCxnSpPr>
          <p:cNvPr id="8" name="Straight Connector 7">
            <a:extLst>
              <a:ext uri="{FF2B5EF4-FFF2-40B4-BE49-F238E27FC236}">
                <a16:creationId xmlns:a16="http://schemas.microsoft.com/office/drawing/2014/main" id="{CDA05FE6-20DB-9040-BA17-770A53015C9F}"/>
              </a:ext>
              <a:ext uri="{C183D7F6-B498-43B3-948B-1728B52AA6E4}">
                <adec:decorative xmlns:adec="http://schemas.microsoft.com/office/drawing/2017/decorative" val="1"/>
              </a:ext>
            </a:extLst>
          </p:cNvPr>
          <p:cNvCxnSpPr>
            <a:cxnSpLocks/>
          </p:cNvCxnSpPr>
          <p:nvPr userDrawn="1"/>
        </p:nvCxnSpPr>
        <p:spPr>
          <a:xfrm>
            <a:off x="3939605" y="2702071"/>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5" name="Title 4">
            <a:extLst>
              <a:ext uri="{FF2B5EF4-FFF2-40B4-BE49-F238E27FC236}">
                <a16:creationId xmlns:a16="http://schemas.microsoft.com/office/drawing/2014/main" id="{7931B1DB-C293-A840-B75B-BE17B0817D5B}"/>
              </a:ext>
            </a:extLst>
          </p:cNvPr>
          <p:cNvSpPr>
            <a:spLocks noGrp="1"/>
          </p:cNvSpPr>
          <p:nvPr>
            <p:ph type="title" hasCustomPrompt="1"/>
          </p:nvPr>
        </p:nvSpPr>
        <p:spPr>
          <a:xfrm>
            <a:off x="3939605" y="737889"/>
            <a:ext cx="7337344" cy="1107491"/>
          </a:xfrm>
        </p:spPr>
        <p:txBody>
          <a:bodyPr>
            <a:noAutofit/>
          </a:bodyPr>
          <a:lstStyle>
            <a:lvl1pPr>
              <a:defRPr sz="4000"/>
            </a:lvl1pPr>
          </a:lstStyle>
          <a:p>
            <a:r>
              <a:rPr lang="en-US" dirty="0"/>
              <a:t>title</a:t>
            </a:r>
          </a:p>
        </p:txBody>
      </p:sp>
      <p:pic>
        <p:nvPicPr>
          <p:cNvPr id="11" name="Graphic 10">
            <a:extLst>
              <a:ext uri="{FF2B5EF4-FFF2-40B4-BE49-F238E27FC236}">
                <a16:creationId xmlns:a16="http://schemas.microsoft.com/office/drawing/2014/main" id="{1D6A5F09-9BAA-1748-B50D-4FF3355FB20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
        <p:nvSpPr>
          <p:cNvPr id="12" name="Text Placeholder 2">
            <a:extLst>
              <a:ext uri="{FF2B5EF4-FFF2-40B4-BE49-F238E27FC236}">
                <a16:creationId xmlns:a16="http://schemas.microsoft.com/office/drawing/2014/main" id="{478EBD1C-4A03-344E-918F-975F55317B28}"/>
              </a:ext>
            </a:extLst>
          </p:cNvPr>
          <p:cNvSpPr>
            <a:spLocks noGrp="1"/>
          </p:cNvSpPr>
          <p:nvPr>
            <p:ph type="body" sz="quarter" idx="24" hasCustomPrompt="1"/>
          </p:nvPr>
        </p:nvSpPr>
        <p:spPr>
          <a:xfrm>
            <a:off x="3961076" y="3710754"/>
            <a:ext cx="3407194" cy="2183154"/>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tx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a:t>
            </a:r>
          </a:p>
        </p:txBody>
      </p:sp>
      <p:sp>
        <p:nvSpPr>
          <p:cNvPr id="13" name="Text Placeholder 2">
            <a:extLst>
              <a:ext uri="{FF2B5EF4-FFF2-40B4-BE49-F238E27FC236}">
                <a16:creationId xmlns:a16="http://schemas.microsoft.com/office/drawing/2014/main" id="{F355F047-E3CB-C642-868A-FFACFF64801A}"/>
              </a:ext>
            </a:extLst>
          </p:cNvPr>
          <p:cNvSpPr>
            <a:spLocks noGrp="1"/>
          </p:cNvSpPr>
          <p:nvPr>
            <p:ph type="body" sz="quarter" idx="25" hasCustomPrompt="1"/>
          </p:nvPr>
        </p:nvSpPr>
        <p:spPr>
          <a:xfrm>
            <a:off x="3961076" y="3077953"/>
            <a:ext cx="2646447"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17" name="Text Placeholder 2">
            <a:extLst>
              <a:ext uri="{FF2B5EF4-FFF2-40B4-BE49-F238E27FC236}">
                <a16:creationId xmlns:a16="http://schemas.microsoft.com/office/drawing/2014/main" id="{EC06D661-DE1A-2944-B5ED-77C44A10A3AD}"/>
              </a:ext>
            </a:extLst>
          </p:cNvPr>
          <p:cNvSpPr>
            <a:spLocks noGrp="1"/>
          </p:cNvSpPr>
          <p:nvPr>
            <p:ph type="body" sz="quarter" idx="26" hasCustomPrompt="1"/>
          </p:nvPr>
        </p:nvSpPr>
        <p:spPr>
          <a:xfrm>
            <a:off x="7870496" y="3710754"/>
            <a:ext cx="3407194" cy="2183154"/>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tx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a:t>
            </a:r>
          </a:p>
        </p:txBody>
      </p:sp>
      <p:sp>
        <p:nvSpPr>
          <p:cNvPr id="18" name="Text Placeholder 2">
            <a:extLst>
              <a:ext uri="{FF2B5EF4-FFF2-40B4-BE49-F238E27FC236}">
                <a16:creationId xmlns:a16="http://schemas.microsoft.com/office/drawing/2014/main" id="{F102AB95-B9E0-5F4B-A8F4-DA33CF59B511}"/>
              </a:ext>
            </a:extLst>
          </p:cNvPr>
          <p:cNvSpPr>
            <a:spLocks noGrp="1"/>
          </p:cNvSpPr>
          <p:nvPr>
            <p:ph type="body" sz="quarter" idx="27" hasCustomPrompt="1"/>
          </p:nvPr>
        </p:nvSpPr>
        <p:spPr>
          <a:xfrm>
            <a:off x="7870496" y="3077953"/>
            <a:ext cx="2646447"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Tree>
    <p:extLst>
      <p:ext uri="{BB962C8B-B14F-4D97-AF65-F5344CB8AC3E}">
        <p14:creationId xmlns:p14="http://schemas.microsoft.com/office/powerpoint/2010/main" val="2845655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with Chart Area - 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A68FCD-9F1F-784F-9A7E-6E9161A1EF6C}"/>
              </a:ext>
            </a:extLst>
          </p:cNvPr>
          <p:cNvSpPr>
            <a:spLocks noGrp="1"/>
          </p:cNvSpPr>
          <p:nvPr>
            <p:ph type="sldNum" sz="quarter" idx="10"/>
          </p:nvPr>
        </p:nvSpPr>
        <p:spPr/>
        <p:txBody>
          <a:bodyPr/>
          <a:lstStyle/>
          <a:p>
            <a:fld id="{234755BD-B4AC-9044-BCE4-27904766F8BB}" type="slidenum">
              <a:rPr lang="en-US" smtClean="0"/>
              <a:pPr/>
              <a:t>‹#›</a:t>
            </a:fld>
            <a:endParaRPr lang="en-US"/>
          </a:p>
        </p:txBody>
      </p:sp>
      <p:sp>
        <p:nvSpPr>
          <p:cNvPr id="7" name="Text Placeholder 2">
            <a:extLst>
              <a:ext uri="{FF2B5EF4-FFF2-40B4-BE49-F238E27FC236}">
                <a16:creationId xmlns:a16="http://schemas.microsoft.com/office/drawing/2014/main" id="{45712B85-1442-6E42-9E7B-4A595CC0E0B8}"/>
              </a:ext>
            </a:extLst>
          </p:cNvPr>
          <p:cNvSpPr>
            <a:spLocks noGrp="1"/>
          </p:cNvSpPr>
          <p:nvPr>
            <p:ph type="body" sz="quarter" idx="20" hasCustomPrompt="1"/>
          </p:nvPr>
        </p:nvSpPr>
        <p:spPr>
          <a:xfrm>
            <a:off x="915053" y="2886637"/>
            <a:ext cx="2856846" cy="2639054"/>
          </a:xfrm>
        </p:spPr>
        <p:txBody>
          <a:bodyPr lIns="0">
            <a:normAutofit/>
          </a:bodyPr>
          <a:lstStyle>
            <a:lvl1pPr marL="0" marR="0" indent="0" algn="l" defTabSz="914196" rtl="0" eaLnBrk="1" fontAlgn="auto" latinLnBrk="0" hangingPunct="1">
              <a:lnSpc>
                <a:spcPct val="110000"/>
              </a:lnSpc>
              <a:spcBef>
                <a:spcPts val="1000"/>
              </a:spcBef>
              <a:spcAft>
                <a:spcPts val="0"/>
              </a:spcAft>
              <a:buClrTx/>
              <a:buSzTx/>
              <a:buFontTx/>
              <a:buNone/>
              <a:tabLst/>
              <a:defRPr sz="1400" b="0" i="0"/>
            </a:lvl1pPr>
            <a:lvl2pPr marL="457099" indent="0">
              <a:buFontTx/>
              <a:buNone/>
              <a:defRPr sz="1401" b="0" i="0"/>
            </a:lvl2pPr>
            <a:lvl3pPr marL="914196" indent="0">
              <a:buFontTx/>
              <a:buNone/>
              <a:defRPr sz="1401" b="0" i="0"/>
            </a:lvl3pPr>
            <a:lvl4pPr>
              <a:defRPr sz="1601"/>
            </a:lvl4pPr>
            <a:lvl5pPr>
              <a:defRPr sz="1601"/>
            </a:lvl5pPr>
          </a:lstStyle>
          <a:p>
            <a:pPr lvl="0"/>
            <a:r>
              <a:rPr lang="en-US" dirty="0"/>
              <a:t>Minimum font size 14pt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a:p>
            <a:pPr marL="0" marR="0" lvl="0" indent="0" algn="l" defTabSz="914196" rtl="0" eaLnBrk="1" fontAlgn="auto" latinLnBrk="0" hangingPunct="1">
              <a:lnSpc>
                <a:spcPct val="90000"/>
              </a:lnSpc>
              <a:spcBef>
                <a:spcPts val="1000"/>
              </a:spcBef>
              <a:spcAft>
                <a:spcPts val="0"/>
              </a:spcAft>
              <a:buClrTx/>
              <a:buSzTx/>
              <a:buFontTx/>
              <a:buNone/>
              <a:tabLst/>
              <a:defRPr/>
            </a:pPr>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23" name="Content Placeholder 22">
            <a:extLst>
              <a:ext uri="{FF2B5EF4-FFF2-40B4-BE49-F238E27FC236}">
                <a16:creationId xmlns:a16="http://schemas.microsoft.com/office/drawing/2014/main" id="{5EF24A01-2572-2E45-B9E5-801C62E84E88}"/>
              </a:ext>
            </a:extLst>
          </p:cNvPr>
          <p:cNvSpPr>
            <a:spLocks noGrp="1"/>
          </p:cNvSpPr>
          <p:nvPr>
            <p:ph sz="quarter" idx="21"/>
          </p:nvPr>
        </p:nvSpPr>
        <p:spPr>
          <a:xfrm>
            <a:off x="4192521" y="2206507"/>
            <a:ext cx="7084428" cy="3319184"/>
          </a:xfrm>
        </p:spPr>
        <p:txBody>
          <a:bodyPr anchor="t"/>
          <a:lstStyle>
            <a:lvl1pPr marL="0" indent="0">
              <a:buNone/>
              <a:defRPr/>
            </a:lvl1pPr>
          </a:lstStyle>
          <a:p>
            <a:pPr lvl="0"/>
            <a:r>
              <a:rPr lang="en-US"/>
              <a:t>Click to edit Master text styles</a:t>
            </a:r>
          </a:p>
        </p:txBody>
      </p:sp>
      <p:cxnSp>
        <p:nvCxnSpPr>
          <p:cNvPr id="11" name="Straight Connector 10">
            <a:extLst>
              <a:ext uri="{FF2B5EF4-FFF2-40B4-BE49-F238E27FC236}">
                <a16:creationId xmlns:a16="http://schemas.microsoft.com/office/drawing/2014/main" id="{8C9FF1C0-504F-9542-AFC1-BC4456815DDF}"/>
              </a:ext>
              <a:ext uri="{C183D7F6-B498-43B3-948B-1728B52AA6E4}">
                <adec:decorative xmlns:adec="http://schemas.microsoft.com/office/drawing/2017/decorative" val="1"/>
              </a:ext>
            </a:extLst>
          </p:cNvPr>
          <p:cNvCxnSpPr>
            <a:cxnSpLocks/>
          </p:cNvCxnSpPr>
          <p:nvPr userDrawn="1"/>
        </p:nvCxnSpPr>
        <p:spPr>
          <a:xfrm>
            <a:off x="905164"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2" name="Title Placeholder 17">
            <a:extLst>
              <a:ext uri="{FF2B5EF4-FFF2-40B4-BE49-F238E27FC236}">
                <a16:creationId xmlns:a16="http://schemas.microsoft.com/office/drawing/2014/main" id="{2884633F-D05A-1843-876F-5EE12D7FC33C}"/>
              </a:ext>
            </a:extLst>
          </p:cNvPr>
          <p:cNvSpPr>
            <a:spLocks noGrp="1"/>
          </p:cNvSpPr>
          <p:nvPr>
            <p:ph type="title"/>
          </p:nvPr>
        </p:nvSpPr>
        <p:spPr>
          <a:xfrm>
            <a:off x="912570" y="349504"/>
            <a:ext cx="8861626" cy="798177"/>
          </a:xfrm>
          <a:prstGeom prst="rect">
            <a:avLst/>
          </a:prstGeom>
        </p:spPr>
        <p:txBody>
          <a:bodyPr vert="horz" lIns="0" tIns="45720" rIns="91440" bIns="45720" rtlCol="0" anchor="b" anchorCtr="0">
            <a:noAutofit/>
          </a:bodyPr>
          <a:lstStyle/>
          <a:p>
            <a:r>
              <a:rPr lang="en-US"/>
              <a:t>Click to edit Master title style</a:t>
            </a:r>
            <a:endParaRPr lang="en-US" dirty="0"/>
          </a:p>
        </p:txBody>
      </p:sp>
      <p:pic>
        <p:nvPicPr>
          <p:cNvPr id="9" name="Graphic 8">
            <a:extLst>
              <a:ext uri="{FF2B5EF4-FFF2-40B4-BE49-F238E27FC236}">
                <a16:creationId xmlns:a16="http://schemas.microsoft.com/office/drawing/2014/main" id="{536A697A-BE11-5E4B-8C4E-4AE342B919B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
        <p:nvSpPr>
          <p:cNvPr id="10" name="Text Placeholder 2">
            <a:extLst>
              <a:ext uri="{FF2B5EF4-FFF2-40B4-BE49-F238E27FC236}">
                <a16:creationId xmlns:a16="http://schemas.microsoft.com/office/drawing/2014/main" id="{5453E883-3F77-3549-9A4A-DC60817595FA}"/>
              </a:ext>
            </a:extLst>
          </p:cNvPr>
          <p:cNvSpPr>
            <a:spLocks noGrp="1"/>
          </p:cNvSpPr>
          <p:nvPr>
            <p:ph type="body" sz="quarter" idx="25" hasCustomPrompt="1"/>
          </p:nvPr>
        </p:nvSpPr>
        <p:spPr>
          <a:xfrm>
            <a:off x="912570" y="2206507"/>
            <a:ext cx="2856846"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graph description</a:t>
            </a:r>
          </a:p>
        </p:txBody>
      </p:sp>
    </p:spTree>
    <p:extLst>
      <p:ext uri="{BB962C8B-B14F-4D97-AF65-F5344CB8AC3E}">
        <p14:creationId xmlns:p14="http://schemas.microsoft.com/office/powerpoint/2010/main" val="36750251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atistic and Photo_Dark">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2A85D7E9-D0A0-0A48-99F2-7B1C96ADBF21}"/>
              </a:ext>
            </a:extLst>
          </p:cNvPr>
          <p:cNvSpPr>
            <a:spLocks noGrp="1" noChangeAspect="1"/>
          </p:cNvSpPr>
          <p:nvPr>
            <p:ph type="pic" idx="1"/>
          </p:nvPr>
        </p:nvSpPr>
        <p:spPr>
          <a:xfrm>
            <a:off x="6096595" y="0"/>
            <a:ext cx="6101503" cy="6858000"/>
          </a:xfrm>
          <a:solidFill>
            <a:schemeClr val="bg1">
              <a:lumMod val="95000"/>
            </a:schemeClr>
          </a:solidFill>
        </p:spPr>
        <p:txBody>
          <a:bodyPr anchor="t"/>
          <a:lstStyle>
            <a:lvl1pPr marL="0" indent="0" algn="ctr">
              <a:buNone/>
              <a:defRPr sz="3200">
                <a:solidFill>
                  <a:schemeClr val="bg1">
                    <a:lumMod val="75000"/>
                  </a:schemeClr>
                </a:solidFill>
              </a:defRPr>
            </a:lvl1pPr>
            <a:lvl2pPr marL="457099" indent="0">
              <a:buNone/>
              <a:defRPr sz="2799"/>
            </a:lvl2pPr>
            <a:lvl3pPr marL="914196" indent="0">
              <a:buNone/>
              <a:defRPr sz="2400"/>
            </a:lvl3pPr>
            <a:lvl4pPr marL="1371294" indent="0">
              <a:buNone/>
              <a:defRPr sz="2000"/>
            </a:lvl4pPr>
            <a:lvl5pPr marL="1828393" indent="0">
              <a:buNone/>
              <a:defRPr sz="2000"/>
            </a:lvl5pPr>
            <a:lvl6pPr marL="2285490" indent="0">
              <a:buNone/>
              <a:defRPr sz="2000"/>
            </a:lvl6pPr>
            <a:lvl7pPr marL="2742587" indent="0">
              <a:buNone/>
              <a:defRPr sz="2000"/>
            </a:lvl7pPr>
            <a:lvl8pPr marL="3199687" indent="0">
              <a:buNone/>
              <a:defRPr sz="2000"/>
            </a:lvl8pPr>
            <a:lvl9pPr marL="3656783" indent="0">
              <a:buNone/>
              <a:defRPr sz="2000"/>
            </a:lvl9pPr>
          </a:lstStyle>
          <a:p>
            <a:r>
              <a:rPr lang="en-US"/>
              <a:t>Click icon to add picture</a:t>
            </a:r>
            <a:endParaRPr lang="en-US" dirty="0"/>
          </a:p>
        </p:txBody>
      </p:sp>
      <p:sp>
        <p:nvSpPr>
          <p:cNvPr id="2" name="Rectangle 1">
            <a:extLst>
              <a:ext uri="{FF2B5EF4-FFF2-40B4-BE49-F238E27FC236}">
                <a16:creationId xmlns:a16="http://schemas.microsoft.com/office/drawing/2014/main" id="{A664C960-FA1B-D841-83EE-33E7F21A1113}"/>
              </a:ext>
            </a:extLst>
          </p:cNvPr>
          <p:cNvSpPr/>
          <p:nvPr userDrawn="1"/>
        </p:nvSpPr>
        <p:spPr>
          <a:xfrm>
            <a:off x="0" y="0"/>
            <a:ext cx="6099048" cy="6858000"/>
          </a:xfrm>
          <a:prstGeom prst="rect">
            <a:avLst/>
          </a:prstGeom>
          <a:solidFill>
            <a:srgbClr val="113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F5C684E6-C7D4-144C-9001-2716F124B3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cxnSp>
        <p:nvCxnSpPr>
          <p:cNvPr id="15" name="Straight Connector 14">
            <a:extLst>
              <a:ext uri="{FF2B5EF4-FFF2-40B4-BE49-F238E27FC236}">
                <a16:creationId xmlns:a16="http://schemas.microsoft.com/office/drawing/2014/main" id="{4048A969-2DDF-2343-8D34-6E1A3F1D55D4}"/>
              </a:ext>
              <a:ext uri="{C183D7F6-B498-43B3-948B-1728B52AA6E4}">
                <adec:decorative xmlns:adec="http://schemas.microsoft.com/office/drawing/2017/decorative" val="1"/>
              </a:ext>
            </a:extLst>
          </p:cNvPr>
          <p:cNvCxnSpPr>
            <a:cxnSpLocks/>
          </p:cNvCxnSpPr>
          <p:nvPr userDrawn="1"/>
        </p:nvCxnSpPr>
        <p:spPr>
          <a:xfrm>
            <a:off x="770128" y="258124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8" name="Text Placeholder 2">
            <a:extLst>
              <a:ext uri="{FF2B5EF4-FFF2-40B4-BE49-F238E27FC236}">
                <a16:creationId xmlns:a16="http://schemas.microsoft.com/office/drawing/2014/main" id="{79BBAC1B-E15C-084A-B799-3284FDDE5E2B}"/>
              </a:ext>
            </a:extLst>
          </p:cNvPr>
          <p:cNvSpPr>
            <a:spLocks noGrp="1"/>
          </p:cNvSpPr>
          <p:nvPr>
            <p:ph type="body" sz="quarter" idx="22" hasCustomPrompt="1"/>
          </p:nvPr>
        </p:nvSpPr>
        <p:spPr>
          <a:xfrm>
            <a:off x="770128" y="3870293"/>
            <a:ext cx="4597400" cy="1729995"/>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bg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p>
        </p:txBody>
      </p:sp>
      <p:sp>
        <p:nvSpPr>
          <p:cNvPr id="19" name="Text Placeholder 2">
            <a:extLst>
              <a:ext uri="{FF2B5EF4-FFF2-40B4-BE49-F238E27FC236}">
                <a16:creationId xmlns:a16="http://schemas.microsoft.com/office/drawing/2014/main" id="{A3BEF983-4BD0-EB4A-97B7-6902CA24EA9E}"/>
              </a:ext>
            </a:extLst>
          </p:cNvPr>
          <p:cNvSpPr>
            <a:spLocks noGrp="1"/>
          </p:cNvSpPr>
          <p:nvPr>
            <p:ph type="body" sz="quarter" idx="23" hasCustomPrompt="1"/>
          </p:nvPr>
        </p:nvSpPr>
        <p:spPr>
          <a:xfrm>
            <a:off x="770128" y="3237493"/>
            <a:ext cx="2646447"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Stat description</a:t>
            </a:r>
          </a:p>
        </p:txBody>
      </p:sp>
      <p:sp>
        <p:nvSpPr>
          <p:cNvPr id="12" name="Text Placeholder 4">
            <a:extLst>
              <a:ext uri="{FF2B5EF4-FFF2-40B4-BE49-F238E27FC236}">
                <a16:creationId xmlns:a16="http://schemas.microsoft.com/office/drawing/2014/main" id="{FC44442F-17F0-6840-98FC-7D0B2934B422}"/>
              </a:ext>
            </a:extLst>
          </p:cNvPr>
          <p:cNvSpPr>
            <a:spLocks noGrp="1"/>
          </p:cNvSpPr>
          <p:nvPr>
            <p:ph type="body" sz="quarter" idx="25" hasCustomPrompt="1"/>
          </p:nvPr>
        </p:nvSpPr>
        <p:spPr>
          <a:xfrm>
            <a:off x="669073" y="1164590"/>
            <a:ext cx="4717759" cy="1402991"/>
          </a:xfrm>
        </p:spPr>
        <p:txBody>
          <a:bodyPr/>
          <a:lstStyle>
            <a:lvl1pPr marL="0" indent="0" algn="l">
              <a:buNone/>
              <a:defRPr sz="9600" b="1" i="0">
                <a:solidFill>
                  <a:schemeClr val="bg1"/>
                </a:solidFill>
                <a:latin typeface="Arial Narrow" panose="020B0604020202020204" pitchFamily="34" charset="0"/>
                <a:cs typeface="Arial Narrow" panose="020B0604020202020204" pitchFamily="34" charset="0"/>
              </a:defRPr>
            </a:lvl1pPr>
          </a:lstStyle>
          <a:p>
            <a:pPr lvl="0"/>
            <a:r>
              <a:rPr lang="en-US" dirty="0"/>
              <a:t>45%</a:t>
            </a:r>
          </a:p>
        </p:txBody>
      </p:sp>
      <p:sp>
        <p:nvSpPr>
          <p:cNvPr id="16" name="Slide Number Placeholder 2">
            <a:extLst>
              <a:ext uri="{FF2B5EF4-FFF2-40B4-BE49-F238E27FC236}">
                <a16:creationId xmlns:a16="http://schemas.microsoft.com/office/drawing/2014/main" id="{A1741DAF-0538-5C40-9F25-82BFABAA9D65}"/>
              </a:ext>
            </a:extLst>
          </p:cNvPr>
          <p:cNvSpPr>
            <a:spLocks noGrp="1"/>
          </p:cNvSpPr>
          <p:nvPr>
            <p:ph type="sldNum" sz="quarter" idx="10"/>
          </p:nvPr>
        </p:nvSpPr>
        <p:spPr>
          <a:xfrm>
            <a:off x="11707151" y="6354240"/>
            <a:ext cx="399651" cy="312098"/>
          </a:xfrm>
        </p:spPr>
        <p:txBody>
          <a:bodyPr/>
          <a:lstStyle>
            <a:lvl1pPr>
              <a:defRPr>
                <a:solidFill>
                  <a:schemeClr val="bg2"/>
                </a:solidFill>
              </a:defRPr>
            </a:lvl1pPr>
          </a:lstStyle>
          <a:p>
            <a:fld id="{234755BD-B4AC-9044-BCE4-27904766F8BB}" type="slidenum">
              <a:rPr lang="en-US" smtClean="0"/>
              <a:pPr/>
              <a:t>‹#›</a:t>
            </a:fld>
            <a:endParaRPr lang="en-US" dirty="0"/>
          </a:p>
        </p:txBody>
      </p:sp>
    </p:spTree>
    <p:extLst>
      <p:ext uri="{BB962C8B-B14F-4D97-AF65-F5344CB8AC3E}">
        <p14:creationId xmlns:p14="http://schemas.microsoft.com/office/powerpoint/2010/main" val="32881719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tistic and Photo_Light">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0A2583F1-527B-FE46-974C-CE1DF96A44BB}"/>
              </a:ext>
            </a:extLst>
          </p:cNvPr>
          <p:cNvSpPr>
            <a:spLocks noGrp="1" noChangeAspect="1"/>
          </p:cNvSpPr>
          <p:nvPr>
            <p:ph type="pic" idx="1"/>
          </p:nvPr>
        </p:nvSpPr>
        <p:spPr>
          <a:xfrm>
            <a:off x="6096595" y="0"/>
            <a:ext cx="6101503" cy="6858000"/>
          </a:xfrm>
          <a:solidFill>
            <a:schemeClr val="bg1">
              <a:lumMod val="95000"/>
            </a:schemeClr>
          </a:solidFill>
        </p:spPr>
        <p:txBody>
          <a:bodyPr anchor="t"/>
          <a:lstStyle>
            <a:lvl1pPr marL="0" indent="0" algn="ctr">
              <a:buNone/>
              <a:defRPr sz="3200">
                <a:solidFill>
                  <a:schemeClr val="bg1">
                    <a:lumMod val="75000"/>
                  </a:schemeClr>
                </a:solidFill>
              </a:defRPr>
            </a:lvl1pPr>
            <a:lvl2pPr marL="457099" indent="0">
              <a:buNone/>
              <a:defRPr sz="2799"/>
            </a:lvl2pPr>
            <a:lvl3pPr marL="914196" indent="0">
              <a:buNone/>
              <a:defRPr sz="2400"/>
            </a:lvl3pPr>
            <a:lvl4pPr marL="1371294" indent="0">
              <a:buNone/>
              <a:defRPr sz="2000"/>
            </a:lvl4pPr>
            <a:lvl5pPr marL="1828393" indent="0">
              <a:buNone/>
              <a:defRPr sz="2000"/>
            </a:lvl5pPr>
            <a:lvl6pPr marL="2285490" indent="0">
              <a:buNone/>
              <a:defRPr sz="2000"/>
            </a:lvl6pPr>
            <a:lvl7pPr marL="2742587" indent="0">
              <a:buNone/>
              <a:defRPr sz="2000"/>
            </a:lvl7pPr>
            <a:lvl8pPr marL="3199687" indent="0">
              <a:buNone/>
              <a:defRPr sz="2000"/>
            </a:lvl8pPr>
            <a:lvl9pPr marL="3656783" indent="0">
              <a:buNone/>
              <a:defRPr sz="2000"/>
            </a:lvl9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048A969-2DDF-2343-8D34-6E1A3F1D55D4}"/>
              </a:ext>
              <a:ext uri="{C183D7F6-B498-43B3-948B-1728B52AA6E4}">
                <adec:decorative xmlns:adec="http://schemas.microsoft.com/office/drawing/2017/decorative" val="1"/>
              </a:ext>
            </a:extLst>
          </p:cNvPr>
          <p:cNvCxnSpPr>
            <a:cxnSpLocks/>
          </p:cNvCxnSpPr>
          <p:nvPr userDrawn="1"/>
        </p:nvCxnSpPr>
        <p:spPr>
          <a:xfrm>
            <a:off x="770128" y="258124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8" name="Text Placeholder 2">
            <a:extLst>
              <a:ext uri="{FF2B5EF4-FFF2-40B4-BE49-F238E27FC236}">
                <a16:creationId xmlns:a16="http://schemas.microsoft.com/office/drawing/2014/main" id="{79BBAC1B-E15C-084A-B799-3284FDDE5E2B}"/>
              </a:ext>
            </a:extLst>
          </p:cNvPr>
          <p:cNvSpPr>
            <a:spLocks noGrp="1"/>
          </p:cNvSpPr>
          <p:nvPr>
            <p:ph type="body" sz="quarter" idx="22" hasCustomPrompt="1"/>
          </p:nvPr>
        </p:nvSpPr>
        <p:spPr>
          <a:xfrm>
            <a:off x="770128" y="3870293"/>
            <a:ext cx="4597400" cy="1729995"/>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tx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a:t>
            </a:r>
          </a:p>
        </p:txBody>
      </p:sp>
      <p:sp>
        <p:nvSpPr>
          <p:cNvPr id="19" name="Text Placeholder 2">
            <a:extLst>
              <a:ext uri="{FF2B5EF4-FFF2-40B4-BE49-F238E27FC236}">
                <a16:creationId xmlns:a16="http://schemas.microsoft.com/office/drawing/2014/main" id="{A3BEF983-4BD0-EB4A-97B7-6902CA24EA9E}"/>
              </a:ext>
            </a:extLst>
          </p:cNvPr>
          <p:cNvSpPr>
            <a:spLocks noGrp="1"/>
          </p:cNvSpPr>
          <p:nvPr>
            <p:ph type="body" sz="quarter" idx="23" hasCustomPrompt="1"/>
          </p:nvPr>
        </p:nvSpPr>
        <p:spPr>
          <a:xfrm>
            <a:off x="770128" y="3237493"/>
            <a:ext cx="2646447"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Stat description</a:t>
            </a:r>
          </a:p>
        </p:txBody>
      </p:sp>
      <p:pic>
        <p:nvPicPr>
          <p:cNvPr id="20" name="Graphic 19">
            <a:extLst>
              <a:ext uri="{FF2B5EF4-FFF2-40B4-BE49-F238E27FC236}">
                <a16:creationId xmlns:a16="http://schemas.microsoft.com/office/drawing/2014/main" id="{A8FA750C-5993-AB41-8B9F-1190E960FEF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
        <p:nvSpPr>
          <p:cNvPr id="9" name="Text Placeholder 4">
            <a:extLst>
              <a:ext uri="{FF2B5EF4-FFF2-40B4-BE49-F238E27FC236}">
                <a16:creationId xmlns:a16="http://schemas.microsoft.com/office/drawing/2014/main" id="{03DE606A-3303-7540-8D87-CA349EB9C5D1}"/>
              </a:ext>
            </a:extLst>
          </p:cNvPr>
          <p:cNvSpPr>
            <a:spLocks noGrp="1"/>
          </p:cNvSpPr>
          <p:nvPr>
            <p:ph type="body" sz="quarter" idx="25" hasCustomPrompt="1"/>
          </p:nvPr>
        </p:nvSpPr>
        <p:spPr>
          <a:xfrm>
            <a:off x="669073" y="1164590"/>
            <a:ext cx="4717759" cy="1402991"/>
          </a:xfrm>
        </p:spPr>
        <p:txBody>
          <a:bodyPr/>
          <a:lstStyle>
            <a:lvl1pPr marL="0" indent="0" algn="l">
              <a:buNone/>
              <a:defRPr sz="9600" b="1" i="0">
                <a:solidFill>
                  <a:schemeClr val="tx1"/>
                </a:solidFill>
                <a:latin typeface="Arial Narrow" panose="020B0604020202020204" pitchFamily="34" charset="0"/>
                <a:cs typeface="Arial Narrow" panose="020B0604020202020204" pitchFamily="34" charset="0"/>
              </a:defRPr>
            </a:lvl1pPr>
          </a:lstStyle>
          <a:p>
            <a:pPr lvl="0"/>
            <a:r>
              <a:rPr lang="en-US" dirty="0"/>
              <a:t>45%</a:t>
            </a:r>
          </a:p>
        </p:txBody>
      </p:sp>
      <p:sp>
        <p:nvSpPr>
          <p:cNvPr id="11" name="Slide Number Placeholder 2">
            <a:extLst>
              <a:ext uri="{FF2B5EF4-FFF2-40B4-BE49-F238E27FC236}">
                <a16:creationId xmlns:a16="http://schemas.microsoft.com/office/drawing/2014/main" id="{4DEFC807-5826-B140-B9AE-E18E0029EBB4}"/>
              </a:ext>
            </a:extLst>
          </p:cNvPr>
          <p:cNvSpPr>
            <a:spLocks noGrp="1"/>
          </p:cNvSpPr>
          <p:nvPr>
            <p:ph type="sldNum" sz="quarter" idx="10"/>
          </p:nvPr>
        </p:nvSpPr>
        <p:spPr>
          <a:xfrm>
            <a:off x="11707151" y="6354240"/>
            <a:ext cx="399651" cy="312098"/>
          </a:xfrm>
        </p:spPr>
        <p:txBody>
          <a:bodyPr/>
          <a:lstStyle>
            <a:lvl1pPr>
              <a:defRPr>
                <a:solidFill>
                  <a:schemeClr val="bg2"/>
                </a:solidFill>
              </a:defRPr>
            </a:lvl1pPr>
          </a:lstStyle>
          <a:p>
            <a:fld id="{234755BD-B4AC-9044-BCE4-27904766F8BB}" type="slidenum">
              <a:rPr lang="en-US" smtClean="0"/>
              <a:pPr/>
              <a:t>‹#›</a:t>
            </a:fld>
            <a:endParaRPr lang="en-US" dirty="0"/>
          </a:p>
        </p:txBody>
      </p:sp>
    </p:spTree>
    <p:extLst>
      <p:ext uri="{BB962C8B-B14F-4D97-AF65-F5344CB8AC3E}">
        <p14:creationId xmlns:p14="http://schemas.microsoft.com/office/powerpoint/2010/main" val="25281694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plit Statistic_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64C960-FA1B-D841-83EE-33E7F21A1113}"/>
              </a:ext>
            </a:extLst>
          </p:cNvPr>
          <p:cNvSpPr/>
          <p:nvPr userDrawn="1"/>
        </p:nvSpPr>
        <p:spPr>
          <a:xfrm>
            <a:off x="0" y="0"/>
            <a:ext cx="12192000" cy="6858000"/>
          </a:xfrm>
          <a:prstGeom prst="rect">
            <a:avLst/>
          </a:prstGeom>
          <a:solidFill>
            <a:srgbClr val="113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F5C684E6-C7D4-144C-9001-2716F124B3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cxnSp>
        <p:nvCxnSpPr>
          <p:cNvPr id="15" name="Straight Connector 14">
            <a:extLst>
              <a:ext uri="{FF2B5EF4-FFF2-40B4-BE49-F238E27FC236}">
                <a16:creationId xmlns:a16="http://schemas.microsoft.com/office/drawing/2014/main" id="{4048A969-2DDF-2343-8D34-6E1A3F1D55D4}"/>
              </a:ext>
            </a:extLst>
          </p:cNvPr>
          <p:cNvCxnSpPr>
            <a:cxnSpLocks/>
          </p:cNvCxnSpPr>
          <p:nvPr userDrawn="1"/>
        </p:nvCxnSpPr>
        <p:spPr>
          <a:xfrm>
            <a:off x="770128" y="258124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9" name="Text Placeholder 2">
            <a:extLst>
              <a:ext uri="{FF2B5EF4-FFF2-40B4-BE49-F238E27FC236}">
                <a16:creationId xmlns:a16="http://schemas.microsoft.com/office/drawing/2014/main" id="{A3BEF983-4BD0-EB4A-97B7-6902CA24EA9E}"/>
              </a:ext>
            </a:extLst>
          </p:cNvPr>
          <p:cNvSpPr>
            <a:spLocks noGrp="1"/>
          </p:cNvSpPr>
          <p:nvPr>
            <p:ph type="body" sz="quarter" idx="23" hasCustomPrompt="1"/>
          </p:nvPr>
        </p:nvSpPr>
        <p:spPr>
          <a:xfrm>
            <a:off x="770128" y="3237493"/>
            <a:ext cx="2646447"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Stat description</a:t>
            </a:r>
          </a:p>
        </p:txBody>
      </p:sp>
      <p:sp>
        <p:nvSpPr>
          <p:cNvPr id="12" name="Text Placeholder 4">
            <a:extLst>
              <a:ext uri="{FF2B5EF4-FFF2-40B4-BE49-F238E27FC236}">
                <a16:creationId xmlns:a16="http://schemas.microsoft.com/office/drawing/2014/main" id="{FC44442F-17F0-6840-98FC-7D0B2934B422}"/>
              </a:ext>
            </a:extLst>
          </p:cNvPr>
          <p:cNvSpPr>
            <a:spLocks noGrp="1"/>
          </p:cNvSpPr>
          <p:nvPr>
            <p:ph type="body" sz="quarter" idx="25" hasCustomPrompt="1"/>
          </p:nvPr>
        </p:nvSpPr>
        <p:spPr>
          <a:xfrm>
            <a:off x="669073" y="1164590"/>
            <a:ext cx="4717759" cy="1402991"/>
          </a:xfrm>
        </p:spPr>
        <p:txBody>
          <a:bodyPr/>
          <a:lstStyle>
            <a:lvl1pPr marL="0" indent="0" algn="l">
              <a:buNone/>
              <a:defRPr sz="9600" b="1" i="0">
                <a:solidFill>
                  <a:schemeClr val="bg1"/>
                </a:solidFill>
                <a:latin typeface="Arial Narrow" panose="020B0604020202020204" pitchFamily="34" charset="0"/>
                <a:cs typeface="Arial Narrow" panose="020B0604020202020204" pitchFamily="34" charset="0"/>
              </a:defRPr>
            </a:lvl1pPr>
          </a:lstStyle>
          <a:p>
            <a:pPr lvl="0"/>
            <a:r>
              <a:rPr lang="en-US" dirty="0"/>
              <a:t>45%</a:t>
            </a:r>
          </a:p>
        </p:txBody>
      </p:sp>
      <p:cxnSp>
        <p:nvCxnSpPr>
          <p:cNvPr id="17" name="Straight Connector 16">
            <a:extLst>
              <a:ext uri="{FF2B5EF4-FFF2-40B4-BE49-F238E27FC236}">
                <a16:creationId xmlns:a16="http://schemas.microsoft.com/office/drawing/2014/main" id="{BBBB1314-B689-3C47-AD68-41B4368714C4}"/>
              </a:ext>
            </a:extLst>
          </p:cNvPr>
          <p:cNvCxnSpPr>
            <a:cxnSpLocks/>
          </p:cNvCxnSpPr>
          <p:nvPr userDrawn="1"/>
        </p:nvCxnSpPr>
        <p:spPr>
          <a:xfrm>
            <a:off x="6805168" y="258124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22" name="Text Placeholder 2">
            <a:extLst>
              <a:ext uri="{FF2B5EF4-FFF2-40B4-BE49-F238E27FC236}">
                <a16:creationId xmlns:a16="http://schemas.microsoft.com/office/drawing/2014/main" id="{BC10196B-C491-6A47-BFDF-40301F383B0B}"/>
              </a:ext>
            </a:extLst>
          </p:cNvPr>
          <p:cNvSpPr>
            <a:spLocks noGrp="1"/>
          </p:cNvSpPr>
          <p:nvPr>
            <p:ph type="body" sz="quarter" idx="27" hasCustomPrompt="1"/>
          </p:nvPr>
        </p:nvSpPr>
        <p:spPr>
          <a:xfrm>
            <a:off x="6805168" y="3237493"/>
            <a:ext cx="2646447"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Stat description</a:t>
            </a:r>
          </a:p>
        </p:txBody>
      </p:sp>
      <p:sp>
        <p:nvSpPr>
          <p:cNvPr id="23" name="Text Placeholder 4">
            <a:extLst>
              <a:ext uri="{FF2B5EF4-FFF2-40B4-BE49-F238E27FC236}">
                <a16:creationId xmlns:a16="http://schemas.microsoft.com/office/drawing/2014/main" id="{8A53698E-11BB-E840-9D43-5228B4A69031}"/>
              </a:ext>
            </a:extLst>
          </p:cNvPr>
          <p:cNvSpPr>
            <a:spLocks noGrp="1"/>
          </p:cNvSpPr>
          <p:nvPr>
            <p:ph type="body" sz="quarter" idx="28" hasCustomPrompt="1"/>
          </p:nvPr>
        </p:nvSpPr>
        <p:spPr>
          <a:xfrm>
            <a:off x="6704113" y="1164590"/>
            <a:ext cx="4717759" cy="1402991"/>
          </a:xfrm>
        </p:spPr>
        <p:txBody>
          <a:bodyPr/>
          <a:lstStyle>
            <a:lvl1pPr marL="0" indent="0" algn="l">
              <a:buNone/>
              <a:defRPr sz="9600" b="1" i="0">
                <a:solidFill>
                  <a:schemeClr val="bg1"/>
                </a:solidFill>
                <a:latin typeface="Arial Narrow" panose="020B0604020202020204" pitchFamily="34" charset="0"/>
                <a:cs typeface="Arial Narrow" panose="020B0604020202020204" pitchFamily="34" charset="0"/>
              </a:defRPr>
            </a:lvl1pPr>
          </a:lstStyle>
          <a:p>
            <a:pPr lvl="0"/>
            <a:r>
              <a:rPr lang="en-US" dirty="0"/>
              <a:t>12%</a:t>
            </a:r>
          </a:p>
        </p:txBody>
      </p:sp>
      <p:sp>
        <p:nvSpPr>
          <p:cNvPr id="25" name="Slide Number Placeholder 2">
            <a:extLst>
              <a:ext uri="{FF2B5EF4-FFF2-40B4-BE49-F238E27FC236}">
                <a16:creationId xmlns:a16="http://schemas.microsoft.com/office/drawing/2014/main" id="{68B8EC41-ACF3-9E4D-834D-2A6F568A2487}"/>
              </a:ext>
            </a:extLst>
          </p:cNvPr>
          <p:cNvSpPr>
            <a:spLocks noGrp="1"/>
          </p:cNvSpPr>
          <p:nvPr>
            <p:ph type="sldNum" sz="quarter" idx="10"/>
          </p:nvPr>
        </p:nvSpPr>
        <p:spPr>
          <a:xfrm>
            <a:off x="11707151" y="6354240"/>
            <a:ext cx="399651" cy="312098"/>
          </a:xfrm>
        </p:spPr>
        <p:txBody>
          <a:bodyPr/>
          <a:lstStyle>
            <a:lvl1pPr>
              <a:defRPr>
                <a:solidFill>
                  <a:schemeClr val="bg2"/>
                </a:solidFill>
              </a:defRPr>
            </a:lvl1pPr>
          </a:lstStyle>
          <a:p>
            <a:fld id="{234755BD-B4AC-9044-BCE4-27904766F8BB}" type="slidenum">
              <a:rPr lang="en-US" smtClean="0"/>
              <a:pPr/>
              <a:t>‹#›</a:t>
            </a:fld>
            <a:endParaRPr lang="en-US"/>
          </a:p>
        </p:txBody>
      </p:sp>
      <p:sp>
        <p:nvSpPr>
          <p:cNvPr id="14" name="Text Placeholder 2">
            <a:extLst>
              <a:ext uri="{FF2B5EF4-FFF2-40B4-BE49-F238E27FC236}">
                <a16:creationId xmlns:a16="http://schemas.microsoft.com/office/drawing/2014/main" id="{54A81B86-9E21-D546-A8D6-CA1F86D13EF9}"/>
              </a:ext>
            </a:extLst>
          </p:cNvPr>
          <p:cNvSpPr>
            <a:spLocks noGrp="1"/>
          </p:cNvSpPr>
          <p:nvPr>
            <p:ph type="body" sz="quarter" idx="22" hasCustomPrompt="1"/>
          </p:nvPr>
        </p:nvSpPr>
        <p:spPr>
          <a:xfrm>
            <a:off x="770128" y="3870293"/>
            <a:ext cx="4597400" cy="2129454"/>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bg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a:p>
            <a:pPr lvl="0"/>
            <a:endParaRPr lang="en-US" dirty="0"/>
          </a:p>
        </p:txBody>
      </p:sp>
      <p:sp>
        <p:nvSpPr>
          <p:cNvPr id="16" name="Text Placeholder 2">
            <a:extLst>
              <a:ext uri="{FF2B5EF4-FFF2-40B4-BE49-F238E27FC236}">
                <a16:creationId xmlns:a16="http://schemas.microsoft.com/office/drawing/2014/main" id="{E020B4D2-6BAF-2D44-8219-8E2780FCE26D}"/>
              </a:ext>
            </a:extLst>
          </p:cNvPr>
          <p:cNvSpPr>
            <a:spLocks noGrp="1"/>
          </p:cNvSpPr>
          <p:nvPr>
            <p:ph type="body" sz="quarter" idx="26" hasCustomPrompt="1"/>
          </p:nvPr>
        </p:nvSpPr>
        <p:spPr>
          <a:xfrm>
            <a:off x="6805168" y="3870293"/>
            <a:ext cx="4597400" cy="2129454"/>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bg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a:p>
            <a:pPr lvl="0"/>
            <a:endParaRPr lang="en-US" dirty="0"/>
          </a:p>
        </p:txBody>
      </p:sp>
    </p:spTree>
    <p:extLst>
      <p:ext uri="{BB962C8B-B14F-4D97-AF65-F5344CB8AC3E}">
        <p14:creationId xmlns:p14="http://schemas.microsoft.com/office/powerpoint/2010/main" val="21110487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plit Statistic_Light">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4048A969-2DDF-2343-8D34-6E1A3F1D55D4}"/>
              </a:ext>
            </a:extLst>
          </p:cNvPr>
          <p:cNvCxnSpPr>
            <a:cxnSpLocks/>
          </p:cNvCxnSpPr>
          <p:nvPr userDrawn="1"/>
        </p:nvCxnSpPr>
        <p:spPr>
          <a:xfrm>
            <a:off x="770128" y="258124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8" name="Text Placeholder 2">
            <a:extLst>
              <a:ext uri="{FF2B5EF4-FFF2-40B4-BE49-F238E27FC236}">
                <a16:creationId xmlns:a16="http://schemas.microsoft.com/office/drawing/2014/main" id="{79BBAC1B-E15C-084A-B799-3284FDDE5E2B}"/>
              </a:ext>
            </a:extLst>
          </p:cNvPr>
          <p:cNvSpPr>
            <a:spLocks noGrp="1"/>
          </p:cNvSpPr>
          <p:nvPr>
            <p:ph type="body" sz="quarter" idx="22" hasCustomPrompt="1"/>
          </p:nvPr>
        </p:nvSpPr>
        <p:spPr>
          <a:xfrm>
            <a:off x="770128" y="3870293"/>
            <a:ext cx="4597400" cy="2129454"/>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tx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a:p>
            <a:pPr lvl="0"/>
            <a:endParaRPr lang="en-US" dirty="0"/>
          </a:p>
        </p:txBody>
      </p:sp>
      <p:sp>
        <p:nvSpPr>
          <p:cNvPr id="19" name="Text Placeholder 2">
            <a:extLst>
              <a:ext uri="{FF2B5EF4-FFF2-40B4-BE49-F238E27FC236}">
                <a16:creationId xmlns:a16="http://schemas.microsoft.com/office/drawing/2014/main" id="{A3BEF983-4BD0-EB4A-97B7-6902CA24EA9E}"/>
              </a:ext>
            </a:extLst>
          </p:cNvPr>
          <p:cNvSpPr>
            <a:spLocks noGrp="1"/>
          </p:cNvSpPr>
          <p:nvPr>
            <p:ph type="body" sz="quarter" idx="23" hasCustomPrompt="1"/>
          </p:nvPr>
        </p:nvSpPr>
        <p:spPr>
          <a:xfrm>
            <a:off x="770128" y="3237493"/>
            <a:ext cx="2646447"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Stat description</a:t>
            </a:r>
          </a:p>
        </p:txBody>
      </p:sp>
      <p:sp>
        <p:nvSpPr>
          <p:cNvPr id="12" name="Text Placeholder 4">
            <a:extLst>
              <a:ext uri="{FF2B5EF4-FFF2-40B4-BE49-F238E27FC236}">
                <a16:creationId xmlns:a16="http://schemas.microsoft.com/office/drawing/2014/main" id="{FC44442F-17F0-6840-98FC-7D0B2934B422}"/>
              </a:ext>
            </a:extLst>
          </p:cNvPr>
          <p:cNvSpPr>
            <a:spLocks noGrp="1"/>
          </p:cNvSpPr>
          <p:nvPr>
            <p:ph type="body" sz="quarter" idx="25" hasCustomPrompt="1"/>
          </p:nvPr>
        </p:nvSpPr>
        <p:spPr>
          <a:xfrm>
            <a:off x="669073" y="1164590"/>
            <a:ext cx="4717759" cy="1402991"/>
          </a:xfrm>
        </p:spPr>
        <p:txBody>
          <a:bodyPr/>
          <a:lstStyle>
            <a:lvl1pPr marL="0" indent="0" algn="l">
              <a:buNone/>
              <a:defRPr sz="9600" b="1" i="0">
                <a:solidFill>
                  <a:schemeClr val="tx1"/>
                </a:solidFill>
                <a:latin typeface="Arial Narrow" panose="020B0604020202020204" pitchFamily="34" charset="0"/>
                <a:cs typeface="Arial Narrow" panose="020B0604020202020204" pitchFamily="34" charset="0"/>
              </a:defRPr>
            </a:lvl1pPr>
          </a:lstStyle>
          <a:p>
            <a:pPr lvl="0"/>
            <a:r>
              <a:rPr lang="en-US" dirty="0"/>
              <a:t>45%</a:t>
            </a:r>
          </a:p>
        </p:txBody>
      </p:sp>
      <p:cxnSp>
        <p:nvCxnSpPr>
          <p:cNvPr id="17" name="Straight Connector 16">
            <a:extLst>
              <a:ext uri="{FF2B5EF4-FFF2-40B4-BE49-F238E27FC236}">
                <a16:creationId xmlns:a16="http://schemas.microsoft.com/office/drawing/2014/main" id="{BBBB1314-B689-3C47-AD68-41B4368714C4}"/>
              </a:ext>
            </a:extLst>
          </p:cNvPr>
          <p:cNvCxnSpPr>
            <a:cxnSpLocks/>
          </p:cNvCxnSpPr>
          <p:nvPr userDrawn="1"/>
        </p:nvCxnSpPr>
        <p:spPr>
          <a:xfrm>
            <a:off x="6805168" y="258124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20" name="Text Placeholder 2">
            <a:extLst>
              <a:ext uri="{FF2B5EF4-FFF2-40B4-BE49-F238E27FC236}">
                <a16:creationId xmlns:a16="http://schemas.microsoft.com/office/drawing/2014/main" id="{9596B8FC-E469-AE41-AE29-40BB22698738}"/>
              </a:ext>
            </a:extLst>
          </p:cNvPr>
          <p:cNvSpPr>
            <a:spLocks noGrp="1"/>
          </p:cNvSpPr>
          <p:nvPr>
            <p:ph type="body" sz="quarter" idx="26" hasCustomPrompt="1"/>
          </p:nvPr>
        </p:nvSpPr>
        <p:spPr>
          <a:xfrm>
            <a:off x="6805168" y="3870293"/>
            <a:ext cx="4597400" cy="2129454"/>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tx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a:p>
            <a:pPr lvl="0"/>
            <a:endParaRPr lang="en-US" dirty="0"/>
          </a:p>
        </p:txBody>
      </p:sp>
      <p:sp>
        <p:nvSpPr>
          <p:cNvPr id="22" name="Text Placeholder 2">
            <a:extLst>
              <a:ext uri="{FF2B5EF4-FFF2-40B4-BE49-F238E27FC236}">
                <a16:creationId xmlns:a16="http://schemas.microsoft.com/office/drawing/2014/main" id="{BC10196B-C491-6A47-BFDF-40301F383B0B}"/>
              </a:ext>
            </a:extLst>
          </p:cNvPr>
          <p:cNvSpPr>
            <a:spLocks noGrp="1"/>
          </p:cNvSpPr>
          <p:nvPr>
            <p:ph type="body" sz="quarter" idx="27" hasCustomPrompt="1"/>
          </p:nvPr>
        </p:nvSpPr>
        <p:spPr>
          <a:xfrm>
            <a:off x="6805168" y="3237493"/>
            <a:ext cx="2646447"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Stat description</a:t>
            </a:r>
          </a:p>
        </p:txBody>
      </p:sp>
      <p:sp>
        <p:nvSpPr>
          <p:cNvPr id="23" name="Text Placeholder 4">
            <a:extLst>
              <a:ext uri="{FF2B5EF4-FFF2-40B4-BE49-F238E27FC236}">
                <a16:creationId xmlns:a16="http://schemas.microsoft.com/office/drawing/2014/main" id="{8A53698E-11BB-E840-9D43-5228B4A69031}"/>
              </a:ext>
            </a:extLst>
          </p:cNvPr>
          <p:cNvSpPr>
            <a:spLocks noGrp="1"/>
          </p:cNvSpPr>
          <p:nvPr>
            <p:ph type="body" sz="quarter" idx="28" hasCustomPrompt="1"/>
          </p:nvPr>
        </p:nvSpPr>
        <p:spPr>
          <a:xfrm>
            <a:off x="6704113" y="1164590"/>
            <a:ext cx="4717759" cy="1402991"/>
          </a:xfrm>
        </p:spPr>
        <p:txBody>
          <a:bodyPr/>
          <a:lstStyle>
            <a:lvl1pPr marL="0" indent="0" algn="l">
              <a:buNone/>
              <a:defRPr sz="9600" b="1" i="0">
                <a:solidFill>
                  <a:schemeClr val="tx1"/>
                </a:solidFill>
                <a:latin typeface="Arial Narrow" panose="020B0604020202020204" pitchFamily="34" charset="0"/>
                <a:cs typeface="Arial Narrow" panose="020B0604020202020204" pitchFamily="34" charset="0"/>
              </a:defRPr>
            </a:lvl1pPr>
          </a:lstStyle>
          <a:p>
            <a:pPr lvl="0"/>
            <a:r>
              <a:rPr lang="en-US" dirty="0"/>
              <a:t>12%</a:t>
            </a:r>
          </a:p>
        </p:txBody>
      </p:sp>
      <p:sp>
        <p:nvSpPr>
          <p:cNvPr id="14" name="Slide Number Placeholder 2">
            <a:extLst>
              <a:ext uri="{FF2B5EF4-FFF2-40B4-BE49-F238E27FC236}">
                <a16:creationId xmlns:a16="http://schemas.microsoft.com/office/drawing/2014/main" id="{13E7C899-6FAF-5F48-80CE-C8050F619B4A}"/>
              </a:ext>
            </a:extLst>
          </p:cNvPr>
          <p:cNvSpPr>
            <a:spLocks noGrp="1"/>
          </p:cNvSpPr>
          <p:nvPr>
            <p:ph type="sldNum" sz="quarter" idx="10"/>
          </p:nvPr>
        </p:nvSpPr>
        <p:spPr>
          <a:xfrm>
            <a:off x="11707151" y="6354240"/>
            <a:ext cx="399651" cy="312098"/>
          </a:xfrm>
        </p:spPr>
        <p:txBody>
          <a:bodyPr/>
          <a:lstStyle/>
          <a:p>
            <a:fld id="{234755BD-B4AC-9044-BCE4-27904766F8BB}" type="slidenum">
              <a:rPr lang="en-US" smtClean="0"/>
              <a:pPr/>
              <a:t>‹#›</a:t>
            </a:fld>
            <a:endParaRPr lang="en-US"/>
          </a:p>
        </p:txBody>
      </p:sp>
      <p:pic>
        <p:nvPicPr>
          <p:cNvPr id="16" name="Graphic 15">
            <a:extLst>
              <a:ext uri="{FF2B5EF4-FFF2-40B4-BE49-F238E27FC236}">
                <a16:creationId xmlns:a16="http://schemas.microsoft.com/office/drawing/2014/main" id="{784A2142-1E05-E949-B142-084635DE6D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Tree>
    <p:extLst>
      <p:ext uri="{BB962C8B-B14F-4D97-AF65-F5344CB8AC3E}">
        <p14:creationId xmlns:p14="http://schemas.microsoft.com/office/powerpoint/2010/main" val="23041718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ktop Screen_Full">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ECFAE3-7E05-0B4A-9CE1-B6F37E6F693F}"/>
              </a:ext>
            </a:extLst>
          </p:cNvPr>
          <p:cNvSpPr>
            <a:spLocks noGrp="1"/>
          </p:cNvSpPr>
          <p:nvPr>
            <p:ph type="sldNum" sz="quarter" idx="10"/>
          </p:nvPr>
        </p:nvSpPr>
        <p:spPr/>
        <p:txBody>
          <a:bodyPr/>
          <a:lstStyle/>
          <a:p>
            <a:fld id="{234755BD-B4AC-9044-BCE4-27904766F8BB}" type="slidenum">
              <a:rPr lang="en-US" smtClean="0"/>
              <a:pPr/>
              <a:t>‹#›</a:t>
            </a:fld>
            <a:endParaRPr lang="en-US"/>
          </a:p>
        </p:txBody>
      </p:sp>
      <p:cxnSp>
        <p:nvCxnSpPr>
          <p:cNvPr id="18" name="Straight Connector 17">
            <a:extLst>
              <a:ext uri="{FF2B5EF4-FFF2-40B4-BE49-F238E27FC236}">
                <a16:creationId xmlns:a16="http://schemas.microsoft.com/office/drawing/2014/main" id="{6A0C93C8-3FB1-E149-9E41-FF81E958DCA7}"/>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6" name="Title Placeholder 17">
            <a:extLst>
              <a:ext uri="{FF2B5EF4-FFF2-40B4-BE49-F238E27FC236}">
                <a16:creationId xmlns:a16="http://schemas.microsoft.com/office/drawing/2014/main" id="{77E56234-C950-2B4F-8793-9AF12F5CBF2F}"/>
              </a:ext>
            </a:extLst>
          </p:cNvPr>
          <p:cNvSpPr>
            <a:spLocks noGrp="1"/>
          </p:cNvSpPr>
          <p:nvPr>
            <p:ph type="title"/>
          </p:nvPr>
        </p:nvSpPr>
        <p:spPr>
          <a:xfrm>
            <a:off x="912571" y="349506"/>
            <a:ext cx="8874760" cy="798177"/>
          </a:xfrm>
          <a:prstGeom prst="rect">
            <a:avLst/>
          </a:prstGeom>
        </p:spPr>
        <p:txBody>
          <a:bodyPr vert="horz" lIns="0" tIns="45720" rIns="91440" bIns="45720" rtlCol="0" anchor="b" anchorCtr="0">
            <a:noAutofit/>
          </a:bodyPr>
          <a:lstStyle>
            <a:lvl1pPr>
              <a:defRPr>
                <a:solidFill>
                  <a:schemeClr val="tx1"/>
                </a:solidFill>
              </a:defRPr>
            </a:lvl1pPr>
          </a:lstStyle>
          <a:p>
            <a:r>
              <a:rPr lang="en-US"/>
              <a:t>Click to edit Master title style</a:t>
            </a:r>
            <a:endParaRPr lang="en-US" dirty="0"/>
          </a:p>
        </p:txBody>
      </p:sp>
      <p:pic>
        <p:nvPicPr>
          <p:cNvPr id="10" name="Graphic 9" descr="Logo of Federal Student Aid, An Office of the U.S. Department of Education">
            <a:extLst>
              <a:ext uri="{FF2B5EF4-FFF2-40B4-BE49-F238E27FC236}">
                <a16:creationId xmlns:a16="http://schemas.microsoft.com/office/drawing/2014/main" id="{D3C35CE3-2B4B-5F44-8350-6A8140F0ED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pic>
        <p:nvPicPr>
          <p:cNvPr id="4" name="Picture 3">
            <a:extLst>
              <a:ext uri="{FF2B5EF4-FFF2-40B4-BE49-F238E27FC236}">
                <a16:creationId xmlns:a16="http://schemas.microsoft.com/office/drawing/2014/main" id="{FA0E8A02-0312-6D4A-BC84-ECD2C782D89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289955" y="1367113"/>
            <a:ext cx="9333221" cy="5249937"/>
          </a:xfrm>
          <a:prstGeom prst="rect">
            <a:avLst/>
          </a:prstGeom>
        </p:spPr>
      </p:pic>
      <p:sp>
        <p:nvSpPr>
          <p:cNvPr id="14" name="Picture Placeholder 2">
            <a:extLst>
              <a:ext uri="{FF2B5EF4-FFF2-40B4-BE49-F238E27FC236}">
                <a16:creationId xmlns:a16="http://schemas.microsoft.com/office/drawing/2014/main" id="{72FC5F9F-EC0D-EB48-B4C5-AB6595254929}"/>
              </a:ext>
            </a:extLst>
          </p:cNvPr>
          <p:cNvSpPr>
            <a:spLocks noGrp="1" noChangeAspect="1"/>
          </p:cNvSpPr>
          <p:nvPr>
            <p:ph type="pic" idx="1"/>
          </p:nvPr>
        </p:nvSpPr>
        <p:spPr>
          <a:xfrm>
            <a:off x="3307977" y="1842248"/>
            <a:ext cx="5298142" cy="2998694"/>
          </a:xfrm>
          <a:solidFill>
            <a:schemeClr val="bg1">
              <a:lumMod val="95000"/>
            </a:schemeClr>
          </a:solidFill>
        </p:spPr>
        <p:txBody>
          <a:bodyPr anchor="t"/>
          <a:lstStyle>
            <a:lvl1pPr marL="0" indent="0" algn="ctr">
              <a:buNone/>
              <a:defRPr sz="3200">
                <a:solidFill>
                  <a:schemeClr val="bg1">
                    <a:lumMod val="75000"/>
                  </a:schemeClr>
                </a:solidFill>
              </a:defRPr>
            </a:lvl1pPr>
            <a:lvl2pPr marL="457099" indent="0">
              <a:buNone/>
              <a:defRPr sz="2799"/>
            </a:lvl2pPr>
            <a:lvl3pPr marL="914196" indent="0">
              <a:buNone/>
              <a:defRPr sz="2400"/>
            </a:lvl3pPr>
            <a:lvl4pPr marL="1371294" indent="0">
              <a:buNone/>
              <a:defRPr sz="2000"/>
            </a:lvl4pPr>
            <a:lvl5pPr marL="1828393" indent="0">
              <a:buNone/>
              <a:defRPr sz="2000"/>
            </a:lvl5pPr>
            <a:lvl6pPr marL="2285490" indent="0">
              <a:buNone/>
              <a:defRPr sz="2000"/>
            </a:lvl6pPr>
            <a:lvl7pPr marL="2742587" indent="0">
              <a:buNone/>
              <a:defRPr sz="2000"/>
            </a:lvl7pPr>
            <a:lvl8pPr marL="3199687" indent="0">
              <a:buNone/>
              <a:defRPr sz="2000"/>
            </a:lvl8pPr>
            <a:lvl9pPr marL="3656783" indent="0">
              <a:buNone/>
              <a:defRPr sz="2000"/>
            </a:lvl9pPr>
          </a:lstStyle>
          <a:p>
            <a:r>
              <a:rPr lang="en-US"/>
              <a:t>Click icon to add picture</a:t>
            </a:r>
            <a:endParaRPr lang="en-US" dirty="0"/>
          </a:p>
        </p:txBody>
      </p:sp>
    </p:spTree>
    <p:extLst>
      <p:ext uri="{BB962C8B-B14F-4D97-AF65-F5344CB8AC3E}">
        <p14:creationId xmlns:p14="http://schemas.microsoft.com/office/powerpoint/2010/main" val="12140366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sktop and Mobile Scree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ECFAE3-7E05-0B4A-9CE1-B6F37E6F693F}"/>
              </a:ext>
            </a:extLst>
          </p:cNvPr>
          <p:cNvSpPr>
            <a:spLocks noGrp="1"/>
          </p:cNvSpPr>
          <p:nvPr>
            <p:ph type="sldNum" sz="quarter" idx="10"/>
          </p:nvPr>
        </p:nvSpPr>
        <p:spPr/>
        <p:txBody>
          <a:bodyPr/>
          <a:lstStyle/>
          <a:p>
            <a:fld id="{234755BD-B4AC-9044-BCE4-27904766F8BB}" type="slidenum">
              <a:rPr lang="en-US" smtClean="0"/>
              <a:pPr/>
              <a:t>‹#›</a:t>
            </a:fld>
            <a:endParaRPr lang="en-US"/>
          </a:p>
        </p:txBody>
      </p:sp>
      <p:cxnSp>
        <p:nvCxnSpPr>
          <p:cNvPr id="18" name="Straight Connector 17">
            <a:extLst>
              <a:ext uri="{FF2B5EF4-FFF2-40B4-BE49-F238E27FC236}">
                <a16:creationId xmlns:a16="http://schemas.microsoft.com/office/drawing/2014/main" id="{6A0C93C8-3FB1-E149-9E41-FF81E958DCA7}"/>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6" name="Title Placeholder 17">
            <a:extLst>
              <a:ext uri="{FF2B5EF4-FFF2-40B4-BE49-F238E27FC236}">
                <a16:creationId xmlns:a16="http://schemas.microsoft.com/office/drawing/2014/main" id="{77E56234-C950-2B4F-8793-9AF12F5CBF2F}"/>
              </a:ext>
            </a:extLst>
          </p:cNvPr>
          <p:cNvSpPr>
            <a:spLocks noGrp="1"/>
          </p:cNvSpPr>
          <p:nvPr>
            <p:ph type="title"/>
          </p:nvPr>
        </p:nvSpPr>
        <p:spPr>
          <a:xfrm>
            <a:off x="912571" y="349506"/>
            <a:ext cx="8874760" cy="798177"/>
          </a:xfrm>
          <a:prstGeom prst="rect">
            <a:avLst/>
          </a:prstGeom>
        </p:spPr>
        <p:txBody>
          <a:bodyPr vert="horz" lIns="0" tIns="45720" rIns="91440" bIns="45720" rtlCol="0" anchor="b" anchorCtr="0">
            <a:noAutofit/>
          </a:bodyPr>
          <a:lstStyle>
            <a:lvl1pPr>
              <a:defRPr>
                <a:solidFill>
                  <a:schemeClr val="tx1"/>
                </a:solidFill>
              </a:defRPr>
            </a:lvl1pPr>
          </a:lstStyle>
          <a:p>
            <a:r>
              <a:rPr lang="en-US"/>
              <a:t>Click to edit Master title style</a:t>
            </a:r>
            <a:endParaRPr lang="en-US" dirty="0"/>
          </a:p>
        </p:txBody>
      </p:sp>
      <p:pic>
        <p:nvPicPr>
          <p:cNvPr id="10" name="Graphic 9">
            <a:extLst>
              <a:ext uri="{FF2B5EF4-FFF2-40B4-BE49-F238E27FC236}">
                <a16:creationId xmlns:a16="http://schemas.microsoft.com/office/drawing/2014/main" id="{D3C35CE3-2B4B-5F44-8350-6A8140F0ED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pic>
        <p:nvPicPr>
          <p:cNvPr id="4" name="Picture 3">
            <a:extLst>
              <a:ext uri="{FF2B5EF4-FFF2-40B4-BE49-F238E27FC236}">
                <a16:creationId xmlns:a16="http://schemas.microsoft.com/office/drawing/2014/main" id="{FA0E8A02-0312-6D4A-BC84-ECD2C782D89B}"/>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680359" y="1367113"/>
            <a:ext cx="9333221" cy="5249937"/>
          </a:xfrm>
          <a:prstGeom prst="rect">
            <a:avLst/>
          </a:prstGeom>
        </p:spPr>
      </p:pic>
      <p:sp>
        <p:nvSpPr>
          <p:cNvPr id="14" name="Picture Placeholder 2">
            <a:extLst>
              <a:ext uri="{FF2B5EF4-FFF2-40B4-BE49-F238E27FC236}">
                <a16:creationId xmlns:a16="http://schemas.microsoft.com/office/drawing/2014/main" id="{72FC5F9F-EC0D-EB48-B4C5-AB6595254929}"/>
              </a:ext>
            </a:extLst>
          </p:cNvPr>
          <p:cNvSpPr>
            <a:spLocks noGrp="1" noChangeAspect="1"/>
          </p:cNvSpPr>
          <p:nvPr>
            <p:ph type="pic" idx="1"/>
          </p:nvPr>
        </p:nvSpPr>
        <p:spPr>
          <a:xfrm>
            <a:off x="2698381" y="1842248"/>
            <a:ext cx="5298142" cy="2998694"/>
          </a:xfrm>
          <a:solidFill>
            <a:schemeClr val="bg1">
              <a:lumMod val="95000"/>
            </a:schemeClr>
          </a:solidFill>
        </p:spPr>
        <p:txBody>
          <a:bodyPr anchor="t"/>
          <a:lstStyle>
            <a:lvl1pPr marL="0" indent="0" algn="ctr">
              <a:buNone/>
              <a:defRPr sz="3200">
                <a:solidFill>
                  <a:schemeClr val="bg1">
                    <a:lumMod val="75000"/>
                  </a:schemeClr>
                </a:solidFill>
              </a:defRPr>
            </a:lvl1pPr>
            <a:lvl2pPr marL="457099" indent="0">
              <a:buNone/>
              <a:defRPr sz="2799"/>
            </a:lvl2pPr>
            <a:lvl3pPr marL="914196" indent="0">
              <a:buNone/>
              <a:defRPr sz="2400"/>
            </a:lvl3pPr>
            <a:lvl4pPr marL="1371294" indent="0">
              <a:buNone/>
              <a:defRPr sz="2000"/>
            </a:lvl4pPr>
            <a:lvl5pPr marL="1828393" indent="0">
              <a:buNone/>
              <a:defRPr sz="2000"/>
            </a:lvl5pPr>
            <a:lvl6pPr marL="2285490" indent="0">
              <a:buNone/>
              <a:defRPr sz="2000"/>
            </a:lvl6pPr>
            <a:lvl7pPr marL="2742587" indent="0">
              <a:buNone/>
              <a:defRPr sz="2000"/>
            </a:lvl7pPr>
            <a:lvl8pPr marL="3199687" indent="0">
              <a:buNone/>
              <a:defRPr sz="2000"/>
            </a:lvl8pPr>
            <a:lvl9pPr marL="3656783" indent="0">
              <a:buNone/>
              <a:defRPr sz="2000"/>
            </a:lvl9pPr>
          </a:lstStyle>
          <a:p>
            <a:r>
              <a:rPr lang="en-US"/>
              <a:t>Click icon to add picture</a:t>
            </a:r>
            <a:endParaRPr lang="en-US" dirty="0"/>
          </a:p>
        </p:txBody>
      </p:sp>
      <p:pic>
        <p:nvPicPr>
          <p:cNvPr id="13" name="Picture 12">
            <a:extLst>
              <a:ext uri="{FF2B5EF4-FFF2-40B4-BE49-F238E27FC236}">
                <a16:creationId xmlns:a16="http://schemas.microsoft.com/office/drawing/2014/main" id="{FC66E7B3-49C7-7A40-B79F-FD8AB6F97D94}"/>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8022216" y="3191474"/>
            <a:ext cx="1681877" cy="3298935"/>
          </a:xfrm>
          <a:prstGeom prst="rect">
            <a:avLst/>
          </a:prstGeom>
        </p:spPr>
      </p:pic>
      <p:sp>
        <p:nvSpPr>
          <p:cNvPr id="15" name="Picture Placeholder 2">
            <a:extLst>
              <a:ext uri="{FF2B5EF4-FFF2-40B4-BE49-F238E27FC236}">
                <a16:creationId xmlns:a16="http://schemas.microsoft.com/office/drawing/2014/main" id="{5A3B78BE-89B9-5C40-A6CB-11462EC618AA}"/>
              </a:ext>
            </a:extLst>
          </p:cNvPr>
          <p:cNvSpPr>
            <a:spLocks noGrp="1" noChangeAspect="1"/>
          </p:cNvSpPr>
          <p:nvPr>
            <p:ph type="pic" idx="11"/>
          </p:nvPr>
        </p:nvSpPr>
        <p:spPr>
          <a:xfrm>
            <a:off x="8173078" y="3551577"/>
            <a:ext cx="1369683" cy="2582523"/>
          </a:xfrm>
          <a:solidFill>
            <a:schemeClr val="bg1">
              <a:lumMod val="95000"/>
            </a:schemeClr>
          </a:solidFill>
        </p:spPr>
        <p:txBody>
          <a:bodyPr anchor="t"/>
          <a:lstStyle>
            <a:lvl1pPr marL="0" indent="0" algn="ctr">
              <a:buNone/>
              <a:defRPr sz="1800">
                <a:solidFill>
                  <a:schemeClr val="bg1">
                    <a:lumMod val="75000"/>
                  </a:schemeClr>
                </a:solidFill>
              </a:defRPr>
            </a:lvl1pPr>
            <a:lvl2pPr marL="457099" indent="0">
              <a:buNone/>
              <a:defRPr sz="2799"/>
            </a:lvl2pPr>
            <a:lvl3pPr marL="914196" indent="0">
              <a:buNone/>
              <a:defRPr sz="2400"/>
            </a:lvl3pPr>
            <a:lvl4pPr marL="1371294" indent="0">
              <a:buNone/>
              <a:defRPr sz="2000"/>
            </a:lvl4pPr>
            <a:lvl5pPr marL="1828393" indent="0">
              <a:buNone/>
              <a:defRPr sz="2000"/>
            </a:lvl5pPr>
            <a:lvl6pPr marL="2285490" indent="0">
              <a:buNone/>
              <a:defRPr sz="2000"/>
            </a:lvl6pPr>
            <a:lvl7pPr marL="2742587" indent="0">
              <a:buNone/>
              <a:defRPr sz="2000"/>
            </a:lvl7pPr>
            <a:lvl8pPr marL="3199687" indent="0">
              <a:buNone/>
              <a:defRPr sz="2000"/>
            </a:lvl8pPr>
            <a:lvl9pPr marL="3656783" indent="0">
              <a:buNone/>
              <a:defRPr sz="2000"/>
            </a:lvl9pPr>
          </a:lstStyle>
          <a:p>
            <a:r>
              <a:rPr lang="en-US"/>
              <a:t>Click icon to add picture</a:t>
            </a:r>
            <a:endParaRPr lang="en-US" dirty="0"/>
          </a:p>
        </p:txBody>
      </p:sp>
    </p:spTree>
    <p:extLst>
      <p:ext uri="{BB962C8B-B14F-4D97-AF65-F5344CB8AC3E}">
        <p14:creationId xmlns:p14="http://schemas.microsoft.com/office/powerpoint/2010/main" val="7014667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obile Scree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ECFAE3-7E05-0B4A-9CE1-B6F37E6F693F}"/>
              </a:ext>
            </a:extLst>
          </p:cNvPr>
          <p:cNvSpPr>
            <a:spLocks noGrp="1"/>
          </p:cNvSpPr>
          <p:nvPr>
            <p:ph type="sldNum" sz="quarter" idx="10"/>
          </p:nvPr>
        </p:nvSpPr>
        <p:spPr/>
        <p:txBody>
          <a:bodyPr/>
          <a:lstStyle/>
          <a:p>
            <a:fld id="{234755BD-B4AC-9044-BCE4-27904766F8BB}" type="slidenum">
              <a:rPr lang="en-US" smtClean="0"/>
              <a:pPr/>
              <a:t>‹#›</a:t>
            </a:fld>
            <a:endParaRPr lang="en-US"/>
          </a:p>
        </p:txBody>
      </p:sp>
      <p:cxnSp>
        <p:nvCxnSpPr>
          <p:cNvPr id="18" name="Straight Connector 17">
            <a:extLst>
              <a:ext uri="{FF2B5EF4-FFF2-40B4-BE49-F238E27FC236}">
                <a16:creationId xmlns:a16="http://schemas.microsoft.com/office/drawing/2014/main" id="{6A0C93C8-3FB1-E149-9E41-FF81E958DCA7}"/>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6" name="Title Placeholder 17">
            <a:extLst>
              <a:ext uri="{FF2B5EF4-FFF2-40B4-BE49-F238E27FC236}">
                <a16:creationId xmlns:a16="http://schemas.microsoft.com/office/drawing/2014/main" id="{77E56234-C950-2B4F-8793-9AF12F5CBF2F}"/>
              </a:ext>
            </a:extLst>
          </p:cNvPr>
          <p:cNvSpPr>
            <a:spLocks noGrp="1"/>
          </p:cNvSpPr>
          <p:nvPr>
            <p:ph type="title"/>
          </p:nvPr>
        </p:nvSpPr>
        <p:spPr>
          <a:xfrm>
            <a:off x="912571" y="349506"/>
            <a:ext cx="8874760" cy="798177"/>
          </a:xfrm>
          <a:prstGeom prst="rect">
            <a:avLst/>
          </a:prstGeom>
        </p:spPr>
        <p:txBody>
          <a:bodyPr vert="horz" lIns="0" tIns="45720" rIns="91440" bIns="45720" rtlCol="0" anchor="b" anchorCtr="0">
            <a:noAutofit/>
          </a:bodyPr>
          <a:lstStyle>
            <a:lvl1pPr>
              <a:defRPr>
                <a:solidFill>
                  <a:schemeClr val="tx1"/>
                </a:solidFill>
              </a:defRPr>
            </a:lvl1pPr>
          </a:lstStyle>
          <a:p>
            <a:r>
              <a:rPr lang="en-US"/>
              <a:t>Click to edit Master title style</a:t>
            </a:r>
            <a:endParaRPr lang="en-US" dirty="0"/>
          </a:p>
        </p:txBody>
      </p:sp>
      <p:pic>
        <p:nvPicPr>
          <p:cNvPr id="10" name="Graphic 9">
            <a:extLst>
              <a:ext uri="{FF2B5EF4-FFF2-40B4-BE49-F238E27FC236}">
                <a16:creationId xmlns:a16="http://schemas.microsoft.com/office/drawing/2014/main" id="{D3C35CE3-2B4B-5F44-8350-6A8140F0ED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pic>
        <p:nvPicPr>
          <p:cNvPr id="11" name="Picture 10">
            <a:extLst>
              <a:ext uri="{FF2B5EF4-FFF2-40B4-BE49-F238E27FC236}">
                <a16:creationId xmlns:a16="http://schemas.microsoft.com/office/drawing/2014/main" id="{AD121983-BF29-5A4B-9FBC-CD4347AD3F83}"/>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4945181" y="1259538"/>
            <a:ext cx="2731617" cy="5357957"/>
          </a:xfrm>
          <a:prstGeom prst="rect">
            <a:avLst/>
          </a:prstGeom>
        </p:spPr>
      </p:pic>
      <p:sp>
        <p:nvSpPr>
          <p:cNvPr id="12" name="Picture Placeholder 2">
            <a:extLst>
              <a:ext uri="{FF2B5EF4-FFF2-40B4-BE49-F238E27FC236}">
                <a16:creationId xmlns:a16="http://schemas.microsoft.com/office/drawing/2014/main" id="{0C3EB18B-2D96-6A43-B31B-9FC3B39328B7}"/>
              </a:ext>
            </a:extLst>
          </p:cNvPr>
          <p:cNvSpPr>
            <a:spLocks noGrp="1" noChangeAspect="1"/>
          </p:cNvSpPr>
          <p:nvPr>
            <p:ph type="pic" idx="1"/>
          </p:nvPr>
        </p:nvSpPr>
        <p:spPr>
          <a:xfrm>
            <a:off x="5193390" y="1821340"/>
            <a:ext cx="2226742" cy="4198043"/>
          </a:xfrm>
          <a:solidFill>
            <a:schemeClr val="bg1">
              <a:lumMod val="95000"/>
            </a:schemeClr>
          </a:solidFill>
        </p:spPr>
        <p:txBody>
          <a:bodyPr anchor="t"/>
          <a:lstStyle>
            <a:lvl1pPr marL="0" indent="0" algn="ctr">
              <a:buNone/>
              <a:defRPr sz="3200">
                <a:solidFill>
                  <a:schemeClr val="bg1">
                    <a:lumMod val="75000"/>
                  </a:schemeClr>
                </a:solidFill>
              </a:defRPr>
            </a:lvl1pPr>
            <a:lvl2pPr marL="457099" indent="0">
              <a:buNone/>
              <a:defRPr sz="2799"/>
            </a:lvl2pPr>
            <a:lvl3pPr marL="914196" indent="0">
              <a:buNone/>
              <a:defRPr sz="2400"/>
            </a:lvl3pPr>
            <a:lvl4pPr marL="1371294" indent="0">
              <a:buNone/>
              <a:defRPr sz="2000"/>
            </a:lvl4pPr>
            <a:lvl5pPr marL="1828393" indent="0">
              <a:buNone/>
              <a:defRPr sz="2000"/>
            </a:lvl5pPr>
            <a:lvl6pPr marL="2285490" indent="0">
              <a:buNone/>
              <a:defRPr sz="2000"/>
            </a:lvl6pPr>
            <a:lvl7pPr marL="2742587" indent="0">
              <a:buNone/>
              <a:defRPr sz="2000"/>
            </a:lvl7pPr>
            <a:lvl8pPr marL="3199687" indent="0">
              <a:buNone/>
              <a:defRPr sz="2000"/>
            </a:lvl8pPr>
            <a:lvl9pPr marL="3656783" indent="0">
              <a:buNone/>
              <a:defRPr sz="2000"/>
            </a:lvl9pPr>
          </a:lstStyle>
          <a:p>
            <a:r>
              <a:rPr lang="en-US"/>
              <a:t>Click icon to add picture</a:t>
            </a:r>
            <a:endParaRPr lang="en-US" dirty="0"/>
          </a:p>
        </p:txBody>
      </p:sp>
    </p:spTree>
    <p:extLst>
      <p:ext uri="{BB962C8B-B14F-4D97-AF65-F5344CB8AC3E}">
        <p14:creationId xmlns:p14="http://schemas.microsoft.com/office/powerpoint/2010/main" val="517537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obile Screen and Text">
    <p:spTree>
      <p:nvGrpSpPr>
        <p:cNvPr id="1" name=""/>
        <p:cNvGrpSpPr/>
        <p:nvPr/>
      </p:nvGrpSpPr>
      <p:grpSpPr>
        <a:xfrm>
          <a:off x="0" y="0"/>
          <a:ext cx="0" cy="0"/>
          <a:chOff x="0" y="0"/>
          <a:chExt cx="0" cy="0"/>
        </a:xfrm>
      </p:grpSpPr>
      <p:pic>
        <p:nvPicPr>
          <p:cNvPr id="4" name="Picture 3" descr="A picture containing monitor, mirror&#10;&#10;Description automatically generated">
            <a:extLst>
              <a:ext uri="{FF2B5EF4-FFF2-40B4-BE49-F238E27FC236}">
                <a16:creationId xmlns:a16="http://schemas.microsoft.com/office/drawing/2014/main" id="{EC163BC8-A8F4-D347-A20E-FC5D0ACD40B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416326" y="718635"/>
            <a:ext cx="2731617" cy="5357957"/>
          </a:xfrm>
          <a:prstGeom prst="rect">
            <a:avLst/>
          </a:prstGeom>
        </p:spPr>
      </p:pic>
      <p:sp>
        <p:nvSpPr>
          <p:cNvPr id="6" name="Text Placeholder 2">
            <a:extLst>
              <a:ext uri="{FF2B5EF4-FFF2-40B4-BE49-F238E27FC236}">
                <a16:creationId xmlns:a16="http://schemas.microsoft.com/office/drawing/2014/main" id="{24AE4EA7-685C-6645-97A0-E3CF612D754E}"/>
              </a:ext>
            </a:extLst>
          </p:cNvPr>
          <p:cNvSpPr>
            <a:spLocks noGrp="1"/>
          </p:cNvSpPr>
          <p:nvPr>
            <p:ph type="body" sz="quarter" idx="20" hasCustomPrompt="1"/>
          </p:nvPr>
        </p:nvSpPr>
        <p:spPr>
          <a:xfrm>
            <a:off x="915052" y="3085688"/>
            <a:ext cx="4639929" cy="2514600"/>
          </a:xfrm>
        </p:spPr>
        <p:txBody>
          <a:bodyPr>
            <a:noAutofit/>
          </a:bodyPr>
          <a:lstStyle>
            <a:lvl1pPr marL="0" indent="0">
              <a:lnSpc>
                <a:spcPct val="110000"/>
              </a:lnSpc>
              <a:buFontTx/>
              <a:buNone/>
              <a:defRPr sz="1400" b="0" i="0">
                <a:solidFill>
                  <a:schemeClr val="tx1">
                    <a:alpha val="90000"/>
                  </a:schemeClr>
                </a:solidFill>
              </a:defRPr>
            </a:lvl1pPr>
            <a:lvl2pPr>
              <a:defRPr sz="1436"/>
            </a:lvl2pPr>
            <a:lvl3pPr>
              <a:defRPr sz="1436"/>
            </a:lvl3pPr>
            <a:lvl4pPr>
              <a:defRPr sz="1436"/>
            </a:lvl4pPr>
            <a:lvl5pPr>
              <a:defRPr sz="1436"/>
            </a:lvl5pPr>
          </a:lstStyle>
          <a:p>
            <a:pPr lvl="0"/>
            <a:r>
              <a:rPr lang="en-US" dirty="0"/>
              <a:t>Donec id </a:t>
            </a:r>
            <a:r>
              <a:rPr lang="en-US" dirty="0" err="1"/>
              <a:t>elit</a:t>
            </a:r>
            <a:r>
              <a:rPr lang="en-US" dirty="0"/>
              <a:t> non mi porta gravida at </a:t>
            </a:r>
            <a:r>
              <a:rPr lang="en-US" dirty="0" err="1"/>
              <a:t>eget</a:t>
            </a:r>
            <a:r>
              <a:rPr lang="en-US" dirty="0"/>
              <a:t> </a:t>
            </a:r>
            <a:r>
              <a:rPr lang="en-US" dirty="0" err="1"/>
              <a:t>metus</a:t>
            </a:r>
            <a:r>
              <a:rPr lang="en-US" dirty="0"/>
              <a:t>. Maecenas sed diam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Nulla</a:t>
            </a:r>
            <a:r>
              <a:rPr lang="en-US" dirty="0"/>
              <a:t> vitae </a:t>
            </a:r>
            <a:r>
              <a:rPr lang="en-US" dirty="0" err="1"/>
              <a:t>elit</a:t>
            </a:r>
            <a:r>
              <a:rPr lang="en-US" dirty="0"/>
              <a:t> libero, a pharetra </a:t>
            </a:r>
            <a:r>
              <a:rPr lang="en-US" dirty="0" err="1"/>
              <a:t>augue</a:t>
            </a:r>
            <a:r>
              <a:rPr lang="en-US" dirty="0"/>
              <a:t>. Maecenas </a:t>
            </a:r>
            <a:r>
              <a:rPr lang="en-US" dirty="0" err="1"/>
              <a:t>faucibus</a:t>
            </a:r>
            <a:r>
              <a:rPr lang="en-US" dirty="0"/>
              <a:t> </a:t>
            </a:r>
            <a:r>
              <a:rPr lang="en-US" dirty="0" err="1"/>
              <a:t>mollis</a:t>
            </a:r>
            <a:r>
              <a:rPr lang="en-US" dirty="0"/>
              <a:t> </a:t>
            </a:r>
            <a:r>
              <a:rPr lang="en-US" dirty="0" err="1"/>
              <a:t>interdum</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a:t>
            </a:r>
          </a:p>
        </p:txBody>
      </p:sp>
      <p:sp>
        <p:nvSpPr>
          <p:cNvPr id="8" name="Title 1">
            <a:extLst>
              <a:ext uri="{FF2B5EF4-FFF2-40B4-BE49-F238E27FC236}">
                <a16:creationId xmlns:a16="http://schemas.microsoft.com/office/drawing/2014/main" id="{2B90571E-7850-584B-B6CF-FCD4B8350E62}"/>
              </a:ext>
            </a:extLst>
          </p:cNvPr>
          <p:cNvSpPr>
            <a:spLocks noGrp="1"/>
          </p:cNvSpPr>
          <p:nvPr>
            <p:ph type="title" hasCustomPrompt="1"/>
          </p:nvPr>
        </p:nvSpPr>
        <p:spPr>
          <a:xfrm>
            <a:off x="915051" y="772611"/>
            <a:ext cx="4639928" cy="1073884"/>
          </a:xfrm>
          <a:noFill/>
        </p:spPr>
        <p:txBody>
          <a:bodyPr vert="horz" wrap="square" lIns="0" tIns="0" rIns="0" bIns="0" rtlCol="0" anchor="b" anchorCtr="0">
            <a:noAutofit/>
          </a:bodyPr>
          <a:lstStyle>
            <a:lvl1pPr marL="0" indent="0">
              <a:lnSpc>
                <a:spcPct val="80000"/>
              </a:lnSpc>
              <a:spcBef>
                <a:spcPts val="0"/>
              </a:spcBef>
              <a:buFont typeface="Arial" pitchFamily="34" charset="0"/>
              <a:buNone/>
              <a:defRPr lang="en-US" sz="4000" b="1" i="0">
                <a:ea typeface="Roboto" panose="02000000000000000000" pitchFamily="2" charset="0"/>
              </a:defRPr>
            </a:lvl1pPr>
          </a:lstStyle>
          <a:p>
            <a:pPr marL="0" lvl="0" indent="0">
              <a:spcBef>
                <a:spcPts val="0"/>
              </a:spcBef>
              <a:buFont typeface="Arial" pitchFamily="34" charset="0"/>
              <a:buNone/>
            </a:pPr>
            <a:r>
              <a:rPr lang="en-US" dirty="0"/>
              <a:t>Title</a:t>
            </a:r>
          </a:p>
        </p:txBody>
      </p:sp>
      <p:sp>
        <p:nvSpPr>
          <p:cNvPr id="10" name="Text Placeholder 2">
            <a:extLst>
              <a:ext uri="{FF2B5EF4-FFF2-40B4-BE49-F238E27FC236}">
                <a16:creationId xmlns:a16="http://schemas.microsoft.com/office/drawing/2014/main" id="{FB2C18DB-E0C0-9E40-9ED6-7F7B439936B7}"/>
              </a:ext>
            </a:extLst>
          </p:cNvPr>
          <p:cNvSpPr>
            <a:spLocks noGrp="1"/>
          </p:cNvSpPr>
          <p:nvPr>
            <p:ph type="body" sz="quarter" idx="21" hasCustomPrompt="1"/>
          </p:nvPr>
        </p:nvSpPr>
        <p:spPr>
          <a:xfrm>
            <a:off x="915052" y="1983768"/>
            <a:ext cx="4639929" cy="403688"/>
          </a:xfrm>
        </p:spPr>
        <p:txBody>
          <a:bodyPr lIns="0" anchor="ctr">
            <a:normAutofit/>
          </a:bodyPr>
          <a:lstStyle>
            <a:lvl1pPr marL="0" indent="0">
              <a:buFontTx/>
              <a:buNone/>
              <a:defRPr sz="1800" b="0" i="1">
                <a:solidFill>
                  <a:schemeClr val="tx2">
                    <a:alpha val="90000"/>
                  </a:schemeClr>
                </a:solidFill>
                <a:latin typeface="Cambria" panose="02040503050406030204" pitchFamily="18" charset="0"/>
              </a:defRPr>
            </a:lvl1pPr>
            <a:lvl2pPr>
              <a:defRPr sz="1436"/>
            </a:lvl2pPr>
            <a:lvl3pPr>
              <a:defRPr sz="1436"/>
            </a:lvl3pPr>
            <a:lvl4pPr>
              <a:defRPr sz="1436"/>
            </a:lvl4pPr>
            <a:lvl5pPr>
              <a:defRPr sz="1436"/>
            </a:lvl5pPr>
          </a:lstStyle>
          <a:p>
            <a:pPr lvl="0"/>
            <a:r>
              <a:rPr lang="en-US" dirty="0"/>
              <a:t>Lead sentence if needed 18pt font</a:t>
            </a:r>
          </a:p>
        </p:txBody>
      </p:sp>
      <p:cxnSp>
        <p:nvCxnSpPr>
          <p:cNvPr id="9" name="Straight Connector 8">
            <a:extLst>
              <a:ext uri="{FF2B5EF4-FFF2-40B4-BE49-F238E27FC236}">
                <a16:creationId xmlns:a16="http://schemas.microsoft.com/office/drawing/2014/main" id="{668D61E5-47C1-B343-8076-B0A6684DB5A9}"/>
              </a:ext>
            </a:extLst>
          </p:cNvPr>
          <p:cNvCxnSpPr>
            <a:cxnSpLocks/>
          </p:cNvCxnSpPr>
          <p:nvPr userDrawn="1"/>
        </p:nvCxnSpPr>
        <p:spPr>
          <a:xfrm>
            <a:off x="915051" y="2715970"/>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pic>
        <p:nvPicPr>
          <p:cNvPr id="14" name="Graphic 13">
            <a:extLst>
              <a:ext uri="{FF2B5EF4-FFF2-40B4-BE49-F238E27FC236}">
                <a16:creationId xmlns:a16="http://schemas.microsoft.com/office/drawing/2014/main" id="{C3A194C3-B354-884A-90F8-471BB413B6E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253245" y="258793"/>
            <a:ext cx="1561196" cy="216854"/>
          </a:xfrm>
          <a:prstGeom prst="rect">
            <a:avLst/>
          </a:prstGeom>
        </p:spPr>
      </p:pic>
      <p:sp>
        <p:nvSpPr>
          <p:cNvPr id="16" name="Picture Placeholder 2">
            <a:extLst>
              <a:ext uri="{FF2B5EF4-FFF2-40B4-BE49-F238E27FC236}">
                <a16:creationId xmlns:a16="http://schemas.microsoft.com/office/drawing/2014/main" id="{D94A2464-988D-7242-AB72-943B49F5C68B}"/>
              </a:ext>
            </a:extLst>
          </p:cNvPr>
          <p:cNvSpPr>
            <a:spLocks noGrp="1" noChangeAspect="1"/>
          </p:cNvSpPr>
          <p:nvPr>
            <p:ph type="pic" idx="1"/>
          </p:nvPr>
        </p:nvSpPr>
        <p:spPr>
          <a:xfrm>
            <a:off x="7664535" y="1280437"/>
            <a:ext cx="2224302" cy="4198043"/>
          </a:xfrm>
          <a:solidFill>
            <a:schemeClr val="bg1">
              <a:lumMod val="95000"/>
            </a:schemeClr>
          </a:solidFill>
        </p:spPr>
        <p:txBody>
          <a:bodyPr anchor="t"/>
          <a:lstStyle>
            <a:lvl1pPr marL="0" indent="0" algn="ctr">
              <a:buNone/>
              <a:defRPr sz="3200">
                <a:solidFill>
                  <a:schemeClr val="bg1">
                    <a:lumMod val="75000"/>
                  </a:schemeClr>
                </a:solidFill>
              </a:defRPr>
            </a:lvl1pPr>
            <a:lvl2pPr marL="457099" indent="0">
              <a:buNone/>
              <a:defRPr sz="2799"/>
            </a:lvl2pPr>
            <a:lvl3pPr marL="914196" indent="0">
              <a:buNone/>
              <a:defRPr sz="2400"/>
            </a:lvl3pPr>
            <a:lvl4pPr marL="1371294" indent="0">
              <a:buNone/>
              <a:defRPr sz="2000"/>
            </a:lvl4pPr>
            <a:lvl5pPr marL="1828393" indent="0">
              <a:buNone/>
              <a:defRPr sz="2000"/>
            </a:lvl5pPr>
            <a:lvl6pPr marL="2285490" indent="0">
              <a:buNone/>
              <a:defRPr sz="2000"/>
            </a:lvl6pPr>
            <a:lvl7pPr marL="2742587" indent="0">
              <a:buNone/>
              <a:defRPr sz="2000"/>
            </a:lvl7pPr>
            <a:lvl8pPr marL="3199687" indent="0">
              <a:buNone/>
              <a:defRPr sz="2000"/>
            </a:lvl8pPr>
            <a:lvl9pPr marL="3656783" indent="0">
              <a:buNone/>
              <a:defRPr sz="2000"/>
            </a:lvl9pPr>
          </a:lstStyle>
          <a:p>
            <a:r>
              <a:rPr lang="en-US"/>
              <a:t>Click icon to add picture</a:t>
            </a:r>
            <a:endParaRPr lang="en-US" dirty="0"/>
          </a:p>
        </p:txBody>
      </p:sp>
      <p:sp>
        <p:nvSpPr>
          <p:cNvPr id="30" name="Slide Number Placeholder 2">
            <a:extLst>
              <a:ext uri="{FF2B5EF4-FFF2-40B4-BE49-F238E27FC236}">
                <a16:creationId xmlns:a16="http://schemas.microsoft.com/office/drawing/2014/main" id="{6162D243-1C30-5643-AA7C-999D8B33FA16}"/>
              </a:ext>
            </a:extLst>
          </p:cNvPr>
          <p:cNvSpPr>
            <a:spLocks noGrp="1"/>
          </p:cNvSpPr>
          <p:nvPr>
            <p:ph type="sldNum" sz="quarter" idx="10"/>
          </p:nvPr>
        </p:nvSpPr>
        <p:spPr>
          <a:xfrm>
            <a:off x="11707151" y="6354240"/>
            <a:ext cx="399651" cy="312098"/>
          </a:xfrm>
        </p:spPr>
        <p:txBody>
          <a:bodyPr/>
          <a:lstStyle/>
          <a:p>
            <a:fld id="{234755BD-B4AC-9044-BCE4-27904766F8BB}" type="slidenum">
              <a:rPr lang="en-US" smtClean="0"/>
              <a:pPr/>
              <a:t>‹#›</a:t>
            </a:fld>
            <a:endParaRPr lang="en-US"/>
          </a:p>
        </p:txBody>
      </p:sp>
    </p:spTree>
    <p:extLst>
      <p:ext uri="{BB962C8B-B14F-4D97-AF65-F5344CB8AC3E}">
        <p14:creationId xmlns:p14="http://schemas.microsoft.com/office/powerpoint/2010/main" val="647391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Divider - Blu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68A5-AEEA-3C4B-9311-D39C8A6BFD34}"/>
              </a:ext>
            </a:extLst>
          </p:cNvPr>
          <p:cNvSpPr>
            <a:spLocks noGrp="1"/>
          </p:cNvSpPr>
          <p:nvPr>
            <p:ph type="title" hasCustomPrompt="1"/>
          </p:nvPr>
        </p:nvSpPr>
        <p:spPr>
          <a:xfrm>
            <a:off x="910828" y="1918506"/>
            <a:ext cx="10366861" cy="2054670"/>
          </a:xfrm>
        </p:spPr>
        <p:txBody>
          <a:bodyPr/>
          <a:lstStyle>
            <a:lvl1pPr>
              <a:defRPr sz="6000" baseline="0">
                <a:solidFill>
                  <a:schemeClr val="tx1"/>
                </a:solidFill>
              </a:defRPr>
            </a:lvl1pPr>
          </a:lstStyle>
          <a:p>
            <a:r>
              <a:rPr lang="en-US" dirty="0"/>
              <a:t>Section title</a:t>
            </a:r>
          </a:p>
        </p:txBody>
      </p:sp>
      <p:cxnSp>
        <p:nvCxnSpPr>
          <p:cNvPr id="7" name="Straight Connector 6">
            <a:extLst>
              <a:ext uri="{FF2B5EF4-FFF2-40B4-BE49-F238E27FC236}">
                <a16:creationId xmlns:a16="http://schemas.microsoft.com/office/drawing/2014/main" id="{D590582C-FEDF-5C45-8674-2DEE1202D8CC}"/>
              </a:ext>
              <a:ext uri="{C183D7F6-B498-43B3-948B-1728B52AA6E4}">
                <adec:decorative xmlns:adec="http://schemas.microsoft.com/office/drawing/2017/decorative" val="1"/>
              </a:ext>
            </a:extLst>
          </p:cNvPr>
          <p:cNvCxnSpPr>
            <a:cxnSpLocks/>
          </p:cNvCxnSpPr>
          <p:nvPr userDrawn="1"/>
        </p:nvCxnSpPr>
        <p:spPr>
          <a:xfrm>
            <a:off x="914312" y="4387948"/>
            <a:ext cx="1172603" cy="0"/>
          </a:xfrm>
          <a:prstGeom prst="line">
            <a:avLst/>
          </a:prstGeom>
          <a:ln w="76200"/>
        </p:spPr>
        <p:style>
          <a:lnRef idx="1">
            <a:schemeClr val="accent2"/>
          </a:lnRef>
          <a:fillRef idx="0">
            <a:schemeClr val="accent2"/>
          </a:fillRef>
          <a:effectRef idx="0">
            <a:schemeClr val="accent2"/>
          </a:effectRef>
          <a:fontRef idx="minor">
            <a:schemeClr val="tx1"/>
          </a:fontRef>
        </p:style>
      </p:cxnSp>
      <p:pic>
        <p:nvPicPr>
          <p:cNvPr id="6" name="Graphic 5" descr="Logo of Federal Student Aid, An Office of the U.S. Department of Education">
            <a:extLst>
              <a:ext uri="{FF2B5EF4-FFF2-40B4-BE49-F238E27FC236}">
                <a16:creationId xmlns:a16="http://schemas.microsoft.com/office/drawing/2014/main" id="{8FBFD588-EF7E-FE4F-9A0F-B0593CFFF1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
        <p:nvSpPr>
          <p:cNvPr id="8" name="Slide Number Placeholder 5">
            <a:extLst>
              <a:ext uri="{FF2B5EF4-FFF2-40B4-BE49-F238E27FC236}">
                <a16:creationId xmlns:a16="http://schemas.microsoft.com/office/drawing/2014/main" id="{11FCD031-E1A7-D142-B0AF-3B0DFBB82CAB}"/>
              </a:ext>
            </a:extLst>
          </p:cNvPr>
          <p:cNvSpPr>
            <a:spLocks noGrp="1"/>
          </p:cNvSpPr>
          <p:nvPr>
            <p:ph type="sldNum" sz="quarter" idx="4"/>
          </p:nvPr>
        </p:nvSpPr>
        <p:spPr>
          <a:xfrm>
            <a:off x="11707151" y="6354240"/>
            <a:ext cx="399651" cy="312098"/>
          </a:xfrm>
          <a:prstGeom prst="rect">
            <a:avLst/>
          </a:prstGeom>
        </p:spPr>
        <p:txBody>
          <a:bodyPr vert="horz" lIns="0" tIns="0" rIns="91440" bIns="45720" rtlCol="0" anchor="t" anchorCtr="0"/>
          <a:lstStyle>
            <a:lvl1pPr algn="l">
              <a:defRPr sz="751" b="0" i="0">
                <a:solidFill>
                  <a:schemeClr val="tx1">
                    <a:tint val="75000"/>
                  </a:schemeClr>
                </a:solidFill>
                <a:latin typeface="Arial" panose="020B0604020202020204" pitchFamily="34" charset="0"/>
                <a:cs typeface="Arial" panose="020B0604020202020204" pitchFamily="34" charset="0"/>
              </a:defRPr>
            </a:lvl1pPr>
          </a:lstStyle>
          <a:p>
            <a:fld id="{234755BD-B4AC-9044-BCE4-27904766F8BB}" type="slidenum">
              <a:rPr lang="en-US" smtClean="0"/>
              <a:pPr/>
              <a:t>‹#›</a:t>
            </a:fld>
            <a:endParaRPr lang="en-US" dirty="0"/>
          </a:p>
        </p:txBody>
      </p:sp>
    </p:spTree>
    <p:extLst>
      <p:ext uri="{BB962C8B-B14F-4D97-AF65-F5344CB8AC3E}">
        <p14:creationId xmlns:p14="http://schemas.microsoft.com/office/powerpoint/2010/main" val="26208622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Mobile Screen and Text">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24AE4EA7-685C-6645-97A0-E3CF612D754E}"/>
              </a:ext>
            </a:extLst>
          </p:cNvPr>
          <p:cNvSpPr>
            <a:spLocks noGrp="1"/>
          </p:cNvSpPr>
          <p:nvPr>
            <p:ph type="body" sz="quarter" idx="20" hasCustomPrompt="1"/>
          </p:nvPr>
        </p:nvSpPr>
        <p:spPr>
          <a:xfrm>
            <a:off x="915052" y="3085688"/>
            <a:ext cx="4639929" cy="2514600"/>
          </a:xfrm>
        </p:spPr>
        <p:txBody>
          <a:bodyPr>
            <a:noAutofit/>
          </a:bodyPr>
          <a:lstStyle>
            <a:lvl1pPr marL="0" indent="0">
              <a:lnSpc>
                <a:spcPct val="110000"/>
              </a:lnSpc>
              <a:buFontTx/>
              <a:buNone/>
              <a:defRPr sz="1400" b="0" i="0">
                <a:solidFill>
                  <a:schemeClr val="tx1">
                    <a:alpha val="90000"/>
                  </a:schemeClr>
                </a:solidFill>
              </a:defRPr>
            </a:lvl1pPr>
            <a:lvl2pPr>
              <a:defRPr sz="1436"/>
            </a:lvl2pPr>
            <a:lvl3pPr>
              <a:defRPr sz="1436"/>
            </a:lvl3pPr>
            <a:lvl4pPr>
              <a:defRPr sz="1436"/>
            </a:lvl4pPr>
            <a:lvl5pPr>
              <a:defRPr sz="1436"/>
            </a:lvl5pPr>
          </a:lstStyle>
          <a:p>
            <a:pPr lvl="0"/>
            <a:r>
              <a:rPr lang="en-US" dirty="0"/>
              <a:t>Donec id </a:t>
            </a:r>
            <a:r>
              <a:rPr lang="en-US" dirty="0" err="1"/>
              <a:t>elit</a:t>
            </a:r>
            <a:r>
              <a:rPr lang="en-US" dirty="0"/>
              <a:t> non mi porta gravida at </a:t>
            </a:r>
            <a:r>
              <a:rPr lang="en-US" dirty="0" err="1"/>
              <a:t>eget</a:t>
            </a:r>
            <a:r>
              <a:rPr lang="en-US" dirty="0"/>
              <a:t> </a:t>
            </a:r>
            <a:r>
              <a:rPr lang="en-US" dirty="0" err="1"/>
              <a:t>metus</a:t>
            </a:r>
            <a:r>
              <a:rPr lang="en-US" dirty="0"/>
              <a:t>. Maecenas sed diam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Nulla</a:t>
            </a:r>
            <a:r>
              <a:rPr lang="en-US" dirty="0"/>
              <a:t> vitae </a:t>
            </a:r>
            <a:r>
              <a:rPr lang="en-US" dirty="0" err="1"/>
              <a:t>elit</a:t>
            </a:r>
            <a:r>
              <a:rPr lang="en-US" dirty="0"/>
              <a:t> libero, a pharetra </a:t>
            </a:r>
            <a:r>
              <a:rPr lang="en-US" dirty="0" err="1"/>
              <a:t>augue</a:t>
            </a:r>
            <a:r>
              <a:rPr lang="en-US" dirty="0"/>
              <a:t>. Maecenas </a:t>
            </a:r>
            <a:r>
              <a:rPr lang="en-US" dirty="0" err="1"/>
              <a:t>faucibus</a:t>
            </a:r>
            <a:r>
              <a:rPr lang="en-US" dirty="0"/>
              <a:t> </a:t>
            </a:r>
            <a:r>
              <a:rPr lang="en-US" dirty="0" err="1"/>
              <a:t>mollis</a:t>
            </a:r>
            <a:r>
              <a:rPr lang="en-US" dirty="0"/>
              <a:t> </a:t>
            </a:r>
            <a:r>
              <a:rPr lang="en-US" dirty="0" err="1"/>
              <a:t>interdum</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a:t>
            </a:r>
          </a:p>
        </p:txBody>
      </p:sp>
      <p:sp>
        <p:nvSpPr>
          <p:cNvPr id="8" name="Title 1">
            <a:extLst>
              <a:ext uri="{FF2B5EF4-FFF2-40B4-BE49-F238E27FC236}">
                <a16:creationId xmlns:a16="http://schemas.microsoft.com/office/drawing/2014/main" id="{2B90571E-7850-584B-B6CF-FCD4B8350E62}"/>
              </a:ext>
            </a:extLst>
          </p:cNvPr>
          <p:cNvSpPr>
            <a:spLocks noGrp="1"/>
          </p:cNvSpPr>
          <p:nvPr>
            <p:ph type="title" hasCustomPrompt="1"/>
          </p:nvPr>
        </p:nvSpPr>
        <p:spPr>
          <a:xfrm>
            <a:off x="915051" y="772611"/>
            <a:ext cx="4639928" cy="1073884"/>
          </a:xfrm>
          <a:noFill/>
        </p:spPr>
        <p:txBody>
          <a:bodyPr vert="horz" wrap="square" lIns="0" tIns="0" rIns="0" bIns="0" rtlCol="0" anchor="b" anchorCtr="0">
            <a:noAutofit/>
          </a:bodyPr>
          <a:lstStyle>
            <a:lvl1pPr marL="0" indent="0">
              <a:lnSpc>
                <a:spcPct val="80000"/>
              </a:lnSpc>
              <a:spcBef>
                <a:spcPts val="0"/>
              </a:spcBef>
              <a:buFont typeface="Arial" pitchFamily="34" charset="0"/>
              <a:buNone/>
              <a:defRPr lang="en-US" sz="4000" b="1" i="0">
                <a:ea typeface="Roboto" panose="02000000000000000000" pitchFamily="2" charset="0"/>
              </a:defRPr>
            </a:lvl1pPr>
          </a:lstStyle>
          <a:p>
            <a:pPr marL="0" lvl="0" indent="0">
              <a:spcBef>
                <a:spcPts val="0"/>
              </a:spcBef>
              <a:buFont typeface="Arial" pitchFamily="34" charset="0"/>
              <a:buNone/>
            </a:pPr>
            <a:r>
              <a:rPr lang="en-US" dirty="0"/>
              <a:t>Title</a:t>
            </a:r>
          </a:p>
        </p:txBody>
      </p:sp>
      <p:sp>
        <p:nvSpPr>
          <p:cNvPr id="10" name="Text Placeholder 2">
            <a:extLst>
              <a:ext uri="{FF2B5EF4-FFF2-40B4-BE49-F238E27FC236}">
                <a16:creationId xmlns:a16="http://schemas.microsoft.com/office/drawing/2014/main" id="{FB2C18DB-E0C0-9E40-9ED6-7F7B439936B7}"/>
              </a:ext>
            </a:extLst>
          </p:cNvPr>
          <p:cNvSpPr>
            <a:spLocks noGrp="1"/>
          </p:cNvSpPr>
          <p:nvPr>
            <p:ph type="body" sz="quarter" idx="21" hasCustomPrompt="1"/>
          </p:nvPr>
        </p:nvSpPr>
        <p:spPr>
          <a:xfrm>
            <a:off x="915052" y="1983768"/>
            <a:ext cx="4639929" cy="403688"/>
          </a:xfrm>
        </p:spPr>
        <p:txBody>
          <a:bodyPr lIns="0" anchor="ctr">
            <a:normAutofit/>
          </a:bodyPr>
          <a:lstStyle>
            <a:lvl1pPr marL="0" indent="0">
              <a:buFontTx/>
              <a:buNone/>
              <a:defRPr sz="1800" b="0" i="1">
                <a:solidFill>
                  <a:schemeClr val="tx2">
                    <a:alpha val="90000"/>
                  </a:schemeClr>
                </a:solidFill>
                <a:latin typeface="Cambria" panose="02040503050406030204" pitchFamily="18" charset="0"/>
              </a:defRPr>
            </a:lvl1pPr>
            <a:lvl2pPr>
              <a:defRPr sz="1436"/>
            </a:lvl2pPr>
            <a:lvl3pPr>
              <a:defRPr sz="1436"/>
            </a:lvl3pPr>
            <a:lvl4pPr>
              <a:defRPr sz="1436"/>
            </a:lvl4pPr>
            <a:lvl5pPr>
              <a:defRPr sz="1436"/>
            </a:lvl5pPr>
          </a:lstStyle>
          <a:p>
            <a:pPr lvl="0"/>
            <a:r>
              <a:rPr lang="en-US" dirty="0"/>
              <a:t>Lead sentence if needed 18pt font</a:t>
            </a:r>
          </a:p>
        </p:txBody>
      </p:sp>
      <p:cxnSp>
        <p:nvCxnSpPr>
          <p:cNvPr id="9" name="Straight Connector 8">
            <a:extLst>
              <a:ext uri="{FF2B5EF4-FFF2-40B4-BE49-F238E27FC236}">
                <a16:creationId xmlns:a16="http://schemas.microsoft.com/office/drawing/2014/main" id="{668D61E5-47C1-B343-8076-B0A6684DB5A9}"/>
              </a:ext>
            </a:extLst>
          </p:cNvPr>
          <p:cNvCxnSpPr>
            <a:cxnSpLocks/>
          </p:cNvCxnSpPr>
          <p:nvPr userDrawn="1"/>
        </p:nvCxnSpPr>
        <p:spPr>
          <a:xfrm>
            <a:off x="915051" y="2715970"/>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pic>
        <p:nvPicPr>
          <p:cNvPr id="14" name="Graphic 13">
            <a:extLst>
              <a:ext uri="{FF2B5EF4-FFF2-40B4-BE49-F238E27FC236}">
                <a16:creationId xmlns:a16="http://schemas.microsoft.com/office/drawing/2014/main" id="{C3A194C3-B354-884A-90F8-471BB413B6E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
        <p:nvSpPr>
          <p:cNvPr id="30" name="Slide Number Placeholder 2">
            <a:extLst>
              <a:ext uri="{FF2B5EF4-FFF2-40B4-BE49-F238E27FC236}">
                <a16:creationId xmlns:a16="http://schemas.microsoft.com/office/drawing/2014/main" id="{6162D243-1C30-5643-AA7C-999D8B33FA16}"/>
              </a:ext>
            </a:extLst>
          </p:cNvPr>
          <p:cNvSpPr>
            <a:spLocks noGrp="1"/>
          </p:cNvSpPr>
          <p:nvPr>
            <p:ph type="sldNum" sz="quarter" idx="10"/>
          </p:nvPr>
        </p:nvSpPr>
        <p:spPr>
          <a:xfrm>
            <a:off x="11707151" y="6354240"/>
            <a:ext cx="399651" cy="312098"/>
          </a:xfrm>
        </p:spPr>
        <p:txBody>
          <a:bodyPr/>
          <a:lstStyle/>
          <a:p>
            <a:fld id="{234755BD-B4AC-9044-BCE4-27904766F8BB}" type="slidenum">
              <a:rPr lang="en-US" smtClean="0"/>
              <a:pPr/>
              <a:t>‹#›</a:t>
            </a:fld>
            <a:endParaRPr lang="en-US"/>
          </a:p>
        </p:txBody>
      </p:sp>
      <p:pic>
        <p:nvPicPr>
          <p:cNvPr id="11" name="Picture 10">
            <a:extLst>
              <a:ext uri="{FF2B5EF4-FFF2-40B4-BE49-F238E27FC236}">
                <a16:creationId xmlns:a16="http://schemas.microsoft.com/office/drawing/2014/main" id="{6553320F-B869-314E-8B21-5E90267A8D63}"/>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4373753" y="1135759"/>
            <a:ext cx="8756714" cy="4925652"/>
          </a:xfrm>
          <a:prstGeom prst="rect">
            <a:avLst/>
          </a:prstGeom>
        </p:spPr>
      </p:pic>
      <p:sp>
        <p:nvSpPr>
          <p:cNvPr id="12" name="Picture Placeholder 2">
            <a:extLst>
              <a:ext uri="{FF2B5EF4-FFF2-40B4-BE49-F238E27FC236}">
                <a16:creationId xmlns:a16="http://schemas.microsoft.com/office/drawing/2014/main" id="{DED2555A-F6CB-0743-9F03-1E0DCE4D1E10}"/>
              </a:ext>
            </a:extLst>
          </p:cNvPr>
          <p:cNvSpPr>
            <a:spLocks noGrp="1" noChangeAspect="1"/>
          </p:cNvSpPr>
          <p:nvPr>
            <p:ph type="pic" idx="1"/>
          </p:nvPr>
        </p:nvSpPr>
        <p:spPr>
          <a:xfrm>
            <a:off x="6248828" y="1582615"/>
            <a:ext cx="4980547" cy="2795954"/>
          </a:xfrm>
          <a:solidFill>
            <a:schemeClr val="bg1">
              <a:lumMod val="95000"/>
            </a:schemeClr>
          </a:solidFill>
        </p:spPr>
        <p:txBody>
          <a:bodyPr anchor="t"/>
          <a:lstStyle>
            <a:lvl1pPr marL="0" indent="0" algn="ctr">
              <a:buNone/>
              <a:defRPr sz="3200">
                <a:solidFill>
                  <a:schemeClr val="bg1">
                    <a:lumMod val="75000"/>
                  </a:schemeClr>
                </a:solidFill>
              </a:defRPr>
            </a:lvl1pPr>
            <a:lvl2pPr marL="457099" indent="0">
              <a:buNone/>
              <a:defRPr sz="2799"/>
            </a:lvl2pPr>
            <a:lvl3pPr marL="914196" indent="0">
              <a:buNone/>
              <a:defRPr sz="2400"/>
            </a:lvl3pPr>
            <a:lvl4pPr marL="1371294" indent="0">
              <a:buNone/>
              <a:defRPr sz="2000"/>
            </a:lvl4pPr>
            <a:lvl5pPr marL="1828393" indent="0">
              <a:buNone/>
              <a:defRPr sz="2000"/>
            </a:lvl5pPr>
            <a:lvl6pPr marL="2285490" indent="0">
              <a:buNone/>
              <a:defRPr sz="2000"/>
            </a:lvl6pPr>
            <a:lvl7pPr marL="2742587" indent="0">
              <a:buNone/>
              <a:defRPr sz="2000"/>
            </a:lvl7pPr>
            <a:lvl8pPr marL="3199687" indent="0">
              <a:buNone/>
              <a:defRPr sz="2000"/>
            </a:lvl8pPr>
            <a:lvl9pPr marL="3656783" indent="0">
              <a:buNone/>
              <a:defRPr sz="2000"/>
            </a:lvl9pPr>
          </a:lstStyle>
          <a:p>
            <a:r>
              <a:rPr lang="en-US"/>
              <a:t>Click icon to add picture</a:t>
            </a:r>
            <a:endParaRPr lang="en-US" dirty="0"/>
          </a:p>
        </p:txBody>
      </p:sp>
    </p:spTree>
    <p:extLst>
      <p:ext uri="{BB962C8B-B14F-4D97-AF65-F5344CB8AC3E}">
        <p14:creationId xmlns:p14="http://schemas.microsoft.com/office/powerpoint/2010/main" val="15743068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6 Cards Slid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F7055E9-8404-42FC-A1A5-9B014C717E7B}"/>
              </a:ext>
            </a:extLst>
          </p:cNvPr>
          <p:cNvSpPr/>
          <p:nvPr userDrawn="1"/>
        </p:nvSpPr>
        <p:spPr>
          <a:xfrm>
            <a:off x="6094943" y="0"/>
            <a:ext cx="3047999"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4" name="Rectangle 13">
            <a:extLst>
              <a:ext uri="{FF2B5EF4-FFF2-40B4-BE49-F238E27FC236}">
                <a16:creationId xmlns:a16="http://schemas.microsoft.com/office/drawing/2014/main" id="{24A9F13D-35D6-4879-BA50-7F74B3257597}"/>
              </a:ext>
            </a:extLst>
          </p:cNvPr>
          <p:cNvSpPr/>
          <p:nvPr userDrawn="1"/>
        </p:nvSpPr>
        <p:spPr>
          <a:xfrm>
            <a:off x="2" y="0"/>
            <a:ext cx="6095999"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9" name="Picture Placeholder 6">
            <a:extLst>
              <a:ext uri="{FF2B5EF4-FFF2-40B4-BE49-F238E27FC236}">
                <a16:creationId xmlns:a16="http://schemas.microsoft.com/office/drawing/2014/main" id="{D3471893-9E34-4B9F-BDD6-09E95B5D7FA1}"/>
              </a:ext>
            </a:extLst>
          </p:cNvPr>
          <p:cNvSpPr>
            <a:spLocks noGrp="1"/>
          </p:cNvSpPr>
          <p:nvPr>
            <p:ph type="pic" sz="quarter" idx="23" hasCustomPrompt="1"/>
          </p:nvPr>
        </p:nvSpPr>
        <p:spPr>
          <a:xfrm>
            <a:off x="9142941" y="0"/>
            <a:ext cx="3049060" cy="3429000"/>
          </a:xfrm>
          <a:prstGeom prst="rect">
            <a:avLst/>
          </a:prstGeom>
          <a:solidFill>
            <a:schemeClr val="bg1">
              <a:lumMod val="95000"/>
            </a:schemeClr>
          </a:solidFill>
        </p:spPr>
        <p:txBody>
          <a:bodyPr lIns="108000" tIns="108000" rIns="0"/>
          <a:lstStyle>
            <a:lvl1pPr marL="0" indent="0">
              <a:buNone/>
              <a:defRPr>
                <a:solidFill>
                  <a:schemeClr val="bg1">
                    <a:lumMod val="75000"/>
                  </a:schemeClr>
                </a:solidFill>
              </a:defRPr>
            </a:lvl1pPr>
          </a:lstStyle>
          <a:p>
            <a:r>
              <a:rPr lang="en-AU" dirty="0"/>
              <a:t>Insert picture here</a:t>
            </a:r>
          </a:p>
        </p:txBody>
      </p:sp>
      <p:sp>
        <p:nvSpPr>
          <p:cNvPr id="8" name="Rectangle 7">
            <a:extLst>
              <a:ext uri="{FF2B5EF4-FFF2-40B4-BE49-F238E27FC236}">
                <a16:creationId xmlns:a16="http://schemas.microsoft.com/office/drawing/2014/main" id="{0242F225-2828-4D1B-9136-21D1BCC6A2D7}"/>
              </a:ext>
            </a:extLst>
          </p:cNvPr>
          <p:cNvSpPr/>
          <p:nvPr userDrawn="1"/>
        </p:nvSpPr>
        <p:spPr>
          <a:xfrm>
            <a:off x="3048001" y="3429000"/>
            <a:ext cx="3047999" cy="3429000"/>
          </a:xfrm>
          <a:prstGeom prst="rect">
            <a:avLst/>
          </a:prstGeom>
          <a:solidFill>
            <a:srgbClr val="113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7" name="Picture Placeholder 6">
            <a:extLst>
              <a:ext uri="{FF2B5EF4-FFF2-40B4-BE49-F238E27FC236}">
                <a16:creationId xmlns:a16="http://schemas.microsoft.com/office/drawing/2014/main" id="{566B3302-79C9-47DD-926E-80E1C84AEE88}"/>
              </a:ext>
            </a:extLst>
          </p:cNvPr>
          <p:cNvSpPr>
            <a:spLocks noGrp="1"/>
          </p:cNvSpPr>
          <p:nvPr>
            <p:ph type="pic" sz="quarter" idx="12" hasCustomPrompt="1"/>
          </p:nvPr>
        </p:nvSpPr>
        <p:spPr>
          <a:xfrm>
            <a:off x="6096000" y="3429000"/>
            <a:ext cx="3046941" cy="3429000"/>
          </a:xfrm>
          <a:prstGeom prst="rect">
            <a:avLst/>
          </a:prstGeom>
          <a:solidFill>
            <a:schemeClr val="bg1">
              <a:lumMod val="95000"/>
            </a:schemeClr>
          </a:solidFill>
        </p:spPr>
        <p:txBody>
          <a:bodyPr lIns="108000" tIns="108000" rIns="0"/>
          <a:lstStyle>
            <a:lvl1pPr marL="0" indent="0">
              <a:buNone/>
              <a:defRPr>
                <a:solidFill>
                  <a:schemeClr val="bg1">
                    <a:lumMod val="75000"/>
                  </a:schemeClr>
                </a:solidFill>
              </a:defRPr>
            </a:lvl1pPr>
          </a:lstStyle>
          <a:p>
            <a:r>
              <a:rPr lang="en-AU" dirty="0"/>
              <a:t>Insert picture here</a:t>
            </a:r>
          </a:p>
        </p:txBody>
      </p:sp>
      <p:sp>
        <p:nvSpPr>
          <p:cNvPr id="12" name="Picture Placeholder 6">
            <a:extLst>
              <a:ext uri="{FF2B5EF4-FFF2-40B4-BE49-F238E27FC236}">
                <a16:creationId xmlns:a16="http://schemas.microsoft.com/office/drawing/2014/main" id="{63FC71F7-D512-4D99-888E-4EC31D291D65}"/>
              </a:ext>
            </a:extLst>
          </p:cNvPr>
          <p:cNvSpPr>
            <a:spLocks noGrp="1"/>
          </p:cNvSpPr>
          <p:nvPr>
            <p:ph type="pic" sz="quarter" idx="18" hasCustomPrompt="1"/>
          </p:nvPr>
        </p:nvSpPr>
        <p:spPr>
          <a:xfrm>
            <a:off x="2" y="3429000"/>
            <a:ext cx="3046943" cy="3429000"/>
          </a:xfrm>
          <a:prstGeom prst="rect">
            <a:avLst/>
          </a:prstGeom>
          <a:solidFill>
            <a:schemeClr val="bg1">
              <a:lumMod val="95000"/>
            </a:schemeClr>
          </a:solidFill>
        </p:spPr>
        <p:txBody>
          <a:bodyPr lIns="108000" tIns="108000" rIns="0"/>
          <a:lstStyle>
            <a:lvl1pPr marL="0" indent="0">
              <a:buNone/>
              <a:defRPr>
                <a:solidFill>
                  <a:schemeClr val="bg1">
                    <a:lumMod val="75000"/>
                  </a:schemeClr>
                </a:solidFill>
              </a:defRPr>
            </a:lvl1pPr>
          </a:lstStyle>
          <a:p>
            <a:r>
              <a:rPr lang="en-AU" dirty="0"/>
              <a:t>Insert picture here</a:t>
            </a:r>
          </a:p>
        </p:txBody>
      </p:sp>
      <p:sp>
        <p:nvSpPr>
          <p:cNvPr id="17" name="Rectangle 16">
            <a:extLst>
              <a:ext uri="{FF2B5EF4-FFF2-40B4-BE49-F238E27FC236}">
                <a16:creationId xmlns:a16="http://schemas.microsoft.com/office/drawing/2014/main" id="{B0576037-E950-4C59-A474-3775715A540C}"/>
              </a:ext>
            </a:extLst>
          </p:cNvPr>
          <p:cNvSpPr/>
          <p:nvPr userDrawn="1"/>
        </p:nvSpPr>
        <p:spPr>
          <a:xfrm>
            <a:off x="9142940" y="3429000"/>
            <a:ext cx="305117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26" name="Text Placeholder 41">
            <a:extLst>
              <a:ext uri="{FF2B5EF4-FFF2-40B4-BE49-F238E27FC236}">
                <a16:creationId xmlns:a16="http://schemas.microsoft.com/office/drawing/2014/main" id="{18F6428D-9F53-4F8B-9610-CBDB54298D1A}"/>
              </a:ext>
            </a:extLst>
          </p:cNvPr>
          <p:cNvSpPr>
            <a:spLocks noGrp="1"/>
          </p:cNvSpPr>
          <p:nvPr>
            <p:ph type="body" sz="quarter" idx="19" hasCustomPrompt="1"/>
          </p:nvPr>
        </p:nvSpPr>
        <p:spPr>
          <a:xfrm>
            <a:off x="6391386" y="652465"/>
            <a:ext cx="2257951" cy="1984057"/>
          </a:xfrm>
        </p:spPr>
        <p:txBody>
          <a:bodyPr>
            <a:noAutofit/>
          </a:bodyPr>
          <a:lstStyle>
            <a:lvl1pPr marL="0" indent="0">
              <a:lnSpc>
                <a:spcPct val="110000"/>
              </a:lnSpc>
              <a:spcAft>
                <a:spcPts val="2600"/>
              </a:spcAft>
              <a:buNone/>
              <a:defRPr sz="2050" b="1" i="0" cap="all" baseline="0">
                <a:solidFill>
                  <a:schemeClr val="bg1"/>
                </a:solidFill>
                <a:latin typeface="Arial Narrow" panose="020B0604020202020204" pitchFamily="34" charset="0"/>
                <a:cs typeface="Arial Narrow" panose="020B0604020202020204" pitchFamily="34" charset="0"/>
              </a:defRPr>
            </a:lvl1pPr>
            <a:lvl2pPr marL="457086" indent="0">
              <a:lnSpc>
                <a:spcPct val="110000"/>
              </a:lnSpc>
              <a:spcAft>
                <a:spcPts val="2600"/>
              </a:spcAft>
              <a:buNone/>
              <a:defRPr sz="1100">
                <a:solidFill>
                  <a:schemeClr val="bg1"/>
                </a:solidFill>
              </a:defRPr>
            </a:lvl2pPr>
          </a:lstStyle>
          <a:p>
            <a:pPr lvl="0"/>
            <a:r>
              <a:rPr lang="en-US" dirty="0"/>
              <a:t>Edit Master text styles</a:t>
            </a:r>
          </a:p>
        </p:txBody>
      </p:sp>
      <p:cxnSp>
        <p:nvCxnSpPr>
          <p:cNvPr id="16" name="Straight Connector 15">
            <a:extLst>
              <a:ext uri="{FF2B5EF4-FFF2-40B4-BE49-F238E27FC236}">
                <a16:creationId xmlns:a16="http://schemas.microsoft.com/office/drawing/2014/main" id="{A80679EE-4436-DE4C-B005-926D48917C23}"/>
              </a:ext>
            </a:extLst>
          </p:cNvPr>
          <p:cNvCxnSpPr>
            <a:cxnSpLocks/>
          </p:cNvCxnSpPr>
          <p:nvPr userDrawn="1"/>
        </p:nvCxnSpPr>
        <p:spPr>
          <a:xfrm>
            <a:off x="705326" y="1427267"/>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22" name="Title Placeholder 17">
            <a:extLst>
              <a:ext uri="{FF2B5EF4-FFF2-40B4-BE49-F238E27FC236}">
                <a16:creationId xmlns:a16="http://schemas.microsoft.com/office/drawing/2014/main" id="{83C6662A-3F02-684B-98A8-A552D610B4DF}"/>
              </a:ext>
            </a:extLst>
          </p:cNvPr>
          <p:cNvSpPr>
            <a:spLocks noGrp="1"/>
          </p:cNvSpPr>
          <p:nvPr>
            <p:ph type="title" hasCustomPrompt="1"/>
          </p:nvPr>
        </p:nvSpPr>
        <p:spPr>
          <a:xfrm>
            <a:off x="737410" y="517235"/>
            <a:ext cx="4620126" cy="798177"/>
          </a:xfrm>
          <a:prstGeom prst="rect">
            <a:avLst/>
          </a:prstGeom>
        </p:spPr>
        <p:txBody>
          <a:bodyPr vert="horz" lIns="0" tIns="45720" rIns="91440" bIns="45720" rtlCol="0" anchor="b" anchorCtr="0">
            <a:noAutofit/>
          </a:bodyPr>
          <a:lstStyle>
            <a:lvl1pPr>
              <a:defRPr>
                <a:solidFill>
                  <a:schemeClr val="tx1"/>
                </a:solidFill>
              </a:defRPr>
            </a:lvl1pPr>
          </a:lstStyle>
          <a:p>
            <a:r>
              <a:rPr lang="en-US" dirty="0"/>
              <a:t>title</a:t>
            </a:r>
          </a:p>
        </p:txBody>
      </p:sp>
      <p:sp>
        <p:nvSpPr>
          <p:cNvPr id="27" name="Text Placeholder 2">
            <a:extLst>
              <a:ext uri="{FF2B5EF4-FFF2-40B4-BE49-F238E27FC236}">
                <a16:creationId xmlns:a16="http://schemas.microsoft.com/office/drawing/2014/main" id="{8C4B592C-D781-D744-84AC-4EAF0AB63E0E}"/>
              </a:ext>
            </a:extLst>
          </p:cNvPr>
          <p:cNvSpPr>
            <a:spLocks noGrp="1"/>
          </p:cNvSpPr>
          <p:nvPr>
            <p:ph type="body" sz="quarter" idx="20" hasCustomPrompt="1"/>
          </p:nvPr>
        </p:nvSpPr>
        <p:spPr>
          <a:xfrm>
            <a:off x="737409" y="1910040"/>
            <a:ext cx="4620126" cy="1036356"/>
          </a:xfrm>
        </p:spPr>
        <p:txBody>
          <a:bodyPr>
            <a:noAutofit/>
          </a:bodyPr>
          <a:lstStyle>
            <a:lvl1pPr marL="0" indent="0">
              <a:lnSpc>
                <a:spcPct val="110000"/>
              </a:lnSpc>
              <a:buFontTx/>
              <a:buNone/>
              <a:defRPr sz="1400" b="0" i="0">
                <a:solidFill>
                  <a:schemeClr val="tx1">
                    <a:alpha val="90000"/>
                  </a:schemeClr>
                </a:solidFill>
              </a:defRPr>
            </a:lvl1pPr>
            <a:lvl2pPr>
              <a:defRPr sz="1436"/>
            </a:lvl2pPr>
            <a:lvl3pPr>
              <a:defRPr sz="1436"/>
            </a:lvl3pPr>
            <a:lvl4pPr>
              <a:defRPr sz="1436"/>
            </a:lvl4pPr>
            <a:lvl5pPr>
              <a:defRPr sz="1436"/>
            </a:lvl5pPr>
          </a:lstStyle>
          <a:p>
            <a:pPr lvl="0"/>
            <a:r>
              <a:rPr lang="en-US" dirty="0"/>
              <a:t>Donec id </a:t>
            </a:r>
            <a:r>
              <a:rPr lang="en-US" dirty="0" err="1"/>
              <a:t>elit</a:t>
            </a:r>
            <a:r>
              <a:rPr lang="en-US" dirty="0"/>
              <a:t> non mi porta gravida at </a:t>
            </a:r>
            <a:r>
              <a:rPr lang="en-US" dirty="0" err="1"/>
              <a:t>eget</a:t>
            </a:r>
            <a:r>
              <a:rPr lang="en-US" dirty="0"/>
              <a:t> </a:t>
            </a:r>
            <a:r>
              <a:rPr lang="en-US" dirty="0" err="1"/>
              <a:t>metus</a:t>
            </a:r>
            <a:r>
              <a:rPr lang="en-US" dirty="0"/>
              <a:t>. Maecenas sed diam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p>
        </p:txBody>
      </p:sp>
      <p:sp>
        <p:nvSpPr>
          <p:cNvPr id="28" name="Text Placeholder 41">
            <a:extLst>
              <a:ext uri="{FF2B5EF4-FFF2-40B4-BE49-F238E27FC236}">
                <a16:creationId xmlns:a16="http://schemas.microsoft.com/office/drawing/2014/main" id="{23AD23BA-B9BF-C441-8161-2A9EF58DDE3C}"/>
              </a:ext>
            </a:extLst>
          </p:cNvPr>
          <p:cNvSpPr>
            <a:spLocks noGrp="1"/>
          </p:cNvSpPr>
          <p:nvPr>
            <p:ph type="body" sz="quarter" idx="24" hasCustomPrompt="1"/>
          </p:nvPr>
        </p:nvSpPr>
        <p:spPr>
          <a:xfrm>
            <a:off x="3443024" y="4086544"/>
            <a:ext cx="2257951" cy="1984057"/>
          </a:xfrm>
        </p:spPr>
        <p:txBody>
          <a:bodyPr>
            <a:noAutofit/>
          </a:bodyPr>
          <a:lstStyle>
            <a:lvl1pPr marL="0" indent="0">
              <a:lnSpc>
                <a:spcPct val="110000"/>
              </a:lnSpc>
              <a:spcAft>
                <a:spcPts val="2600"/>
              </a:spcAft>
              <a:buNone/>
              <a:defRPr sz="2050" b="1" i="0" cap="all" baseline="0">
                <a:solidFill>
                  <a:schemeClr val="bg1"/>
                </a:solidFill>
                <a:latin typeface="Arial Narrow" panose="020B0604020202020204" pitchFamily="34" charset="0"/>
                <a:cs typeface="Arial Narrow" panose="020B0604020202020204" pitchFamily="34" charset="0"/>
              </a:defRPr>
            </a:lvl1pPr>
            <a:lvl2pPr marL="457086" indent="0">
              <a:lnSpc>
                <a:spcPct val="110000"/>
              </a:lnSpc>
              <a:spcAft>
                <a:spcPts val="2600"/>
              </a:spcAft>
              <a:buNone/>
              <a:defRPr sz="1100">
                <a:solidFill>
                  <a:schemeClr val="bg1"/>
                </a:solidFill>
              </a:defRPr>
            </a:lvl2pPr>
          </a:lstStyle>
          <a:p>
            <a:pPr lvl="0"/>
            <a:r>
              <a:rPr lang="en-US" dirty="0"/>
              <a:t>Edit Master text styles</a:t>
            </a:r>
          </a:p>
        </p:txBody>
      </p:sp>
      <p:sp>
        <p:nvSpPr>
          <p:cNvPr id="29" name="Text Placeholder 41">
            <a:extLst>
              <a:ext uri="{FF2B5EF4-FFF2-40B4-BE49-F238E27FC236}">
                <a16:creationId xmlns:a16="http://schemas.microsoft.com/office/drawing/2014/main" id="{0CE2227C-4844-4548-ABA9-546F322F64A9}"/>
              </a:ext>
            </a:extLst>
          </p:cNvPr>
          <p:cNvSpPr>
            <a:spLocks noGrp="1"/>
          </p:cNvSpPr>
          <p:nvPr>
            <p:ph type="body" sz="quarter" idx="25" hasCustomPrompt="1"/>
          </p:nvPr>
        </p:nvSpPr>
        <p:spPr>
          <a:xfrm>
            <a:off x="9537966" y="4086543"/>
            <a:ext cx="2257951" cy="1984057"/>
          </a:xfrm>
        </p:spPr>
        <p:txBody>
          <a:bodyPr>
            <a:noAutofit/>
          </a:bodyPr>
          <a:lstStyle>
            <a:lvl1pPr marL="0" indent="0">
              <a:lnSpc>
                <a:spcPct val="110000"/>
              </a:lnSpc>
              <a:spcAft>
                <a:spcPts val="2600"/>
              </a:spcAft>
              <a:buNone/>
              <a:defRPr sz="2050" b="1" i="0" cap="all" baseline="0">
                <a:solidFill>
                  <a:schemeClr val="bg1"/>
                </a:solidFill>
                <a:latin typeface="Arial Narrow" panose="020B0604020202020204" pitchFamily="34" charset="0"/>
                <a:cs typeface="Arial Narrow" panose="020B0604020202020204" pitchFamily="34" charset="0"/>
              </a:defRPr>
            </a:lvl1pPr>
            <a:lvl2pPr marL="457086" indent="0">
              <a:lnSpc>
                <a:spcPct val="110000"/>
              </a:lnSpc>
              <a:spcAft>
                <a:spcPts val="2600"/>
              </a:spcAft>
              <a:buNone/>
              <a:defRPr sz="1100">
                <a:solidFill>
                  <a:schemeClr val="bg1"/>
                </a:solidFill>
              </a:defRPr>
            </a:lvl2pPr>
          </a:lstStyle>
          <a:p>
            <a:pPr lvl="0"/>
            <a:r>
              <a:rPr lang="en-US" dirty="0"/>
              <a:t>Edit Master text styles</a:t>
            </a:r>
          </a:p>
        </p:txBody>
      </p:sp>
      <p:pic>
        <p:nvPicPr>
          <p:cNvPr id="30" name="Graphic 29">
            <a:extLst>
              <a:ext uri="{FF2B5EF4-FFF2-40B4-BE49-F238E27FC236}">
                <a16:creationId xmlns:a16="http://schemas.microsoft.com/office/drawing/2014/main" id="{59D2CAEF-45A5-5F43-83E9-D0622CCAFB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
        <p:nvSpPr>
          <p:cNvPr id="31" name="Slide Number Placeholder 2">
            <a:extLst>
              <a:ext uri="{FF2B5EF4-FFF2-40B4-BE49-F238E27FC236}">
                <a16:creationId xmlns:a16="http://schemas.microsoft.com/office/drawing/2014/main" id="{CC745943-EB8B-EE49-A1FA-CC67D0350799}"/>
              </a:ext>
            </a:extLst>
          </p:cNvPr>
          <p:cNvSpPr>
            <a:spLocks noGrp="1"/>
          </p:cNvSpPr>
          <p:nvPr>
            <p:ph type="sldNum" sz="quarter" idx="10"/>
          </p:nvPr>
        </p:nvSpPr>
        <p:spPr>
          <a:xfrm>
            <a:off x="11707151" y="6354240"/>
            <a:ext cx="399651" cy="312098"/>
          </a:xfrm>
        </p:spPr>
        <p:txBody>
          <a:bodyPr/>
          <a:lstStyle>
            <a:lvl1pPr>
              <a:defRPr>
                <a:solidFill>
                  <a:schemeClr val="bg2"/>
                </a:solidFill>
              </a:defRPr>
            </a:lvl1pPr>
          </a:lstStyle>
          <a:p>
            <a:fld id="{234755BD-B4AC-9044-BCE4-27904766F8BB}" type="slidenum">
              <a:rPr lang="en-US" smtClean="0"/>
              <a:pPr/>
              <a:t>‹#›</a:t>
            </a:fld>
            <a:endParaRPr lang="en-US"/>
          </a:p>
        </p:txBody>
      </p:sp>
    </p:spTree>
    <p:extLst>
      <p:ext uri="{BB962C8B-B14F-4D97-AF65-F5344CB8AC3E}">
        <p14:creationId xmlns:p14="http://schemas.microsoft.com/office/powerpoint/2010/main" val="17269034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ull Page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4143F43-DA76-AB44-9CF6-DCC2E8313DBF}"/>
              </a:ext>
            </a:extLst>
          </p:cNvPr>
          <p:cNvSpPr>
            <a:spLocks noGrp="1"/>
          </p:cNvSpPr>
          <p:nvPr>
            <p:ph type="pic" sz="quarter" idx="26"/>
          </p:nvPr>
        </p:nvSpPr>
        <p:spPr>
          <a:xfrm>
            <a:off x="0" y="0"/>
            <a:ext cx="12192000" cy="6858000"/>
          </a:xfrm>
          <a:solidFill>
            <a:schemeClr val="bg1">
              <a:lumMod val="95000"/>
            </a:schemeClr>
          </a:solidFill>
        </p:spPr>
        <p:txBody>
          <a:bodyPr/>
          <a:lstStyle>
            <a:lvl1pPr>
              <a:defRPr>
                <a:solidFill>
                  <a:schemeClr val="bg1">
                    <a:lumMod val="75000"/>
                  </a:schemeClr>
                </a:solidFill>
              </a:defRPr>
            </a:lvl1pPr>
          </a:lstStyle>
          <a:p>
            <a:endParaRPr lang="en-US" dirty="0"/>
          </a:p>
        </p:txBody>
      </p:sp>
      <p:sp>
        <p:nvSpPr>
          <p:cNvPr id="10" name="Slide Number Placeholder 9">
            <a:extLst>
              <a:ext uri="{FF2B5EF4-FFF2-40B4-BE49-F238E27FC236}">
                <a16:creationId xmlns:a16="http://schemas.microsoft.com/office/drawing/2014/main" id="{4D73434E-4098-114C-A318-A73F0F2AC61D}"/>
              </a:ext>
            </a:extLst>
          </p:cNvPr>
          <p:cNvSpPr>
            <a:spLocks noGrp="1"/>
          </p:cNvSpPr>
          <p:nvPr>
            <p:ph type="sldNum" sz="quarter" idx="11"/>
          </p:nvPr>
        </p:nvSpPr>
        <p:spPr/>
        <p:txBody>
          <a:bodyPr/>
          <a:lstStyle>
            <a:lvl1pPr>
              <a:defRPr>
                <a:solidFill>
                  <a:schemeClr val="bg1"/>
                </a:solidFill>
              </a:defRPr>
            </a:lvl1pPr>
          </a:lstStyle>
          <a:p>
            <a:fld id="{234755BD-B4AC-9044-BCE4-27904766F8BB}" type="slidenum">
              <a:rPr lang="en-US" smtClean="0"/>
              <a:pPr/>
              <a:t>‹#›</a:t>
            </a:fld>
            <a:endParaRPr lang="en-US" dirty="0"/>
          </a:p>
        </p:txBody>
      </p:sp>
      <p:sp>
        <p:nvSpPr>
          <p:cNvPr id="7" name="Text Placeholder 4">
            <a:extLst>
              <a:ext uri="{FF2B5EF4-FFF2-40B4-BE49-F238E27FC236}">
                <a16:creationId xmlns:a16="http://schemas.microsoft.com/office/drawing/2014/main" id="{9F91FAD6-F79D-7A4B-855F-228F32ECFBA5}"/>
              </a:ext>
            </a:extLst>
          </p:cNvPr>
          <p:cNvSpPr>
            <a:spLocks noGrp="1"/>
          </p:cNvSpPr>
          <p:nvPr>
            <p:ph type="body" sz="quarter" idx="25" hasCustomPrompt="1"/>
          </p:nvPr>
        </p:nvSpPr>
        <p:spPr>
          <a:xfrm>
            <a:off x="748586" y="5082032"/>
            <a:ext cx="6407588" cy="1272208"/>
          </a:xfrm>
        </p:spPr>
        <p:txBody>
          <a:bodyPr/>
          <a:lstStyle>
            <a:lvl1pPr marL="0" indent="0" algn="l">
              <a:buNone/>
              <a:defRPr sz="6000" b="1" i="0">
                <a:solidFill>
                  <a:schemeClr val="bg1"/>
                </a:solidFill>
                <a:latin typeface="Oswald" pitchFamily="2" charset="77"/>
              </a:defRPr>
            </a:lvl1pPr>
          </a:lstStyle>
          <a:p>
            <a:pPr lvl="0"/>
            <a:r>
              <a:rPr lang="en-US" dirty="0"/>
              <a:t>Insert text here</a:t>
            </a:r>
          </a:p>
        </p:txBody>
      </p:sp>
    </p:spTree>
    <p:extLst>
      <p:ext uri="{BB962C8B-B14F-4D97-AF65-F5344CB8AC3E}">
        <p14:creationId xmlns:p14="http://schemas.microsoft.com/office/powerpoint/2010/main" val="19996777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act Info 1">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3F6FAB-83EC-B145-85FA-67C2A980A7A2}"/>
              </a:ext>
            </a:extLst>
          </p:cNvPr>
          <p:cNvSpPr/>
          <p:nvPr userDrawn="1"/>
        </p:nvSpPr>
        <p:spPr>
          <a:xfrm>
            <a:off x="0" y="0"/>
            <a:ext cx="12192000" cy="6858000"/>
          </a:xfrm>
          <a:prstGeom prst="rect">
            <a:avLst/>
          </a:prstGeom>
          <a:solidFill>
            <a:srgbClr val="113C53">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Graphic 3">
            <a:extLst>
              <a:ext uri="{FF2B5EF4-FFF2-40B4-BE49-F238E27FC236}">
                <a16:creationId xmlns:a16="http://schemas.microsoft.com/office/drawing/2014/main" id="{A4211755-A768-194D-8D63-6DB01F71586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253227" y="259428"/>
            <a:ext cx="1561196" cy="216854"/>
          </a:xfrm>
          <a:prstGeom prst="rect">
            <a:avLst/>
          </a:prstGeom>
        </p:spPr>
      </p:pic>
      <p:sp>
        <p:nvSpPr>
          <p:cNvPr id="6" name="Oval 5">
            <a:extLst>
              <a:ext uri="{FF2B5EF4-FFF2-40B4-BE49-F238E27FC236}">
                <a16:creationId xmlns:a16="http://schemas.microsoft.com/office/drawing/2014/main" id="{EC5D6B1A-C3B1-5B4A-B106-6FC83FA37803}"/>
              </a:ext>
            </a:extLst>
          </p:cNvPr>
          <p:cNvSpPr/>
          <p:nvPr userDrawn="1"/>
        </p:nvSpPr>
        <p:spPr>
          <a:xfrm>
            <a:off x="2652481" y="2738783"/>
            <a:ext cx="1630761" cy="16124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7">
            <a:extLst>
              <a:ext uri="{FF2B5EF4-FFF2-40B4-BE49-F238E27FC236}">
                <a16:creationId xmlns:a16="http://schemas.microsoft.com/office/drawing/2014/main" id="{CF31B37A-1C3D-9949-A3C6-E0B576DD4598}"/>
              </a:ext>
            </a:extLst>
          </p:cNvPr>
          <p:cNvSpPr>
            <a:spLocks noGrp="1"/>
          </p:cNvSpPr>
          <p:nvPr>
            <p:ph type="title" hasCustomPrompt="1"/>
          </p:nvPr>
        </p:nvSpPr>
        <p:spPr>
          <a:xfrm>
            <a:off x="4825534" y="2391120"/>
            <a:ext cx="4878034" cy="798177"/>
          </a:xfrm>
          <a:prstGeom prst="rect">
            <a:avLst/>
          </a:prstGeom>
        </p:spPr>
        <p:txBody>
          <a:bodyPr vert="horz" lIns="0" tIns="45720" rIns="91440" bIns="45720" rtlCol="0" anchor="b" anchorCtr="0">
            <a:noAutofit/>
          </a:bodyPr>
          <a:lstStyle>
            <a:lvl1pPr>
              <a:defRPr>
                <a:solidFill>
                  <a:schemeClr val="bg1"/>
                </a:solidFill>
              </a:defRPr>
            </a:lvl1pPr>
          </a:lstStyle>
          <a:p>
            <a:r>
              <a:rPr lang="en-US" dirty="0"/>
              <a:t>Contact info</a:t>
            </a:r>
          </a:p>
        </p:txBody>
      </p:sp>
      <p:pic>
        <p:nvPicPr>
          <p:cNvPr id="14" name="Picture 13">
            <a:extLst>
              <a:ext uri="{FF2B5EF4-FFF2-40B4-BE49-F238E27FC236}">
                <a16:creationId xmlns:a16="http://schemas.microsoft.com/office/drawing/2014/main" id="{B4DCD3C9-B3C6-F94F-B91B-B525862B07FE}"/>
              </a:ext>
            </a:extLst>
          </p:cNvPr>
          <p:cNvPicPr>
            <a:picLocks noChangeAspect="1"/>
          </p:cNvPicPr>
          <p:nvPr userDrawn="1"/>
        </p:nvPicPr>
        <p:blipFill>
          <a:blip r:embed="rId5"/>
          <a:stretch>
            <a:fillRect/>
          </a:stretch>
        </p:blipFill>
        <p:spPr>
          <a:xfrm>
            <a:off x="3068795" y="3033593"/>
            <a:ext cx="800100" cy="914400"/>
          </a:xfrm>
          <a:prstGeom prst="rect">
            <a:avLst/>
          </a:prstGeom>
        </p:spPr>
      </p:pic>
      <p:sp>
        <p:nvSpPr>
          <p:cNvPr id="15" name="Text Placeholder 2">
            <a:extLst>
              <a:ext uri="{FF2B5EF4-FFF2-40B4-BE49-F238E27FC236}">
                <a16:creationId xmlns:a16="http://schemas.microsoft.com/office/drawing/2014/main" id="{90D751BD-9C37-1E4E-B7F2-4CB2F88A5F9C}"/>
              </a:ext>
            </a:extLst>
          </p:cNvPr>
          <p:cNvSpPr>
            <a:spLocks noGrp="1"/>
          </p:cNvSpPr>
          <p:nvPr>
            <p:ph idx="1" hasCustomPrompt="1"/>
          </p:nvPr>
        </p:nvSpPr>
        <p:spPr>
          <a:xfrm>
            <a:off x="4825534" y="3792797"/>
            <a:ext cx="4878034" cy="798177"/>
          </a:xfrm>
          <a:prstGeom prst="rect">
            <a:avLst/>
          </a:prstGeom>
        </p:spPr>
        <p:txBody>
          <a:bodyPr vert="horz" lIns="0" tIns="45720" rIns="91440" bIns="45720" rtlCol="0">
            <a:normAutofit/>
          </a:bodyPr>
          <a:lstStyle>
            <a:lvl1pPr marL="0" indent="0">
              <a:buFontTx/>
              <a:buNone/>
              <a:defRPr sz="1800" b="0" i="1" cap="none" spc="0" baseline="0">
                <a:solidFill>
                  <a:schemeClr val="bg1"/>
                </a:solidFill>
                <a:latin typeface="Cambria" panose="02040503050406030204" pitchFamily="18" charset="0"/>
              </a:defRPr>
            </a:lvl1pPr>
          </a:lstStyle>
          <a:p>
            <a:pPr lvl="0"/>
            <a:r>
              <a:rPr lang="en-US" dirty="0"/>
              <a:t>Phone: 703-888-8888</a:t>
            </a:r>
          </a:p>
          <a:p>
            <a:pPr lvl="0"/>
            <a:r>
              <a:rPr lang="en-US" dirty="0"/>
              <a:t>E-mail: </a:t>
            </a:r>
            <a:r>
              <a:rPr lang="en-US" dirty="0" err="1"/>
              <a:t>name@accenture.com</a:t>
            </a:r>
            <a:endParaRPr lang="en-US" dirty="0"/>
          </a:p>
        </p:txBody>
      </p:sp>
      <p:sp>
        <p:nvSpPr>
          <p:cNvPr id="19" name="Text Placeholder 2">
            <a:extLst>
              <a:ext uri="{FF2B5EF4-FFF2-40B4-BE49-F238E27FC236}">
                <a16:creationId xmlns:a16="http://schemas.microsoft.com/office/drawing/2014/main" id="{3CB4AC76-DBB9-064F-B4B6-D07545D70DDF}"/>
              </a:ext>
            </a:extLst>
          </p:cNvPr>
          <p:cNvSpPr>
            <a:spLocks noGrp="1"/>
          </p:cNvSpPr>
          <p:nvPr>
            <p:ph idx="35" hasCustomPrompt="1"/>
          </p:nvPr>
        </p:nvSpPr>
        <p:spPr>
          <a:xfrm>
            <a:off x="4825534" y="3251516"/>
            <a:ext cx="4878034" cy="394981"/>
          </a:xfrm>
          <a:prstGeom prst="rect">
            <a:avLst/>
          </a:prstGeom>
        </p:spPr>
        <p:txBody>
          <a:bodyPr vert="horz" lIns="0" tIns="45720" rIns="91440" bIns="45720" rtlCol="0">
            <a:normAutofit/>
          </a:bodyPr>
          <a:lstStyle>
            <a:lvl1pPr marL="0" indent="0">
              <a:buFontTx/>
              <a:buNone/>
              <a:defRPr sz="2050" b="1" i="0" cap="all" spc="0" baseline="0">
                <a:solidFill>
                  <a:schemeClr val="accent2"/>
                </a:solidFill>
                <a:latin typeface="Arial Narrow" panose="020B0604020202020204" pitchFamily="34" charset="0"/>
                <a:cs typeface="Arial Narrow" panose="020B0604020202020204" pitchFamily="34" charset="0"/>
              </a:defRPr>
            </a:lvl1pPr>
          </a:lstStyle>
          <a:p>
            <a:pPr lvl="0"/>
            <a:r>
              <a:rPr lang="en-US" dirty="0"/>
              <a:t>Insert Name</a:t>
            </a:r>
          </a:p>
        </p:txBody>
      </p:sp>
      <p:cxnSp>
        <p:nvCxnSpPr>
          <p:cNvPr id="20" name="Straight Connector 19">
            <a:extLst>
              <a:ext uri="{FF2B5EF4-FFF2-40B4-BE49-F238E27FC236}">
                <a16:creationId xmlns:a16="http://schemas.microsoft.com/office/drawing/2014/main" id="{3785625A-0FD6-A241-8FBE-8DCB6EFF968D}"/>
              </a:ext>
            </a:extLst>
          </p:cNvPr>
          <p:cNvCxnSpPr>
            <a:cxnSpLocks/>
          </p:cNvCxnSpPr>
          <p:nvPr userDrawn="1"/>
        </p:nvCxnSpPr>
        <p:spPr>
          <a:xfrm>
            <a:off x="2370061" y="2087556"/>
            <a:ext cx="7688339" cy="0"/>
          </a:xfrm>
          <a:prstGeom prst="line">
            <a:avLst/>
          </a:prstGeom>
          <a:ln w="2540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CB4EF676-DBAF-9A40-87DB-AD346FC511B9}"/>
              </a:ext>
            </a:extLst>
          </p:cNvPr>
          <p:cNvCxnSpPr>
            <a:cxnSpLocks/>
          </p:cNvCxnSpPr>
          <p:nvPr userDrawn="1"/>
        </p:nvCxnSpPr>
        <p:spPr>
          <a:xfrm>
            <a:off x="2356614" y="4944704"/>
            <a:ext cx="7688339" cy="0"/>
          </a:xfrm>
          <a:prstGeom prst="line">
            <a:avLst/>
          </a:prstGeom>
          <a:ln w="25400">
            <a:solidFill>
              <a:schemeClr val="bg1"/>
            </a:solidFill>
          </a:ln>
        </p:spPr>
        <p:style>
          <a:lnRef idx="1">
            <a:schemeClr val="accent2"/>
          </a:lnRef>
          <a:fillRef idx="0">
            <a:schemeClr val="accent2"/>
          </a:fillRef>
          <a:effectRef idx="0">
            <a:schemeClr val="accent2"/>
          </a:effectRef>
          <a:fontRef idx="minor">
            <a:schemeClr val="tx1"/>
          </a:fontRef>
        </p:style>
      </p:cxnSp>
      <p:sp>
        <p:nvSpPr>
          <p:cNvPr id="26" name="Slide Number Placeholder 2">
            <a:extLst>
              <a:ext uri="{FF2B5EF4-FFF2-40B4-BE49-F238E27FC236}">
                <a16:creationId xmlns:a16="http://schemas.microsoft.com/office/drawing/2014/main" id="{F856A29B-4189-CE46-91C3-538C787CF21B}"/>
              </a:ext>
            </a:extLst>
          </p:cNvPr>
          <p:cNvSpPr>
            <a:spLocks noGrp="1"/>
          </p:cNvSpPr>
          <p:nvPr>
            <p:ph type="sldNum" sz="quarter" idx="10"/>
          </p:nvPr>
        </p:nvSpPr>
        <p:spPr>
          <a:xfrm>
            <a:off x="11707151" y="6354240"/>
            <a:ext cx="399651" cy="312098"/>
          </a:xfrm>
        </p:spPr>
        <p:txBody>
          <a:bodyPr/>
          <a:lstStyle>
            <a:lvl1pPr>
              <a:defRPr>
                <a:solidFill>
                  <a:schemeClr val="bg2"/>
                </a:solidFill>
              </a:defRPr>
            </a:lvl1pPr>
          </a:lstStyle>
          <a:p>
            <a:fld id="{234755BD-B4AC-9044-BCE4-27904766F8BB}" type="slidenum">
              <a:rPr lang="en-US" smtClean="0"/>
              <a:pPr/>
              <a:t>‹#›</a:t>
            </a:fld>
            <a:endParaRPr lang="en-US"/>
          </a:p>
        </p:txBody>
      </p:sp>
    </p:spTree>
    <p:extLst>
      <p:ext uri="{BB962C8B-B14F-4D97-AF65-F5344CB8AC3E}">
        <p14:creationId xmlns:p14="http://schemas.microsoft.com/office/powerpoint/2010/main" val="19621011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act Info 2">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3F6FAB-83EC-B145-85FA-67C2A980A7A2}"/>
              </a:ext>
            </a:extLst>
          </p:cNvPr>
          <p:cNvSpPr/>
          <p:nvPr userDrawn="1"/>
        </p:nvSpPr>
        <p:spPr>
          <a:xfrm>
            <a:off x="0" y="0"/>
            <a:ext cx="12192000" cy="6858000"/>
          </a:xfrm>
          <a:prstGeom prst="rect">
            <a:avLst/>
          </a:prstGeom>
          <a:solidFill>
            <a:srgbClr val="113C53">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Graphic 3">
            <a:extLst>
              <a:ext uri="{FF2B5EF4-FFF2-40B4-BE49-F238E27FC236}">
                <a16:creationId xmlns:a16="http://schemas.microsoft.com/office/drawing/2014/main" id="{A4211755-A768-194D-8D63-6DB01F71586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253227" y="259428"/>
            <a:ext cx="1561196" cy="216854"/>
          </a:xfrm>
          <a:prstGeom prst="rect">
            <a:avLst/>
          </a:prstGeom>
        </p:spPr>
      </p:pic>
      <p:sp>
        <p:nvSpPr>
          <p:cNvPr id="6" name="Oval 5">
            <a:extLst>
              <a:ext uri="{FF2B5EF4-FFF2-40B4-BE49-F238E27FC236}">
                <a16:creationId xmlns:a16="http://schemas.microsoft.com/office/drawing/2014/main" id="{EC5D6B1A-C3B1-5B4A-B106-6FC83FA37803}"/>
              </a:ext>
            </a:extLst>
          </p:cNvPr>
          <p:cNvSpPr/>
          <p:nvPr userDrawn="1"/>
        </p:nvSpPr>
        <p:spPr>
          <a:xfrm>
            <a:off x="5583435" y="1040529"/>
            <a:ext cx="1005118" cy="9938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7">
            <a:extLst>
              <a:ext uri="{FF2B5EF4-FFF2-40B4-BE49-F238E27FC236}">
                <a16:creationId xmlns:a16="http://schemas.microsoft.com/office/drawing/2014/main" id="{CF31B37A-1C3D-9949-A3C6-E0B576DD4598}"/>
              </a:ext>
            </a:extLst>
          </p:cNvPr>
          <p:cNvSpPr>
            <a:spLocks noGrp="1"/>
          </p:cNvSpPr>
          <p:nvPr>
            <p:ph type="title" hasCustomPrompt="1"/>
          </p:nvPr>
        </p:nvSpPr>
        <p:spPr>
          <a:xfrm>
            <a:off x="2370061" y="2812213"/>
            <a:ext cx="7674892" cy="860371"/>
          </a:xfrm>
          <a:prstGeom prst="rect">
            <a:avLst/>
          </a:prstGeom>
        </p:spPr>
        <p:txBody>
          <a:bodyPr vert="horz" lIns="0" tIns="45720" rIns="91440" bIns="45720" rtlCol="0" anchor="b" anchorCtr="0">
            <a:noAutofit/>
          </a:bodyPr>
          <a:lstStyle>
            <a:lvl1pPr>
              <a:defRPr>
                <a:solidFill>
                  <a:schemeClr val="bg1"/>
                </a:solidFill>
              </a:defRPr>
            </a:lvl1pPr>
          </a:lstStyle>
          <a:p>
            <a:r>
              <a:rPr lang="en-US" dirty="0"/>
              <a:t>Contact INFO</a:t>
            </a:r>
          </a:p>
        </p:txBody>
      </p:sp>
      <p:pic>
        <p:nvPicPr>
          <p:cNvPr id="14" name="Picture 13">
            <a:extLst>
              <a:ext uri="{FF2B5EF4-FFF2-40B4-BE49-F238E27FC236}">
                <a16:creationId xmlns:a16="http://schemas.microsoft.com/office/drawing/2014/main" id="{B4DCD3C9-B3C6-F94F-B91B-B525862B07FE}"/>
              </a:ext>
            </a:extLst>
          </p:cNvPr>
          <p:cNvPicPr>
            <a:picLocks noChangeAspect="1"/>
          </p:cNvPicPr>
          <p:nvPr userDrawn="1"/>
        </p:nvPicPr>
        <p:blipFill>
          <a:blip r:embed="rId5"/>
          <a:stretch>
            <a:fillRect/>
          </a:stretch>
        </p:blipFill>
        <p:spPr>
          <a:xfrm>
            <a:off x="5849429" y="1220059"/>
            <a:ext cx="493141" cy="563590"/>
          </a:xfrm>
          <a:prstGeom prst="rect">
            <a:avLst/>
          </a:prstGeom>
        </p:spPr>
      </p:pic>
      <p:sp>
        <p:nvSpPr>
          <p:cNvPr id="15" name="Text Placeholder 2">
            <a:extLst>
              <a:ext uri="{FF2B5EF4-FFF2-40B4-BE49-F238E27FC236}">
                <a16:creationId xmlns:a16="http://schemas.microsoft.com/office/drawing/2014/main" id="{90D751BD-9C37-1E4E-B7F2-4CB2F88A5F9C}"/>
              </a:ext>
            </a:extLst>
          </p:cNvPr>
          <p:cNvSpPr>
            <a:spLocks noGrp="1"/>
          </p:cNvSpPr>
          <p:nvPr>
            <p:ph idx="1" hasCustomPrompt="1"/>
          </p:nvPr>
        </p:nvSpPr>
        <p:spPr>
          <a:xfrm>
            <a:off x="2370061" y="4225945"/>
            <a:ext cx="7688338" cy="798177"/>
          </a:xfrm>
          <a:prstGeom prst="rect">
            <a:avLst/>
          </a:prstGeom>
        </p:spPr>
        <p:txBody>
          <a:bodyPr vert="horz" lIns="0" tIns="45720" rIns="91440" bIns="45720" rtlCol="0">
            <a:normAutofit/>
          </a:bodyPr>
          <a:lstStyle>
            <a:lvl1pPr marL="0" indent="0">
              <a:buFontTx/>
              <a:buNone/>
              <a:defRPr sz="1800" b="0" i="1" cap="none" spc="0" baseline="0">
                <a:solidFill>
                  <a:schemeClr val="bg1"/>
                </a:solidFill>
                <a:latin typeface="Cambria" panose="02040503050406030204" pitchFamily="18" charset="0"/>
              </a:defRPr>
            </a:lvl1pPr>
          </a:lstStyle>
          <a:p>
            <a:pPr lvl="0"/>
            <a:r>
              <a:rPr lang="en-US" dirty="0"/>
              <a:t>Phone: 703-888-8888</a:t>
            </a:r>
          </a:p>
          <a:p>
            <a:pPr lvl="0"/>
            <a:r>
              <a:rPr lang="en-US" dirty="0"/>
              <a:t>E-mail: </a:t>
            </a:r>
            <a:r>
              <a:rPr lang="en-US" dirty="0" err="1"/>
              <a:t>name@accenture.com</a:t>
            </a:r>
            <a:endParaRPr lang="en-US" dirty="0"/>
          </a:p>
        </p:txBody>
      </p:sp>
      <p:sp>
        <p:nvSpPr>
          <p:cNvPr id="19" name="Text Placeholder 2">
            <a:extLst>
              <a:ext uri="{FF2B5EF4-FFF2-40B4-BE49-F238E27FC236}">
                <a16:creationId xmlns:a16="http://schemas.microsoft.com/office/drawing/2014/main" id="{3CB4AC76-DBB9-064F-B4B6-D07545D70DDF}"/>
              </a:ext>
            </a:extLst>
          </p:cNvPr>
          <p:cNvSpPr>
            <a:spLocks noGrp="1"/>
          </p:cNvSpPr>
          <p:nvPr>
            <p:ph idx="35" hasCustomPrompt="1"/>
          </p:nvPr>
        </p:nvSpPr>
        <p:spPr>
          <a:xfrm>
            <a:off x="2370060" y="3696872"/>
            <a:ext cx="7688339" cy="529215"/>
          </a:xfrm>
          <a:prstGeom prst="rect">
            <a:avLst/>
          </a:prstGeom>
        </p:spPr>
        <p:txBody>
          <a:bodyPr vert="horz" lIns="0" tIns="45720" rIns="91440" bIns="45720" rtlCol="0">
            <a:normAutofit/>
          </a:bodyPr>
          <a:lstStyle>
            <a:lvl1pPr marL="0" indent="0">
              <a:buFontTx/>
              <a:buNone/>
              <a:defRPr sz="2050" b="1" i="0" cap="all" spc="0" baseline="0">
                <a:solidFill>
                  <a:schemeClr val="accent2"/>
                </a:solidFill>
                <a:latin typeface="Arial Narrow" panose="020B0604020202020204" pitchFamily="34" charset="0"/>
                <a:cs typeface="Arial Narrow" panose="020B0604020202020204" pitchFamily="34" charset="0"/>
              </a:defRPr>
            </a:lvl1pPr>
          </a:lstStyle>
          <a:p>
            <a:pPr lvl="0"/>
            <a:r>
              <a:rPr lang="en-US" dirty="0"/>
              <a:t>Insert Name(S)</a:t>
            </a:r>
          </a:p>
        </p:txBody>
      </p:sp>
      <p:cxnSp>
        <p:nvCxnSpPr>
          <p:cNvPr id="20" name="Straight Connector 19">
            <a:extLst>
              <a:ext uri="{FF2B5EF4-FFF2-40B4-BE49-F238E27FC236}">
                <a16:creationId xmlns:a16="http://schemas.microsoft.com/office/drawing/2014/main" id="{3785625A-0FD6-A241-8FBE-8DCB6EFF968D}"/>
              </a:ext>
            </a:extLst>
          </p:cNvPr>
          <p:cNvCxnSpPr>
            <a:cxnSpLocks/>
          </p:cNvCxnSpPr>
          <p:nvPr userDrawn="1"/>
        </p:nvCxnSpPr>
        <p:spPr>
          <a:xfrm>
            <a:off x="2370061" y="2520690"/>
            <a:ext cx="7688339" cy="0"/>
          </a:xfrm>
          <a:prstGeom prst="line">
            <a:avLst/>
          </a:prstGeom>
          <a:ln w="2540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CB4EF676-DBAF-9A40-87DB-AD346FC511B9}"/>
              </a:ext>
            </a:extLst>
          </p:cNvPr>
          <p:cNvCxnSpPr>
            <a:cxnSpLocks/>
          </p:cNvCxnSpPr>
          <p:nvPr userDrawn="1"/>
        </p:nvCxnSpPr>
        <p:spPr>
          <a:xfrm>
            <a:off x="2356614" y="5377838"/>
            <a:ext cx="7688339" cy="0"/>
          </a:xfrm>
          <a:prstGeom prst="line">
            <a:avLst/>
          </a:prstGeom>
          <a:ln w="25400">
            <a:solidFill>
              <a:schemeClr val="bg1"/>
            </a:solidFill>
          </a:ln>
        </p:spPr>
        <p:style>
          <a:lnRef idx="1">
            <a:schemeClr val="accent2"/>
          </a:lnRef>
          <a:fillRef idx="0">
            <a:schemeClr val="accent2"/>
          </a:fillRef>
          <a:effectRef idx="0">
            <a:schemeClr val="accent2"/>
          </a:effectRef>
          <a:fontRef idx="minor">
            <a:schemeClr val="tx1"/>
          </a:fontRef>
        </p:style>
      </p:cxnSp>
      <p:sp>
        <p:nvSpPr>
          <p:cNvPr id="16" name="Slide Number Placeholder 2">
            <a:extLst>
              <a:ext uri="{FF2B5EF4-FFF2-40B4-BE49-F238E27FC236}">
                <a16:creationId xmlns:a16="http://schemas.microsoft.com/office/drawing/2014/main" id="{03C3B9B8-ECBC-4942-8106-2D8B652A3A6C}"/>
              </a:ext>
            </a:extLst>
          </p:cNvPr>
          <p:cNvSpPr>
            <a:spLocks noGrp="1"/>
          </p:cNvSpPr>
          <p:nvPr>
            <p:ph type="sldNum" sz="quarter" idx="10"/>
          </p:nvPr>
        </p:nvSpPr>
        <p:spPr>
          <a:xfrm>
            <a:off x="11707151" y="6354240"/>
            <a:ext cx="399651" cy="312098"/>
          </a:xfrm>
        </p:spPr>
        <p:txBody>
          <a:bodyPr/>
          <a:lstStyle>
            <a:lvl1pPr>
              <a:defRPr>
                <a:solidFill>
                  <a:schemeClr val="bg2"/>
                </a:solidFill>
              </a:defRPr>
            </a:lvl1pPr>
          </a:lstStyle>
          <a:p>
            <a:fld id="{234755BD-B4AC-9044-BCE4-27904766F8BB}" type="slidenum">
              <a:rPr lang="en-US" smtClean="0"/>
              <a:pPr/>
              <a:t>‹#›</a:t>
            </a:fld>
            <a:endParaRPr lang="en-US"/>
          </a:p>
        </p:txBody>
      </p:sp>
    </p:spTree>
    <p:extLst>
      <p:ext uri="{BB962C8B-B14F-4D97-AF65-F5344CB8AC3E}">
        <p14:creationId xmlns:p14="http://schemas.microsoft.com/office/powerpoint/2010/main" val="30778507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Slide_Dar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0702A4-8FC5-1B47-B7A5-071A20A1E6CB}"/>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Slide Number Placeholder 2">
            <a:extLst>
              <a:ext uri="{FF2B5EF4-FFF2-40B4-BE49-F238E27FC236}">
                <a16:creationId xmlns:a16="http://schemas.microsoft.com/office/drawing/2014/main" id="{0D9A5CA4-1ADF-144F-BE0A-6629F3D76F5B}"/>
              </a:ext>
            </a:extLst>
          </p:cNvPr>
          <p:cNvSpPr>
            <a:spLocks noGrp="1"/>
          </p:cNvSpPr>
          <p:nvPr>
            <p:ph type="sldNum" sz="quarter" idx="10"/>
          </p:nvPr>
        </p:nvSpPr>
        <p:spPr/>
        <p:txBody>
          <a:bodyPr/>
          <a:lstStyle>
            <a:lvl1pPr>
              <a:defRPr>
                <a:solidFill>
                  <a:schemeClr val="bg2"/>
                </a:solidFill>
              </a:defRPr>
            </a:lvl1pPr>
          </a:lstStyle>
          <a:p>
            <a:fld id="{234755BD-B4AC-9044-BCE4-27904766F8BB}" type="slidenum">
              <a:rPr lang="en-US" smtClean="0"/>
              <a:pPr/>
              <a:t>‹#›</a:t>
            </a:fld>
            <a:endParaRPr lang="en-US"/>
          </a:p>
        </p:txBody>
      </p:sp>
      <p:pic>
        <p:nvPicPr>
          <p:cNvPr id="8" name="Graphic 7">
            <a:extLst>
              <a:ext uri="{FF2B5EF4-FFF2-40B4-BE49-F238E27FC236}">
                <a16:creationId xmlns:a16="http://schemas.microsoft.com/office/drawing/2014/main" id="{7F68BA70-379C-B74C-8362-EA71ECB9AE0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253227" y="259428"/>
            <a:ext cx="1561196" cy="216854"/>
          </a:xfrm>
          <a:prstGeom prst="rect">
            <a:avLst/>
          </a:prstGeom>
        </p:spPr>
      </p:pic>
      <p:sp>
        <p:nvSpPr>
          <p:cNvPr id="4" name="TextBox 3">
            <a:extLst>
              <a:ext uri="{FF2B5EF4-FFF2-40B4-BE49-F238E27FC236}">
                <a16:creationId xmlns:a16="http://schemas.microsoft.com/office/drawing/2014/main" id="{7D5920F1-0448-A246-8654-4F21834C1662}"/>
              </a:ext>
            </a:extLst>
          </p:cNvPr>
          <p:cNvSpPr txBox="1"/>
          <p:nvPr userDrawn="1"/>
        </p:nvSpPr>
        <p:spPr>
          <a:xfrm>
            <a:off x="5588794" y="533342"/>
            <a:ext cx="1014412" cy="270843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0" b="1" i="0" kern="1200" dirty="0">
                <a:solidFill>
                  <a:schemeClr val="bg1"/>
                </a:solidFill>
                <a:effectLst/>
                <a:latin typeface="Arial Narrow" panose="020B0604020202020204" pitchFamily="34" charset="0"/>
                <a:ea typeface="+mn-ea"/>
                <a:cs typeface="Arial Narrow" panose="020B0604020202020204" pitchFamily="34" charset="0"/>
              </a:rPr>
              <a:t>“</a:t>
            </a:r>
          </a:p>
        </p:txBody>
      </p:sp>
      <p:sp>
        <p:nvSpPr>
          <p:cNvPr id="6" name="Text Placeholder 5">
            <a:extLst>
              <a:ext uri="{FF2B5EF4-FFF2-40B4-BE49-F238E27FC236}">
                <a16:creationId xmlns:a16="http://schemas.microsoft.com/office/drawing/2014/main" id="{DBCFEDD8-A1C1-E046-BC11-D540C9A4472C}"/>
              </a:ext>
            </a:extLst>
          </p:cNvPr>
          <p:cNvSpPr>
            <a:spLocks noGrp="1"/>
          </p:cNvSpPr>
          <p:nvPr>
            <p:ph type="body" sz="quarter" idx="11" hasCustomPrompt="1"/>
          </p:nvPr>
        </p:nvSpPr>
        <p:spPr>
          <a:xfrm>
            <a:off x="1516965" y="2060327"/>
            <a:ext cx="9158068" cy="3157972"/>
          </a:xfrm>
        </p:spPr>
        <p:txBody>
          <a:bodyPr/>
          <a:lstStyle>
            <a:lvl1pPr marL="0" indent="0" algn="ctr">
              <a:lnSpc>
                <a:spcPct val="110000"/>
              </a:lnSpc>
              <a:buNone/>
              <a:defRPr sz="3600" b="1" i="0">
                <a:solidFill>
                  <a:schemeClr val="bg1"/>
                </a:solidFill>
                <a:latin typeface="Arial Narrow" panose="020B0604020202020204" pitchFamily="34" charset="0"/>
                <a:cs typeface="Arial Narrow" panose="020B0604020202020204" pitchFamily="34" charset="0"/>
              </a:defRPr>
            </a:lvl1pPr>
          </a:lstStyle>
          <a:p>
            <a:pPr lvl="0"/>
            <a:r>
              <a:rPr lang="en-US" dirty="0"/>
              <a:t>Insert quote. Four to five lines. Insert quote. Four to five lines. Insert quote. Four to five lines. Insert quote. Four to five lines. Insert quote. Four to five lines. Insert quote. Four to five lines. Insert quote. Four to five lines. Insert quote. Four to five lines.”</a:t>
            </a:r>
          </a:p>
        </p:txBody>
      </p:sp>
      <p:sp>
        <p:nvSpPr>
          <p:cNvPr id="10" name="Text Placeholder 2">
            <a:extLst>
              <a:ext uri="{FF2B5EF4-FFF2-40B4-BE49-F238E27FC236}">
                <a16:creationId xmlns:a16="http://schemas.microsoft.com/office/drawing/2014/main" id="{311ED389-4663-9F44-B154-39544D7C3700}"/>
              </a:ext>
            </a:extLst>
          </p:cNvPr>
          <p:cNvSpPr>
            <a:spLocks noGrp="1"/>
          </p:cNvSpPr>
          <p:nvPr>
            <p:ph type="body" sz="quarter" idx="33" hasCustomPrompt="1"/>
          </p:nvPr>
        </p:nvSpPr>
        <p:spPr>
          <a:xfrm>
            <a:off x="3038474" y="5391067"/>
            <a:ext cx="6115049" cy="550424"/>
          </a:xfrm>
        </p:spPr>
        <p:txBody>
          <a:bodyPr vert="horz" lIns="0" tIns="0" rIns="0" bIns="0" rtlCol="0" anchor="t" anchorCtr="0">
            <a:noAutofit/>
          </a:bodyPr>
          <a:lstStyle>
            <a:lvl1pPr marL="0" marR="0" indent="0" algn="ctr" defTabSz="914173" rtl="0" eaLnBrk="1" fontAlgn="auto" latinLnBrk="0" hangingPunct="1">
              <a:lnSpc>
                <a:spcPct val="80000"/>
              </a:lnSpc>
              <a:spcBef>
                <a:spcPts val="0"/>
              </a:spcBef>
              <a:spcAft>
                <a:spcPts val="0"/>
              </a:spcAft>
              <a:buClr>
                <a:schemeClr val="accent2"/>
              </a:buClr>
              <a:buSzTx/>
              <a:buFontTx/>
              <a:buNone/>
              <a:tabLst/>
              <a:defRPr lang="en-US" sz="1500" b="1" i="0" spc="100" baseline="0" smtClean="0">
                <a:solidFill>
                  <a:schemeClr val="accent2"/>
                </a:solidFill>
                <a:effectLst/>
                <a:latin typeface="Arial Narrow" panose="020B0604020202020204" pitchFamily="34" charset="0"/>
                <a:cs typeface="Arial Narrow" panose="020B0604020202020204" pitchFamily="34" charset="0"/>
              </a:defRPr>
            </a:lvl1pPr>
          </a:lstStyle>
          <a:p>
            <a:pPr marL="0" marR="0" lvl="0" indent="0" algn="ctr" defTabSz="914173" rtl="0" eaLnBrk="1" fontAlgn="auto" latinLnBrk="0" hangingPunct="1">
              <a:lnSpc>
                <a:spcPct val="80000"/>
              </a:lnSpc>
              <a:spcBef>
                <a:spcPts val="0"/>
              </a:spcBef>
              <a:spcAft>
                <a:spcPts val="0"/>
              </a:spcAft>
              <a:buClr>
                <a:schemeClr val="accent2"/>
              </a:buClr>
              <a:buSzTx/>
              <a:buFontTx/>
              <a:buNone/>
              <a:tabLst/>
              <a:defRPr/>
            </a:pPr>
            <a:r>
              <a:rPr lang="en-US" dirty="0"/>
              <a:t>—QUOTE ATTRIBUTION</a:t>
            </a:r>
          </a:p>
        </p:txBody>
      </p:sp>
    </p:spTree>
    <p:extLst>
      <p:ext uri="{BB962C8B-B14F-4D97-AF65-F5344CB8AC3E}">
        <p14:creationId xmlns:p14="http://schemas.microsoft.com/office/powerpoint/2010/main" val="24442615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Slide_Light">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7F68BA70-379C-B74C-8362-EA71ECB9AE0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
        <p:nvSpPr>
          <p:cNvPr id="6" name="Text Placeholder 5">
            <a:extLst>
              <a:ext uri="{FF2B5EF4-FFF2-40B4-BE49-F238E27FC236}">
                <a16:creationId xmlns:a16="http://schemas.microsoft.com/office/drawing/2014/main" id="{DBCFEDD8-A1C1-E046-BC11-D540C9A4472C}"/>
              </a:ext>
            </a:extLst>
          </p:cNvPr>
          <p:cNvSpPr>
            <a:spLocks noGrp="1"/>
          </p:cNvSpPr>
          <p:nvPr>
            <p:ph type="body" sz="quarter" idx="11" hasCustomPrompt="1"/>
          </p:nvPr>
        </p:nvSpPr>
        <p:spPr>
          <a:xfrm>
            <a:off x="1516965" y="2060327"/>
            <a:ext cx="9158068" cy="3157972"/>
          </a:xfrm>
        </p:spPr>
        <p:txBody>
          <a:bodyPr/>
          <a:lstStyle>
            <a:lvl1pPr marL="0" indent="0" algn="ctr">
              <a:lnSpc>
                <a:spcPct val="110000"/>
              </a:lnSpc>
              <a:buNone/>
              <a:defRPr sz="3600" b="1" i="0">
                <a:solidFill>
                  <a:schemeClr val="tx1"/>
                </a:solidFill>
                <a:latin typeface="Arial Narrow" panose="020B0604020202020204" pitchFamily="34" charset="0"/>
                <a:cs typeface="Arial Narrow" panose="020B0604020202020204" pitchFamily="34" charset="0"/>
              </a:defRPr>
            </a:lvl1pPr>
          </a:lstStyle>
          <a:p>
            <a:pPr lvl="0"/>
            <a:r>
              <a:rPr lang="en-US" dirty="0"/>
              <a:t>Insert quote. Four to five lines. Insert quote. Four to five lines. Insert quote. Four to five lines. Insert quote. Four to five lines. Insert quote. Four to five lines. Insert quote. Four to five lines. Insert quote. Four to five lines. Insert quote. Four to five lines.”</a:t>
            </a:r>
          </a:p>
        </p:txBody>
      </p:sp>
      <p:sp>
        <p:nvSpPr>
          <p:cNvPr id="10" name="Text Placeholder 2">
            <a:extLst>
              <a:ext uri="{FF2B5EF4-FFF2-40B4-BE49-F238E27FC236}">
                <a16:creationId xmlns:a16="http://schemas.microsoft.com/office/drawing/2014/main" id="{311ED389-4663-9F44-B154-39544D7C3700}"/>
              </a:ext>
            </a:extLst>
          </p:cNvPr>
          <p:cNvSpPr>
            <a:spLocks noGrp="1"/>
          </p:cNvSpPr>
          <p:nvPr>
            <p:ph type="body" sz="quarter" idx="33" hasCustomPrompt="1"/>
          </p:nvPr>
        </p:nvSpPr>
        <p:spPr>
          <a:xfrm>
            <a:off x="3038474" y="5391067"/>
            <a:ext cx="6115049" cy="550424"/>
          </a:xfrm>
        </p:spPr>
        <p:txBody>
          <a:bodyPr vert="horz" lIns="0" tIns="0" rIns="0" bIns="0" rtlCol="0" anchor="t" anchorCtr="0">
            <a:noAutofit/>
          </a:bodyPr>
          <a:lstStyle>
            <a:lvl1pPr marL="0" marR="0" indent="0" algn="ctr" defTabSz="914173" rtl="0" eaLnBrk="1" fontAlgn="auto" latinLnBrk="0" hangingPunct="1">
              <a:lnSpc>
                <a:spcPct val="80000"/>
              </a:lnSpc>
              <a:spcBef>
                <a:spcPts val="0"/>
              </a:spcBef>
              <a:spcAft>
                <a:spcPts val="0"/>
              </a:spcAft>
              <a:buClr>
                <a:schemeClr val="accent2"/>
              </a:buClr>
              <a:buSzTx/>
              <a:buFontTx/>
              <a:buNone/>
              <a:tabLst/>
              <a:defRPr lang="en-US" sz="1500" b="1" i="0" spc="100" baseline="0">
                <a:solidFill>
                  <a:schemeClr val="accent1"/>
                </a:solidFill>
                <a:effectLst/>
                <a:latin typeface="Arial Narrow" panose="020B0604020202020204" pitchFamily="34" charset="0"/>
                <a:cs typeface="Arial Narrow" panose="020B0604020202020204" pitchFamily="34" charset="0"/>
              </a:defRPr>
            </a:lvl1pPr>
          </a:lstStyle>
          <a:p>
            <a:pPr marL="0" marR="0" lvl="0" indent="0" algn="ctr" defTabSz="914173" rtl="0" eaLnBrk="1" fontAlgn="auto" latinLnBrk="0" hangingPunct="1">
              <a:lnSpc>
                <a:spcPct val="80000"/>
              </a:lnSpc>
              <a:spcBef>
                <a:spcPts val="0"/>
              </a:spcBef>
              <a:spcAft>
                <a:spcPts val="0"/>
              </a:spcAft>
              <a:buClr>
                <a:schemeClr val="accent2"/>
              </a:buClr>
              <a:buSzTx/>
              <a:buFontTx/>
              <a:buNone/>
              <a:tabLst/>
              <a:defRPr/>
            </a:pPr>
            <a:r>
              <a:rPr lang="en-US" dirty="0"/>
              <a:t>—QUOTE ATTRIBUTION</a:t>
            </a:r>
          </a:p>
        </p:txBody>
      </p:sp>
      <p:pic>
        <p:nvPicPr>
          <p:cNvPr id="9" name="Graphic 8">
            <a:extLst>
              <a:ext uri="{FF2B5EF4-FFF2-40B4-BE49-F238E27FC236}">
                <a16:creationId xmlns:a16="http://schemas.microsoft.com/office/drawing/2014/main" id="{3EF31C55-D879-8447-9A96-BCBCA7DB040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253245" y="258793"/>
            <a:ext cx="1561196" cy="216854"/>
          </a:xfrm>
          <a:prstGeom prst="rect">
            <a:avLst/>
          </a:prstGeom>
        </p:spPr>
      </p:pic>
      <p:sp>
        <p:nvSpPr>
          <p:cNvPr id="11" name="Slide Number Placeholder 2">
            <a:extLst>
              <a:ext uri="{FF2B5EF4-FFF2-40B4-BE49-F238E27FC236}">
                <a16:creationId xmlns:a16="http://schemas.microsoft.com/office/drawing/2014/main" id="{795D4A6D-9D9A-0041-AC3B-4503DA84D2E4}"/>
              </a:ext>
            </a:extLst>
          </p:cNvPr>
          <p:cNvSpPr>
            <a:spLocks noGrp="1"/>
          </p:cNvSpPr>
          <p:nvPr>
            <p:ph type="sldNum" sz="quarter" idx="10"/>
          </p:nvPr>
        </p:nvSpPr>
        <p:spPr>
          <a:xfrm>
            <a:off x="11707151" y="6354240"/>
            <a:ext cx="399651" cy="312098"/>
          </a:xfrm>
        </p:spPr>
        <p:txBody>
          <a:bodyPr/>
          <a:lstStyle/>
          <a:p>
            <a:fld id="{234755BD-B4AC-9044-BCE4-27904766F8BB}" type="slidenum">
              <a:rPr lang="en-US" smtClean="0"/>
              <a:pPr/>
              <a:t>‹#›</a:t>
            </a:fld>
            <a:endParaRPr lang="en-US"/>
          </a:p>
        </p:txBody>
      </p:sp>
      <p:sp>
        <p:nvSpPr>
          <p:cNvPr id="12" name="TextBox 11">
            <a:extLst>
              <a:ext uri="{FF2B5EF4-FFF2-40B4-BE49-F238E27FC236}">
                <a16:creationId xmlns:a16="http://schemas.microsoft.com/office/drawing/2014/main" id="{A2668A42-AE1B-5840-A55E-9AC70E946809}"/>
              </a:ext>
            </a:extLst>
          </p:cNvPr>
          <p:cNvSpPr txBox="1"/>
          <p:nvPr userDrawn="1"/>
        </p:nvSpPr>
        <p:spPr>
          <a:xfrm>
            <a:off x="5588794" y="533342"/>
            <a:ext cx="1014412" cy="270843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0" b="1" i="0" kern="1200" dirty="0">
                <a:solidFill>
                  <a:schemeClr val="accent2"/>
                </a:solidFill>
                <a:effectLst/>
                <a:latin typeface="Arial Narrow" panose="020B0604020202020204" pitchFamily="34" charset="0"/>
                <a:ea typeface="+mn-ea"/>
                <a:cs typeface="Arial Narrow" panose="020B0604020202020204" pitchFamily="34" charset="0"/>
              </a:rPr>
              <a:t>“</a:t>
            </a:r>
          </a:p>
        </p:txBody>
      </p:sp>
    </p:spTree>
    <p:extLst>
      <p:ext uri="{BB962C8B-B14F-4D97-AF65-F5344CB8AC3E}">
        <p14:creationId xmlns:p14="http://schemas.microsoft.com/office/powerpoint/2010/main" val="28442835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 Solid">
    <p:bg>
      <p:bgPr>
        <a:solidFill>
          <a:srgbClr val="113C5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9A5CA4-1ADF-144F-BE0A-6629F3D76F5B}"/>
              </a:ext>
            </a:extLst>
          </p:cNvPr>
          <p:cNvSpPr>
            <a:spLocks noGrp="1"/>
          </p:cNvSpPr>
          <p:nvPr>
            <p:ph type="sldNum" sz="quarter" idx="10"/>
          </p:nvPr>
        </p:nvSpPr>
        <p:spPr/>
        <p:txBody>
          <a:bodyPr/>
          <a:lstStyle>
            <a:lvl1pPr>
              <a:defRPr>
                <a:solidFill>
                  <a:schemeClr val="bg2"/>
                </a:solidFill>
              </a:defRPr>
            </a:lvl1pPr>
          </a:lstStyle>
          <a:p>
            <a:fld id="{234755BD-B4AC-9044-BCE4-27904766F8BB}" type="slidenum">
              <a:rPr lang="en-US" smtClean="0"/>
              <a:pPr/>
              <a:t>‹#›</a:t>
            </a:fld>
            <a:endParaRPr lang="en-US"/>
          </a:p>
        </p:txBody>
      </p:sp>
      <p:pic>
        <p:nvPicPr>
          <p:cNvPr id="5" name="Graphic 4" descr="Logo of Federal Student Aid, An Office of the U.S. Department of Education">
            <a:extLst>
              <a:ext uri="{FF2B5EF4-FFF2-40B4-BE49-F238E27FC236}">
                <a16:creationId xmlns:a16="http://schemas.microsoft.com/office/drawing/2014/main" id="{F0A96353-80DA-5948-A2B3-A115D18E7F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Tree>
    <p:extLst>
      <p:ext uri="{BB962C8B-B14F-4D97-AF65-F5344CB8AC3E}">
        <p14:creationId xmlns:p14="http://schemas.microsoft.com/office/powerpoint/2010/main" val="7746565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White">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4D73434E-4098-114C-A318-A73F0F2AC61D}"/>
              </a:ext>
            </a:extLst>
          </p:cNvPr>
          <p:cNvSpPr>
            <a:spLocks noGrp="1"/>
          </p:cNvSpPr>
          <p:nvPr>
            <p:ph type="sldNum" sz="quarter" idx="11"/>
          </p:nvPr>
        </p:nvSpPr>
        <p:spPr/>
        <p:txBody>
          <a:bodyPr/>
          <a:lstStyle/>
          <a:p>
            <a:fld id="{234755BD-B4AC-9044-BCE4-27904766F8BB}" type="slidenum">
              <a:rPr lang="en-US" smtClean="0"/>
              <a:pPr/>
              <a:t>‹#›</a:t>
            </a:fld>
            <a:endParaRPr lang="en-US"/>
          </a:p>
        </p:txBody>
      </p:sp>
      <p:pic>
        <p:nvPicPr>
          <p:cNvPr id="3" name="Graphic 2" descr="Logo of Federal Student Aid, An Office of the U.S. Department of Education">
            <a:extLst>
              <a:ext uri="{FF2B5EF4-FFF2-40B4-BE49-F238E27FC236}">
                <a16:creationId xmlns:a16="http://schemas.microsoft.com/office/drawing/2014/main" id="{FC31F1AF-84DC-1A40-942A-08752612E4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Tree>
    <p:extLst>
      <p:ext uri="{BB962C8B-B14F-4D97-AF65-F5344CB8AC3E}">
        <p14:creationId xmlns:p14="http://schemas.microsoft.com/office/powerpoint/2010/main" val="20668071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lank - Solid">
    <p:bg>
      <p:bgPr>
        <a:solidFill>
          <a:srgbClr val="113C5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9A5CA4-1ADF-144F-BE0A-6629F3D76F5B}"/>
              </a:ext>
            </a:extLst>
          </p:cNvPr>
          <p:cNvSpPr>
            <a:spLocks noGrp="1"/>
          </p:cNvSpPr>
          <p:nvPr>
            <p:ph type="sldNum" sz="quarter" idx="10"/>
          </p:nvPr>
        </p:nvSpPr>
        <p:spPr/>
        <p:txBody>
          <a:bodyPr/>
          <a:lstStyle>
            <a:lvl1pPr>
              <a:defRPr>
                <a:solidFill>
                  <a:schemeClr val="bg2"/>
                </a:solidFill>
              </a:defRPr>
            </a:lvl1pPr>
          </a:lstStyle>
          <a:p>
            <a:fld id="{234755BD-B4AC-9044-BCE4-27904766F8BB}" type="slidenum">
              <a:rPr lang="en-US" smtClean="0"/>
              <a:pPr/>
              <a:t>‹#›</a:t>
            </a:fld>
            <a:endParaRPr lang="en-US"/>
          </a:p>
        </p:txBody>
      </p:sp>
      <p:pic>
        <p:nvPicPr>
          <p:cNvPr id="6" name="Picture 5">
            <a:extLst>
              <a:ext uri="{FF2B5EF4-FFF2-40B4-BE49-F238E27FC236}">
                <a16:creationId xmlns:a16="http://schemas.microsoft.com/office/drawing/2014/main" id="{7686EF34-FE1C-BD41-B131-F774425A9B3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092171" y="272877"/>
            <a:ext cx="718508" cy="641525"/>
          </a:xfrm>
          <a:prstGeom prst="rect">
            <a:avLst/>
          </a:prstGeom>
        </p:spPr>
      </p:pic>
      <p:pic>
        <p:nvPicPr>
          <p:cNvPr id="18" name="Picture 17">
            <a:extLst>
              <a:ext uri="{FF2B5EF4-FFF2-40B4-BE49-F238E27FC236}">
                <a16:creationId xmlns:a16="http://schemas.microsoft.com/office/drawing/2014/main" id="{84F960D6-2F3A-4F43-9FF1-482691D6C6BD}"/>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078563" y="234800"/>
            <a:ext cx="722376" cy="722376"/>
          </a:xfrm>
          <a:prstGeom prst="rect">
            <a:avLst/>
          </a:prstGeom>
        </p:spPr>
      </p:pic>
    </p:spTree>
    <p:extLst>
      <p:ext uri="{BB962C8B-B14F-4D97-AF65-F5344CB8AC3E}">
        <p14:creationId xmlns:p14="http://schemas.microsoft.com/office/powerpoint/2010/main" val="89709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Divider with Subtitle - Gradient">
    <p:bg>
      <p:bgPr>
        <a:solidFill>
          <a:srgbClr val="113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68A5-AEEA-3C4B-9311-D39C8A6BFD34}"/>
              </a:ext>
            </a:extLst>
          </p:cNvPr>
          <p:cNvSpPr>
            <a:spLocks noGrp="1"/>
          </p:cNvSpPr>
          <p:nvPr>
            <p:ph type="title" hasCustomPrompt="1"/>
          </p:nvPr>
        </p:nvSpPr>
        <p:spPr>
          <a:xfrm>
            <a:off x="914400" y="1371608"/>
            <a:ext cx="10366861" cy="2057397"/>
          </a:xfrm>
        </p:spPr>
        <p:txBody>
          <a:bodyPr/>
          <a:lstStyle>
            <a:lvl1pPr>
              <a:defRPr sz="6000" baseline="0">
                <a:solidFill>
                  <a:schemeClr val="bg2"/>
                </a:solidFill>
              </a:defRPr>
            </a:lvl1pPr>
          </a:lstStyle>
          <a:p>
            <a:r>
              <a:rPr lang="en-US" dirty="0"/>
              <a:t>Alternate Section title</a:t>
            </a:r>
          </a:p>
        </p:txBody>
      </p:sp>
      <p:cxnSp>
        <p:nvCxnSpPr>
          <p:cNvPr id="7" name="Straight Connector 6">
            <a:extLst>
              <a:ext uri="{FF2B5EF4-FFF2-40B4-BE49-F238E27FC236}">
                <a16:creationId xmlns:a16="http://schemas.microsoft.com/office/drawing/2014/main" id="{D590582C-FEDF-5C45-8674-2DEE1202D8CC}"/>
              </a:ext>
              <a:ext uri="{C183D7F6-B498-43B3-948B-1728B52AA6E4}">
                <adec:decorative xmlns:adec="http://schemas.microsoft.com/office/drawing/2017/decorative" val="1"/>
              </a:ext>
            </a:extLst>
          </p:cNvPr>
          <p:cNvCxnSpPr>
            <a:cxnSpLocks/>
          </p:cNvCxnSpPr>
          <p:nvPr userDrawn="1"/>
        </p:nvCxnSpPr>
        <p:spPr>
          <a:xfrm>
            <a:off x="914313" y="4387948"/>
            <a:ext cx="1172603" cy="0"/>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9" name="Text Placeholder 2">
            <a:extLst>
              <a:ext uri="{FF2B5EF4-FFF2-40B4-BE49-F238E27FC236}">
                <a16:creationId xmlns:a16="http://schemas.microsoft.com/office/drawing/2014/main" id="{CA7C0192-8E73-3741-B808-E7043B73E544}"/>
              </a:ext>
            </a:extLst>
          </p:cNvPr>
          <p:cNvSpPr>
            <a:spLocks noGrp="1"/>
          </p:cNvSpPr>
          <p:nvPr>
            <p:ph idx="1" hasCustomPrompt="1"/>
          </p:nvPr>
        </p:nvSpPr>
        <p:spPr>
          <a:xfrm>
            <a:off x="929987" y="3702945"/>
            <a:ext cx="10366861" cy="323977"/>
          </a:xfrm>
          <a:prstGeom prst="rect">
            <a:avLst/>
          </a:prstGeom>
        </p:spPr>
        <p:txBody>
          <a:bodyPr vert="horz" lIns="0" tIns="45720" rIns="91440" bIns="45720" rtlCol="0">
            <a:normAutofit/>
          </a:bodyPr>
          <a:lstStyle>
            <a:lvl1pPr marL="0" indent="0">
              <a:buFontTx/>
              <a:buNone/>
              <a:defRPr sz="1800" b="0" i="0" cap="none" spc="0" baseline="0">
                <a:solidFill>
                  <a:schemeClr val="bg2"/>
                </a:solidFill>
                <a:latin typeface="Cambria" panose="02040503050406030204" pitchFamily="18" charset="0"/>
              </a:defRPr>
            </a:lvl1pPr>
          </a:lstStyle>
          <a:p>
            <a:pPr lvl="0"/>
            <a:r>
              <a:rPr lang="en-US" dirty="0"/>
              <a:t>Subtitle if needed Cambria 18pt font lorem ipsum</a:t>
            </a:r>
          </a:p>
        </p:txBody>
      </p:sp>
      <p:sp>
        <p:nvSpPr>
          <p:cNvPr id="14" name="Slide Number Placeholder 5">
            <a:extLst>
              <a:ext uri="{FF2B5EF4-FFF2-40B4-BE49-F238E27FC236}">
                <a16:creationId xmlns:a16="http://schemas.microsoft.com/office/drawing/2014/main" id="{5EEBD4C3-9687-3148-9835-CB92EF3855B4}"/>
              </a:ext>
            </a:extLst>
          </p:cNvPr>
          <p:cNvSpPr>
            <a:spLocks noGrp="1"/>
          </p:cNvSpPr>
          <p:nvPr>
            <p:ph type="sldNum" sz="quarter" idx="4"/>
          </p:nvPr>
        </p:nvSpPr>
        <p:spPr>
          <a:xfrm>
            <a:off x="11707151" y="6354240"/>
            <a:ext cx="399651" cy="312098"/>
          </a:xfrm>
          <a:prstGeom prst="rect">
            <a:avLst/>
          </a:prstGeom>
        </p:spPr>
        <p:txBody>
          <a:bodyPr vert="horz" lIns="0" tIns="0" rIns="91440" bIns="45720" rtlCol="0" anchor="t" anchorCtr="0"/>
          <a:lstStyle>
            <a:lvl1pPr algn="l">
              <a:defRPr sz="751" b="0" i="0">
                <a:solidFill>
                  <a:schemeClr val="bg1"/>
                </a:solidFill>
                <a:latin typeface="Arial" panose="020B0604020202020204" pitchFamily="34" charset="0"/>
                <a:cs typeface="Arial" panose="020B0604020202020204" pitchFamily="34" charset="0"/>
              </a:defRPr>
            </a:lvl1pPr>
          </a:lstStyle>
          <a:p>
            <a:fld id="{234755BD-B4AC-9044-BCE4-27904766F8BB}" type="slidenum">
              <a:rPr lang="en-US" smtClean="0"/>
              <a:pPr/>
              <a:t>‹#›</a:t>
            </a:fld>
            <a:endParaRPr lang="en-US"/>
          </a:p>
        </p:txBody>
      </p:sp>
      <p:pic>
        <p:nvPicPr>
          <p:cNvPr id="10" name="Graphic 9" descr="Logo of Federal Student Aid, An Office of the U.S. Department of Education">
            <a:extLst>
              <a:ext uri="{FF2B5EF4-FFF2-40B4-BE49-F238E27FC236}">
                <a16:creationId xmlns:a16="http://schemas.microsoft.com/office/drawing/2014/main" id="{C82FC6A4-10B3-BC41-B154-89E35DD254C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Tree>
    <p:extLst>
      <p:ext uri="{BB962C8B-B14F-4D97-AF65-F5344CB8AC3E}">
        <p14:creationId xmlns:p14="http://schemas.microsoft.com/office/powerpoint/2010/main" val="14219468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lank - White">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4D73434E-4098-114C-A318-A73F0F2AC61D}"/>
              </a:ext>
            </a:extLst>
          </p:cNvPr>
          <p:cNvSpPr>
            <a:spLocks noGrp="1"/>
          </p:cNvSpPr>
          <p:nvPr>
            <p:ph type="sldNum" sz="quarter" idx="11"/>
          </p:nvPr>
        </p:nvSpPr>
        <p:spPr/>
        <p:txBody>
          <a:bodyPr/>
          <a:lstStyle/>
          <a:p>
            <a:fld id="{234755BD-B4AC-9044-BCE4-27904766F8BB}" type="slidenum">
              <a:rPr lang="en-US" smtClean="0"/>
              <a:pPr/>
              <a:t>‹#›</a:t>
            </a:fld>
            <a:endParaRPr lang="en-US"/>
          </a:p>
        </p:txBody>
      </p:sp>
      <p:pic>
        <p:nvPicPr>
          <p:cNvPr id="3" name="Picture 2">
            <a:extLst>
              <a:ext uri="{FF2B5EF4-FFF2-40B4-BE49-F238E27FC236}">
                <a16:creationId xmlns:a16="http://schemas.microsoft.com/office/drawing/2014/main" id="{586F45E1-1518-1D45-838E-FF17B2794EA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092171" y="277583"/>
            <a:ext cx="713232" cy="636815"/>
          </a:xfrm>
          <a:prstGeom prst="rect">
            <a:avLst/>
          </a:prstGeom>
        </p:spPr>
      </p:pic>
      <p:pic>
        <p:nvPicPr>
          <p:cNvPr id="4" name="Picture 3">
            <a:extLst>
              <a:ext uri="{FF2B5EF4-FFF2-40B4-BE49-F238E27FC236}">
                <a16:creationId xmlns:a16="http://schemas.microsoft.com/office/drawing/2014/main" id="{1C6DE1D6-D467-BF43-ABF6-DA27BE18711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078563" y="234800"/>
            <a:ext cx="722376" cy="722376"/>
          </a:xfrm>
          <a:prstGeom prst="rect">
            <a:avLst/>
          </a:prstGeom>
        </p:spPr>
      </p:pic>
    </p:spTree>
    <p:extLst>
      <p:ext uri="{BB962C8B-B14F-4D97-AF65-F5344CB8AC3E}">
        <p14:creationId xmlns:p14="http://schemas.microsoft.com/office/powerpoint/2010/main" val="341632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Divider with Subtitle - Gradi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68A5-AEEA-3C4B-9311-D39C8A6BFD34}"/>
              </a:ext>
            </a:extLst>
          </p:cNvPr>
          <p:cNvSpPr>
            <a:spLocks noGrp="1"/>
          </p:cNvSpPr>
          <p:nvPr>
            <p:ph type="title" hasCustomPrompt="1"/>
          </p:nvPr>
        </p:nvSpPr>
        <p:spPr>
          <a:xfrm>
            <a:off x="914400" y="1371608"/>
            <a:ext cx="10366861" cy="2057397"/>
          </a:xfrm>
        </p:spPr>
        <p:txBody>
          <a:bodyPr/>
          <a:lstStyle>
            <a:lvl1pPr>
              <a:defRPr sz="6000" baseline="0">
                <a:solidFill>
                  <a:schemeClr val="tx1"/>
                </a:solidFill>
              </a:defRPr>
            </a:lvl1pPr>
          </a:lstStyle>
          <a:p>
            <a:r>
              <a:rPr lang="en-US" dirty="0"/>
              <a:t>Alternate Section title</a:t>
            </a:r>
          </a:p>
        </p:txBody>
      </p:sp>
      <p:cxnSp>
        <p:nvCxnSpPr>
          <p:cNvPr id="7" name="Straight Connector 6">
            <a:extLst>
              <a:ext uri="{FF2B5EF4-FFF2-40B4-BE49-F238E27FC236}">
                <a16:creationId xmlns:a16="http://schemas.microsoft.com/office/drawing/2014/main" id="{D590582C-FEDF-5C45-8674-2DEE1202D8CC}"/>
              </a:ext>
              <a:ext uri="{C183D7F6-B498-43B3-948B-1728B52AA6E4}">
                <adec:decorative xmlns:adec="http://schemas.microsoft.com/office/drawing/2017/decorative" val="1"/>
              </a:ext>
            </a:extLst>
          </p:cNvPr>
          <p:cNvCxnSpPr>
            <a:cxnSpLocks/>
          </p:cNvCxnSpPr>
          <p:nvPr userDrawn="1"/>
        </p:nvCxnSpPr>
        <p:spPr>
          <a:xfrm>
            <a:off x="914313" y="4387948"/>
            <a:ext cx="1172603" cy="0"/>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9" name="Text Placeholder 2">
            <a:extLst>
              <a:ext uri="{FF2B5EF4-FFF2-40B4-BE49-F238E27FC236}">
                <a16:creationId xmlns:a16="http://schemas.microsoft.com/office/drawing/2014/main" id="{CA7C0192-8E73-3741-B808-E7043B73E544}"/>
              </a:ext>
            </a:extLst>
          </p:cNvPr>
          <p:cNvSpPr>
            <a:spLocks noGrp="1"/>
          </p:cNvSpPr>
          <p:nvPr>
            <p:ph idx="1" hasCustomPrompt="1"/>
          </p:nvPr>
        </p:nvSpPr>
        <p:spPr>
          <a:xfrm>
            <a:off x="929987" y="3702945"/>
            <a:ext cx="10366861" cy="323977"/>
          </a:xfrm>
          <a:prstGeom prst="rect">
            <a:avLst/>
          </a:prstGeom>
        </p:spPr>
        <p:txBody>
          <a:bodyPr vert="horz" lIns="0" tIns="45720" rIns="91440" bIns="45720" rtlCol="0">
            <a:normAutofit/>
          </a:bodyPr>
          <a:lstStyle>
            <a:lvl1pPr marL="0" indent="0">
              <a:buFontTx/>
              <a:buNone/>
              <a:defRPr sz="1800" b="0" i="0" cap="none" spc="0" baseline="0">
                <a:solidFill>
                  <a:schemeClr val="tx1"/>
                </a:solidFill>
                <a:latin typeface="Cambria" panose="02040503050406030204" pitchFamily="18" charset="0"/>
              </a:defRPr>
            </a:lvl1pPr>
          </a:lstStyle>
          <a:p>
            <a:pPr lvl="0"/>
            <a:r>
              <a:rPr lang="en-US" dirty="0"/>
              <a:t>Subtitle if needed Cambria 18pt font lorem ipsum</a:t>
            </a:r>
          </a:p>
        </p:txBody>
      </p:sp>
      <p:pic>
        <p:nvPicPr>
          <p:cNvPr id="8" name="Graphic 7" descr="Logo of Federal Student Aid, An Office of the U.S. Department of Education">
            <a:extLst>
              <a:ext uri="{FF2B5EF4-FFF2-40B4-BE49-F238E27FC236}">
                <a16:creationId xmlns:a16="http://schemas.microsoft.com/office/drawing/2014/main" id="{F79C3A6F-13CB-A94E-A957-F08735F09C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
        <p:nvSpPr>
          <p:cNvPr id="10" name="Slide Number Placeholder 5">
            <a:extLst>
              <a:ext uri="{FF2B5EF4-FFF2-40B4-BE49-F238E27FC236}">
                <a16:creationId xmlns:a16="http://schemas.microsoft.com/office/drawing/2014/main" id="{5B0C05F0-E967-F84E-89BB-F5BF21AD7C08}"/>
              </a:ext>
            </a:extLst>
          </p:cNvPr>
          <p:cNvSpPr>
            <a:spLocks noGrp="1"/>
          </p:cNvSpPr>
          <p:nvPr>
            <p:ph type="sldNum" sz="quarter" idx="4"/>
          </p:nvPr>
        </p:nvSpPr>
        <p:spPr>
          <a:xfrm>
            <a:off x="11707151" y="6354240"/>
            <a:ext cx="399651" cy="312098"/>
          </a:xfrm>
          <a:prstGeom prst="rect">
            <a:avLst/>
          </a:prstGeom>
        </p:spPr>
        <p:txBody>
          <a:bodyPr vert="horz" lIns="0" tIns="0" rIns="91440" bIns="45720" rtlCol="0" anchor="t" anchorCtr="0"/>
          <a:lstStyle>
            <a:lvl1pPr algn="l">
              <a:defRPr sz="751" b="0" i="0">
                <a:solidFill>
                  <a:schemeClr val="tx1">
                    <a:tint val="75000"/>
                  </a:schemeClr>
                </a:solidFill>
                <a:latin typeface="Arial" panose="020B0604020202020204" pitchFamily="34" charset="0"/>
                <a:cs typeface="Arial" panose="020B0604020202020204" pitchFamily="34" charset="0"/>
              </a:defRPr>
            </a:lvl1pPr>
          </a:lstStyle>
          <a:p>
            <a:fld id="{234755BD-B4AC-9044-BCE4-27904766F8BB}" type="slidenum">
              <a:rPr lang="en-US" smtClean="0"/>
              <a:pPr/>
              <a:t>‹#›</a:t>
            </a:fld>
            <a:endParaRPr lang="en-US"/>
          </a:p>
        </p:txBody>
      </p:sp>
    </p:spTree>
    <p:extLst>
      <p:ext uri="{BB962C8B-B14F-4D97-AF65-F5344CB8AC3E}">
        <p14:creationId xmlns:p14="http://schemas.microsoft.com/office/powerpoint/2010/main" val="3189283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 Solid">
    <p:bg>
      <p:bgPr>
        <a:solidFill>
          <a:srgbClr val="113C5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3CDAF1-4BB2-9E42-A71C-4F5460496E60}"/>
              </a:ext>
            </a:extLst>
          </p:cNvPr>
          <p:cNvSpPr>
            <a:spLocks noGrp="1"/>
          </p:cNvSpPr>
          <p:nvPr>
            <p:ph type="sldNum" sz="quarter" idx="10"/>
          </p:nvPr>
        </p:nvSpPr>
        <p:spPr/>
        <p:txBody>
          <a:bodyPr/>
          <a:lstStyle>
            <a:lvl1pPr>
              <a:defRPr>
                <a:solidFill>
                  <a:schemeClr val="bg2"/>
                </a:solidFill>
              </a:defRPr>
            </a:lvl1pPr>
          </a:lstStyle>
          <a:p>
            <a:fld id="{234755BD-B4AC-9044-BCE4-27904766F8BB}" type="slidenum">
              <a:rPr lang="en-US" smtClean="0"/>
              <a:pPr/>
              <a:t>‹#›</a:t>
            </a:fld>
            <a:endParaRPr lang="en-US"/>
          </a:p>
        </p:txBody>
      </p:sp>
      <p:sp>
        <p:nvSpPr>
          <p:cNvPr id="55" name="Title Placeholder 17">
            <a:extLst>
              <a:ext uri="{FF2B5EF4-FFF2-40B4-BE49-F238E27FC236}">
                <a16:creationId xmlns:a16="http://schemas.microsoft.com/office/drawing/2014/main" id="{B1F1AE2D-D822-C04E-81ED-39C9F152D3C4}"/>
              </a:ext>
            </a:extLst>
          </p:cNvPr>
          <p:cNvSpPr>
            <a:spLocks noGrp="1"/>
          </p:cNvSpPr>
          <p:nvPr>
            <p:ph type="title"/>
          </p:nvPr>
        </p:nvSpPr>
        <p:spPr>
          <a:xfrm>
            <a:off x="912571" y="349506"/>
            <a:ext cx="8874759" cy="798177"/>
          </a:xfrm>
          <a:prstGeom prst="rect">
            <a:avLst/>
          </a:prstGeom>
        </p:spPr>
        <p:txBody>
          <a:bodyPr vert="horz" lIns="0" tIns="45720" rIns="91440" bIns="45720" rtlCol="0" anchor="b" anchorCtr="0">
            <a:noAutofit/>
          </a:bodyPr>
          <a:lstStyle>
            <a:lvl1pPr>
              <a:defRPr>
                <a:solidFill>
                  <a:schemeClr val="bg1"/>
                </a:solidFill>
              </a:defRPr>
            </a:lvl1pPr>
          </a:lstStyle>
          <a:p>
            <a:r>
              <a:rPr lang="en-US" dirty="0"/>
              <a:t>Click to edit Master title style</a:t>
            </a:r>
          </a:p>
        </p:txBody>
      </p:sp>
      <p:cxnSp>
        <p:nvCxnSpPr>
          <p:cNvPr id="22" name="Straight Connector 21">
            <a:extLst>
              <a:ext uri="{FF2B5EF4-FFF2-40B4-BE49-F238E27FC236}">
                <a16:creationId xmlns:a16="http://schemas.microsoft.com/office/drawing/2014/main" id="{DF8BBF27-E039-D94A-A108-37D475A1B9DC}"/>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pic>
        <p:nvPicPr>
          <p:cNvPr id="7" name="Graphic 6" descr="Logo of Federal Student Aid, An Office of the U.S. Department of Education">
            <a:extLst>
              <a:ext uri="{FF2B5EF4-FFF2-40B4-BE49-F238E27FC236}">
                <a16:creationId xmlns:a16="http://schemas.microsoft.com/office/drawing/2014/main" id="{C494697A-99C0-9042-A2C2-54CAB646FD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Tree>
    <p:extLst>
      <p:ext uri="{BB962C8B-B14F-4D97-AF65-F5344CB8AC3E}">
        <p14:creationId xmlns:p14="http://schemas.microsoft.com/office/powerpoint/2010/main" val="107242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White">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8EE4F0C4-96A0-FB49-92EF-CF053D176BBB}"/>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5" name="Slide Number Placeholder 5">
            <a:extLst>
              <a:ext uri="{FF2B5EF4-FFF2-40B4-BE49-F238E27FC236}">
                <a16:creationId xmlns:a16="http://schemas.microsoft.com/office/drawing/2014/main" id="{CC9DC9BC-0E08-1A47-AB3C-D0D05F30B7A5}"/>
              </a:ext>
            </a:extLst>
          </p:cNvPr>
          <p:cNvSpPr>
            <a:spLocks noGrp="1"/>
          </p:cNvSpPr>
          <p:nvPr>
            <p:ph type="sldNum" sz="quarter" idx="4"/>
          </p:nvPr>
        </p:nvSpPr>
        <p:spPr>
          <a:xfrm>
            <a:off x="11707151" y="6354240"/>
            <a:ext cx="399651" cy="312098"/>
          </a:xfrm>
          <a:prstGeom prst="rect">
            <a:avLst/>
          </a:prstGeom>
        </p:spPr>
        <p:txBody>
          <a:bodyPr vert="horz" lIns="0" tIns="0" rIns="91440" bIns="45720" rtlCol="0" anchor="t" anchorCtr="0"/>
          <a:lstStyle>
            <a:lvl1pPr algn="l">
              <a:defRPr sz="751" b="0" i="0">
                <a:solidFill>
                  <a:schemeClr val="tx1">
                    <a:tint val="75000"/>
                  </a:schemeClr>
                </a:solidFill>
                <a:latin typeface="Arial" panose="020B0604020202020204" pitchFamily="34" charset="0"/>
                <a:cs typeface="Arial" panose="020B0604020202020204" pitchFamily="34" charset="0"/>
              </a:defRPr>
            </a:lvl1pPr>
          </a:lstStyle>
          <a:p>
            <a:fld id="{234755BD-B4AC-9044-BCE4-27904766F8BB}" type="slidenum">
              <a:rPr lang="en-US" smtClean="0"/>
              <a:pPr/>
              <a:t>‹#›</a:t>
            </a:fld>
            <a:endParaRPr lang="en-US"/>
          </a:p>
        </p:txBody>
      </p:sp>
      <p:sp>
        <p:nvSpPr>
          <p:cNvPr id="6" name="Title Placeholder 17">
            <a:extLst>
              <a:ext uri="{FF2B5EF4-FFF2-40B4-BE49-F238E27FC236}">
                <a16:creationId xmlns:a16="http://schemas.microsoft.com/office/drawing/2014/main" id="{A40A9772-F566-7847-89D0-15690EA53F74}"/>
              </a:ext>
            </a:extLst>
          </p:cNvPr>
          <p:cNvSpPr>
            <a:spLocks noGrp="1"/>
          </p:cNvSpPr>
          <p:nvPr>
            <p:ph type="title"/>
          </p:nvPr>
        </p:nvSpPr>
        <p:spPr>
          <a:xfrm>
            <a:off x="912571" y="349506"/>
            <a:ext cx="8874760" cy="798177"/>
          </a:xfrm>
          <a:prstGeom prst="rect">
            <a:avLst/>
          </a:prstGeom>
        </p:spPr>
        <p:txBody>
          <a:bodyPr vert="horz" lIns="0" tIns="45720" rIns="91440" bIns="45720" rtlCol="0" anchor="b" anchorCtr="0">
            <a:noAutofit/>
          </a:bodyPr>
          <a:lstStyle>
            <a:lvl1pPr>
              <a:defRPr>
                <a:solidFill>
                  <a:schemeClr val="tx1"/>
                </a:solidFill>
              </a:defRPr>
            </a:lvl1pPr>
          </a:lstStyle>
          <a:p>
            <a:r>
              <a:rPr lang="en-US"/>
              <a:t>Click to edit Master title style</a:t>
            </a:r>
            <a:endParaRPr lang="en-US" dirty="0"/>
          </a:p>
        </p:txBody>
      </p:sp>
      <p:pic>
        <p:nvPicPr>
          <p:cNvPr id="7" name="Graphic 6" descr="Logo of Federal Student Aid, An Office of the U.S. Department of Education">
            <a:extLst>
              <a:ext uri="{FF2B5EF4-FFF2-40B4-BE49-F238E27FC236}">
                <a16:creationId xmlns:a16="http://schemas.microsoft.com/office/drawing/2014/main" id="{495AEA99-2F8A-3D47-8F3B-166A2000868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Tree>
    <p:extLst>
      <p:ext uri="{BB962C8B-B14F-4D97-AF65-F5344CB8AC3E}">
        <p14:creationId xmlns:p14="http://schemas.microsoft.com/office/powerpoint/2010/main" val="8718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ullets - White">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8EE4F0C4-96A0-FB49-92EF-CF053D176BBB}"/>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5" name="Slide Number Placeholder 5">
            <a:extLst>
              <a:ext uri="{FF2B5EF4-FFF2-40B4-BE49-F238E27FC236}">
                <a16:creationId xmlns:a16="http://schemas.microsoft.com/office/drawing/2014/main" id="{CC9DC9BC-0E08-1A47-AB3C-D0D05F30B7A5}"/>
              </a:ext>
            </a:extLst>
          </p:cNvPr>
          <p:cNvSpPr>
            <a:spLocks noGrp="1"/>
          </p:cNvSpPr>
          <p:nvPr>
            <p:ph type="sldNum" sz="quarter" idx="4"/>
          </p:nvPr>
        </p:nvSpPr>
        <p:spPr>
          <a:xfrm>
            <a:off x="11707151" y="6354240"/>
            <a:ext cx="399651" cy="312098"/>
          </a:xfrm>
          <a:prstGeom prst="rect">
            <a:avLst/>
          </a:prstGeom>
        </p:spPr>
        <p:txBody>
          <a:bodyPr vert="horz" lIns="0" tIns="0" rIns="91440" bIns="45720" rtlCol="0" anchor="t" anchorCtr="0"/>
          <a:lstStyle>
            <a:lvl1pPr algn="l">
              <a:defRPr sz="751" b="0" i="0">
                <a:solidFill>
                  <a:schemeClr val="tx1">
                    <a:tint val="75000"/>
                  </a:schemeClr>
                </a:solidFill>
                <a:latin typeface="Arial" panose="020B0604020202020204" pitchFamily="34" charset="0"/>
                <a:cs typeface="Arial" panose="020B0604020202020204" pitchFamily="34" charset="0"/>
              </a:defRPr>
            </a:lvl1pPr>
          </a:lstStyle>
          <a:p>
            <a:fld id="{234755BD-B4AC-9044-BCE4-27904766F8BB}" type="slidenum">
              <a:rPr lang="en-US" smtClean="0"/>
              <a:pPr/>
              <a:t>‹#›</a:t>
            </a:fld>
            <a:endParaRPr lang="en-US"/>
          </a:p>
        </p:txBody>
      </p:sp>
      <p:sp>
        <p:nvSpPr>
          <p:cNvPr id="6" name="Title Placeholder 17">
            <a:extLst>
              <a:ext uri="{FF2B5EF4-FFF2-40B4-BE49-F238E27FC236}">
                <a16:creationId xmlns:a16="http://schemas.microsoft.com/office/drawing/2014/main" id="{A40A9772-F566-7847-89D0-15690EA53F74}"/>
              </a:ext>
            </a:extLst>
          </p:cNvPr>
          <p:cNvSpPr>
            <a:spLocks noGrp="1"/>
          </p:cNvSpPr>
          <p:nvPr>
            <p:ph type="title"/>
          </p:nvPr>
        </p:nvSpPr>
        <p:spPr>
          <a:xfrm>
            <a:off x="912571" y="349506"/>
            <a:ext cx="8874760" cy="798177"/>
          </a:xfrm>
          <a:prstGeom prst="rect">
            <a:avLst/>
          </a:prstGeom>
        </p:spPr>
        <p:txBody>
          <a:bodyPr vert="horz" lIns="0" tIns="45720" rIns="91440" bIns="45720" rtlCol="0" anchor="b" anchorCtr="0">
            <a:noAutofit/>
          </a:bodyPr>
          <a:lstStyle>
            <a:lvl1pPr>
              <a:defRPr>
                <a:solidFill>
                  <a:schemeClr val="tx1"/>
                </a:solidFill>
              </a:defRPr>
            </a:lvl1pPr>
          </a:lstStyle>
          <a:p>
            <a:r>
              <a:rPr lang="en-US"/>
              <a:t>Click to edit Master title style</a:t>
            </a:r>
            <a:endParaRPr lang="en-US" dirty="0"/>
          </a:p>
        </p:txBody>
      </p:sp>
      <p:pic>
        <p:nvPicPr>
          <p:cNvPr id="7" name="Graphic 6" descr="Logo of Federal Student Aid, An Office of the U.S. Department of Education">
            <a:extLst>
              <a:ext uri="{FF2B5EF4-FFF2-40B4-BE49-F238E27FC236}">
                <a16:creationId xmlns:a16="http://schemas.microsoft.com/office/drawing/2014/main" id="{495AEA99-2F8A-3D47-8F3B-166A2000868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
        <p:nvSpPr>
          <p:cNvPr id="9" name="Text Placeholder 9">
            <a:extLst>
              <a:ext uri="{FF2B5EF4-FFF2-40B4-BE49-F238E27FC236}">
                <a16:creationId xmlns:a16="http://schemas.microsoft.com/office/drawing/2014/main" id="{A630E96A-A89B-4A4D-99F9-E2C8161192EE}"/>
              </a:ext>
            </a:extLst>
          </p:cNvPr>
          <p:cNvSpPr>
            <a:spLocks noGrp="1"/>
          </p:cNvSpPr>
          <p:nvPr>
            <p:ph type="body" sz="quarter" idx="11" hasCustomPrompt="1"/>
          </p:nvPr>
        </p:nvSpPr>
        <p:spPr>
          <a:xfrm>
            <a:off x="896938" y="1550988"/>
            <a:ext cx="10234612" cy="4803248"/>
          </a:xfrm>
        </p:spPr>
        <p:txBody>
          <a:bodyPr/>
          <a:lstStyle>
            <a:lvl1pPr marL="457200" indent="-457200">
              <a:spcAft>
                <a:spcPts val="1200"/>
              </a:spcAft>
              <a:buFont typeface="Arial" panose="020B0604020202020204" pitchFamily="34" charset="0"/>
              <a:buChar char="•"/>
              <a:defRPr sz="28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457200" indent="-457200">
              <a:spcAft>
                <a:spcPts val="1200"/>
              </a:spcAft>
              <a:buFont typeface="Arial" panose="020B0604020202020204" pitchFamily="34" charset="0"/>
              <a:buChar char="•"/>
            </a:pPr>
            <a:r>
              <a:rPr lang="en-US" sz="2400" dirty="0">
                <a:latin typeface="Cambria" panose="02040503050406030204" pitchFamily="18" charset="0"/>
              </a:rPr>
              <a:t>Lorem ipsum dolor sit </a:t>
            </a:r>
            <a:r>
              <a:rPr lang="en-US" sz="2400" dirty="0" err="1">
                <a:latin typeface="Cambria" panose="02040503050406030204" pitchFamily="18" charset="0"/>
              </a:rPr>
              <a:t>amet</a:t>
            </a:r>
            <a:r>
              <a:rPr lang="en-US" sz="2400" dirty="0">
                <a:latin typeface="Cambria" panose="02040503050406030204" pitchFamily="18" charset="0"/>
              </a:rPr>
              <a:t>, </a:t>
            </a:r>
            <a:r>
              <a:rPr lang="en-US" sz="2400" dirty="0" err="1">
                <a:latin typeface="Cambria" panose="02040503050406030204" pitchFamily="18" charset="0"/>
              </a:rPr>
              <a:t>consectetur</a:t>
            </a:r>
            <a:r>
              <a:rPr lang="en-US" sz="2400" dirty="0">
                <a:latin typeface="Cambria" panose="02040503050406030204" pitchFamily="18" charset="0"/>
              </a:rPr>
              <a:t> </a:t>
            </a:r>
            <a:r>
              <a:rPr lang="en-US" sz="2400" dirty="0" err="1">
                <a:latin typeface="Cambria" panose="02040503050406030204" pitchFamily="18" charset="0"/>
              </a:rPr>
              <a:t>adipiscing</a:t>
            </a:r>
            <a:r>
              <a:rPr lang="en-US" sz="2400" dirty="0">
                <a:latin typeface="Cambria" panose="02040503050406030204" pitchFamily="18" charset="0"/>
              </a:rPr>
              <a:t> </a:t>
            </a:r>
            <a:r>
              <a:rPr lang="en-US" sz="2400" dirty="0" err="1">
                <a:latin typeface="Cambria" panose="02040503050406030204" pitchFamily="18" charset="0"/>
              </a:rPr>
              <a:t>elit</a:t>
            </a:r>
            <a:r>
              <a:rPr lang="en-US" sz="2400" dirty="0">
                <a:latin typeface="Cambria" panose="02040503050406030204" pitchFamily="18" charset="0"/>
              </a:rPr>
              <a:t>, sed do </a:t>
            </a:r>
            <a:r>
              <a:rPr lang="en-US" sz="2400" dirty="0" err="1">
                <a:latin typeface="Cambria" panose="02040503050406030204" pitchFamily="18" charset="0"/>
              </a:rPr>
              <a:t>eiusmod</a:t>
            </a:r>
            <a:r>
              <a:rPr lang="en-US" sz="2400" dirty="0">
                <a:latin typeface="Cambria" panose="02040503050406030204" pitchFamily="18" charset="0"/>
              </a:rPr>
              <a:t> </a:t>
            </a:r>
            <a:r>
              <a:rPr lang="en-US" sz="2400" dirty="0" err="1">
                <a:latin typeface="Cambria" panose="02040503050406030204" pitchFamily="18" charset="0"/>
              </a:rPr>
              <a:t>tempor</a:t>
            </a:r>
            <a:r>
              <a:rPr lang="en-US" sz="2400" dirty="0">
                <a:latin typeface="Cambria" panose="02040503050406030204" pitchFamily="18" charset="0"/>
              </a:rPr>
              <a:t> </a:t>
            </a:r>
            <a:r>
              <a:rPr lang="en-US" sz="2400" dirty="0" err="1">
                <a:latin typeface="Cambria" panose="02040503050406030204" pitchFamily="18" charset="0"/>
              </a:rPr>
              <a:t>incididunt</a:t>
            </a:r>
            <a:r>
              <a:rPr lang="en-US" sz="2400" dirty="0">
                <a:latin typeface="Cambria" panose="02040503050406030204" pitchFamily="18" charset="0"/>
              </a:rPr>
              <a:t> </a:t>
            </a:r>
            <a:r>
              <a:rPr lang="en-US" sz="2400" dirty="0" err="1">
                <a:latin typeface="Cambria" panose="02040503050406030204" pitchFamily="18" charset="0"/>
              </a:rPr>
              <a:t>ut</a:t>
            </a:r>
            <a:r>
              <a:rPr lang="en-US" sz="2400" dirty="0">
                <a:latin typeface="Cambria" panose="02040503050406030204" pitchFamily="18" charset="0"/>
              </a:rPr>
              <a:t> </a:t>
            </a:r>
            <a:r>
              <a:rPr lang="en-US" sz="2400" dirty="0" err="1">
                <a:latin typeface="Cambria" panose="02040503050406030204" pitchFamily="18" charset="0"/>
              </a:rPr>
              <a:t>labore</a:t>
            </a:r>
            <a:r>
              <a:rPr lang="en-US" sz="2400" dirty="0">
                <a:latin typeface="Cambria" panose="02040503050406030204" pitchFamily="18" charset="0"/>
              </a:rPr>
              <a:t> </a:t>
            </a:r>
          </a:p>
          <a:p>
            <a:pPr marL="457200" indent="-457200">
              <a:spcAft>
                <a:spcPts val="1200"/>
              </a:spcAft>
              <a:buFont typeface="Arial" panose="020B0604020202020204" pitchFamily="34" charset="0"/>
              <a:buChar char="•"/>
            </a:pPr>
            <a:r>
              <a:rPr lang="en-US" sz="2400" dirty="0">
                <a:latin typeface="Cambria" panose="02040503050406030204" pitchFamily="18" charset="0"/>
              </a:rPr>
              <a:t>et dolore magna </a:t>
            </a:r>
            <a:r>
              <a:rPr lang="en-US" sz="2400" dirty="0" err="1">
                <a:latin typeface="Cambria" panose="02040503050406030204" pitchFamily="18" charset="0"/>
              </a:rPr>
              <a:t>aliqua</a:t>
            </a:r>
            <a:r>
              <a:rPr lang="en-US" sz="2400" dirty="0">
                <a:latin typeface="Cambria" panose="02040503050406030204" pitchFamily="18" charset="0"/>
              </a:rPr>
              <a:t>. </a:t>
            </a:r>
          </a:p>
        </p:txBody>
      </p:sp>
    </p:spTree>
    <p:extLst>
      <p:ext uri="{BB962C8B-B14F-4D97-AF65-F5344CB8AC3E}">
        <p14:creationId xmlns:p14="http://schemas.microsoft.com/office/powerpoint/2010/main" val="98438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lumns - Gradient">
    <p:bg>
      <p:bgPr>
        <a:solidFill>
          <a:srgbClr val="113C5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ECFAE3-7E05-0B4A-9CE1-B6F37E6F693F}"/>
              </a:ext>
            </a:extLst>
          </p:cNvPr>
          <p:cNvSpPr>
            <a:spLocks noGrp="1"/>
          </p:cNvSpPr>
          <p:nvPr>
            <p:ph type="sldNum" sz="quarter" idx="10"/>
          </p:nvPr>
        </p:nvSpPr>
        <p:spPr/>
        <p:txBody>
          <a:bodyPr/>
          <a:lstStyle>
            <a:lvl1pPr>
              <a:defRPr>
                <a:solidFill>
                  <a:schemeClr val="bg2"/>
                </a:solidFill>
              </a:defRPr>
            </a:lvl1pPr>
          </a:lstStyle>
          <a:p>
            <a:fld id="{234755BD-B4AC-9044-BCE4-27904766F8BB}" type="slidenum">
              <a:rPr lang="en-US" smtClean="0"/>
              <a:pPr/>
              <a:t>‹#›</a:t>
            </a:fld>
            <a:endParaRPr lang="en-US" dirty="0"/>
          </a:p>
        </p:txBody>
      </p:sp>
      <p:cxnSp>
        <p:nvCxnSpPr>
          <p:cNvPr id="20" name="Straight Connector 19">
            <a:extLst>
              <a:ext uri="{FF2B5EF4-FFF2-40B4-BE49-F238E27FC236}">
                <a16:creationId xmlns:a16="http://schemas.microsoft.com/office/drawing/2014/main" id="{2B77079C-4238-C245-868E-8F2D147A0174}"/>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21" name="Title Placeholder 17">
            <a:extLst>
              <a:ext uri="{FF2B5EF4-FFF2-40B4-BE49-F238E27FC236}">
                <a16:creationId xmlns:a16="http://schemas.microsoft.com/office/drawing/2014/main" id="{6A83C0DE-D209-AC40-A278-E03F7AC4CA75}"/>
              </a:ext>
            </a:extLst>
          </p:cNvPr>
          <p:cNvSpPr>
            <a:spLocks noGrp="1"/>
          </p:cNvSpPr>
          <p:nvPr>
            <p:ph type="title"/>
          </p:nvPr>
        </p:nvSpPr>
        <p:spPr>
          <a:xfrm>
            <a:off x="912571" y="349506"/>
            <a:ext cx="8874760" cy="798177"/>
          </a:xfrm>
          <a:prstGeom prst="rect">
            <a:avLst/>
          </a:prstGeom>
        </p:spPr>
        <p:txBody>
          <a:bodyPr vert="horz" lIns="0" tIns="45720" rIns="91440" bIns="45720" rtlCol="0" anchor="b" anchorCtr="0">
            <a:noAutofit/>
          </a:bodyPr>
          <a:lstStyle>
            <a:lvl1pPr>
              <a:defRPr>
                <a:solidFill>
                  <a:schemeClr val="bg2"/>
                </a:solidFill>
              </a:defRPr>
            </a:lvl1pPr>
          </a:lstStyle>
          <a:p>
            <a:r>
              <a:rPr lang="en-US"/>
              <a:t>Click to edit Master title style</a:t>
            </a:r>
            <a:endParaRPr lang="en-US" dirty="0"/>
          </a:p>
        </p:txBody>
      </p:sp>
      <p:sp>
        <p:nvSpPr>
          <p:cNvPr id="25" name="Text Placeholder 2">
            <a:extLst>
              <a:ext uri="{FF2B5EF4-FFF2-40B4-BE49-F238E27FC236}">
                <a16:creationId xmlns:a16="http://schemas.microsoft.com/office/drawing/2014/main" id="{981BFAF1-1DB2-0A45-BE9C-261E5CA6E240}"/>
              </a:ext>
            </a:extLst>
          </p:cNvPr>
          <p:cNvSpPr>
            <a:spLocks noGrp="1"/>
          </p:cNvSpPr>
          <p:nvPr>
            <p:ph type="body" sz="quarter" idx="20" hasCustomPrompt="1"/>
          </p:nvPr>
        </p:nvSpPr>
        <p:spPr>
          <a:xfrm>
            <a:off x="897119" y="3124205"/>
            <a:ext cx="8890211" cy="2521403"/>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bg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Donec </a:t>
            </a:r>
            <a:r>
              <a:rPr lang="en-US" dirty="0" err="1"/>
              <a:t>ullamcorper</a:t>
            </a:r>
            <a:r>
              <a:rPr lang="en-US" dirty="0"/>
              <a:t> </a:t>
            </a:r>
            <a:r>
              <a:rPr lang="en-US" dirty="0" err="1"/>
              <a:t>nulla</a:t>
            </a:r>
            <a:r>
              <a:rPr lang="en-US" dirty="0"/>
              <a:t> non </a:t>
            </a:r>
            <a:r>
              <a:rPr lang="en-US" dirty="0" err="1"/>
              <a:t>metus</a:t>
            </a:r>
            <a:r>
              <a:rPr lang="en-US" dirty="0"/>
              <a:t> auctor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auctor. Aenean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Donec </a:t>
            </a:r>
            <a:r>
              <a:rPr lang="en-US" dirty="0" err="1"/>
              <a:t>ullamcorper</a:t>
            </a:r>
            <a:r>
              <a:rPr lang="en-US" dirty="0"/>
              <a:t> </a:t>
            </a:r>
            <a:r>
              <a:rPr lang="en-US" dirty="0" err="1"/>
              <a:t>nulla</a:t>
            </a:r>
            <a:r>
              <a:rPr lang="en-US" dirty="0"/>
              <a:t> non </a:t>
            </a:r>
            <a:r>
              <a:rPr lang="en-US" dirty="0" err="1"/>
              <a:t>metus</a:t>
            </a:r>
            <a:r>
              <a:rPr lang="en-US" dirty="0"/>
              <a:t> auctor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auctor. Aenean lacinia </a:t>
            </a:r>
            <a:r>
              <a:rPr lang="en-US" dirty="0" err="1"/>
              <a:t>bibendum</a:t>
            </a:r>
            <a:r>
              <a:rPr lang="en-US" dirty="0"/>
              <a:t> </a:t>
            </a:r>
            <a:r>
              <a:rPr lang="en-US" dirty="0" err="1"/>
              <a:t>nulla</a:t>
            </a:r>
            <a:r>
              <a:rPr lang="en-US" dirty="0"/>
              <a:t> sed </a:t>
            </a:r>
            <a:r>
              <a:rPr lang="en-US" dirty="0" err="1"/>
              <a:t>consectetur</a:t>
            </a:r>
            <a:r>
              <a:rPr lang="en-US" dirty="0"/>
              <a:t>.</a:t>
            </a:r>
          </a:p>
        </p:txBody>
      </p:sp>
      <p:pic>
        <p:nvPicPr>
          <p:cNvPr id="12" name="Graphic 11" descr="Logo of Federal Student Aid, An Office of the U.S. Department of Education">
            <a:extLst>
              <a:ext uri="{FF2B5EF4-FFF2-40B4-BE49-F238E27FC236}">
                <a16:creationId xmlns:a16="http://schemas.microsoft.com/office/drawing/2014/main" id="{4F6F4B07-3668-D149-8113-4DE49504E0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
        <p:nvSpPr>
          <p:cNvPr id="15" name="Text Placeholder 2">
            <a:extLst>
              <a:ext uri="{FF2B5EF4-FFF2-40B4-BE49-F238E27FC236}">
                <a16:creationId xmlns:a16="http://schemas.microsoft.com/office/drawing/2014/main" id="{780774BC-50CB-E74D-A7FA-17C71D14AE5B}"/>
              </a:ext>
            </a:extLst>
          </p:cNvPr>
          <p:cNvSpPr>
            <a:spLocks noGrp="1"/>
          </p:cNvSpPr>
          <p:nvPr>
            <p:ph type="body" sz="quarter" idx="23" hasCustomPrompt="1"/>
          </p:nvPr>
        </p:nvSpPr>
        <p:spPr>
          <a:xfrm>
            <a:off x="897120" y="2491405"/>
            <a:ext cx="4764092"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 insert text here</a:t>
            </a:r>
          </a:p>
        </p:txBody>
      </p:sp>
    </p:spTree>
    <p:extLst>
      <p:ext uri="{BB962C8B-B14F-4D97-AF65-F5344CB8AC3E}">
        <p14:creationId xmlns:p14="http://schemas.microsoft.com/office/powerpoint/2010/main" val="402821745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25C1A71-AFFB-8540-8AB0-FC76F28A9580}"/>
              </a:ext>
            </a:extLst>
          </p:cNvPr>
          <p:cNvSpPr>
            <a:spLocks noGrp="1"/>
          </p:cNvSpPr>
          <p:nvPr>
            <p:ph type="sldNum" sz="quarter" idx="4"/>
          </p:nvPr>
        </p:nvSpPr>
        <p:spPr>
          <a:xfrm>
            <a:off x="11707151" y="6354240"/>
            <a:ext cx="399651" cy="312098"/>
          </a:xfrm>
          <a:prstGeom prst="rect">
            <a:avLst/>
          </a:prstGeom>
        </p:spPr>
        <p:txBody>
          <a:bodyPr vert="horz" lIns="0" tIns="0" rIns="91440" bIns="45720" rtlCol="0" anchor="t" anchorCtr="0"/>
          <a:lstStyle>
            <a:lvl1pPr algn="l">
              <a:defRPr sz="751" b="0" i="0">
                <a:solidFill>
                  <a:schemeClr val="tx1">
                    <a:tint val="75000"/>
                  </a:schemeClr>
                </a:solidFill>
                <a:latin typeface="Arial" panose="020B0604020202020204" pitchFamily="34" charset="0"/>
                <a:cs typeface="Arial" panose="020B0604020202020204" pitchFamily="34" charset="0"/>
              </a:defRPr>
            </a:lvl1pPr>
          </a:lstStyle>
          <a:p>
            <a:fld id="{234755BD-B4AC-9044-BCE4-27904766F8BB}" type="slidenum">
              <a:rPr lang="en-US" smtClean="0"/>
              <a:pPr/>
              <a:t>‹#›</a:t>
            </a:fld>
            <a:endParaRPr lang="en-US" dirty="0"/>
          </a:p>
        </p:txBody>
      </p:sp>
      <p:sp>
        <p:nvSpPr>
          <p:cNvPr id="3" name="Text Placeholder 2">
            <a:extLst>
              <a:ext uri="{FF2B5EF4-FFF2-40B4-BE49-F238E27FC236}">
                <a16:creationId xmlns:a16="http://schemas.microsoft.com/office/drawing/2014/main" id="{3D5B8505-AFDE-DE43-9426-A9D9F85A1B07}"/>
              </a:ext>
            </a:extLst>
          </p:cNvPr>
          <p:cNvSpPr>
            <a:spLocks noGrp="1"/>
          </p:cNvSpPr>
          <p:nvPr>
            <p:ph type="body" idx="1"/>
          </p:nvPr>
        </p:nvSpPr>
        <p:spPr>
          <a:xfrm>
            <a:off x="914403" y="1999251"/>
            <a:ext cx="10366861" cy="394435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Placeholder 17">
            <a:extLst>
              <a:ext uri="{FF2B5EF4-FFF2-40B4-BE49-F238E27FC236}">
                <a16:creationId xmlns:a16="http://schemas.microsoft.com/office/drawing/2014/main" id="{C747C782-C471-5644-AC30-24AB15F2F632}"/>
              </a:ext>
            </a:extLst>
          </p:cNvPr>
          <p:cNvSpPr>
            <a:spLocks noGrp="1"/>
          </p:cNvSpPr>
          <p:nvPr>
            <p:ph type="title"/>
          </p:nvPr>
        </p:nvSpPr>
        <p:spPr>
          <a:xfrm>
            <a:off x="910091" y="356751"/>
            <a:ext cx="8877239" cy="798177"/>
          </a:xfrm>
          <a:prstGeom prst="rect">
            <a:avLst/>
          </a:prstGeom>
        </p:spPr>
        <p:txBody>
          <a:bodyPr vert="horz" lIns="0" tIns="45720" rIns="91440" bIns="45720" rtlCol="0" anchor="b" anchorCtr="0">
            <a:noAutofit/>
          </a:bodyPr>
          <a:lstStyle/>
          <a:p>
            <a:r>
              <a:rPr lang="en-US" dirty="0"/>
              <a:t>Click to edit Master title style</a:t>
            </a:r>
          </a:p>
        </p:txBody>
      </p:sp>
    </p:spTree>
    <p:extLst>
      <p:ext uri="{BB962C8B-B14F-4D97-AF65-F5344CB8AC3E}">
        <p14:creationId xmlns:p14="http://schemas.microsoft.com/office/powerpoint/2010/main" val="3854450029"/>
      </p:ext>
    </p:extLst>
  </p:cSld>
  <p:clrMap bg1="lt1" tx1="dk1" bg2="lt2" tx2="dk2" accent1="accent1" accent2="accent2" accent3="accent3" accent4="accent4" accent5="accent5" accent6="accent6" hlink="hlink" folHlink="folHlink"/>
  <p:sldLayoutIdLst>
    <p:sldLayoutId id="2147483707" r:id="rId1"/>
    <p:sldLayoutId id="2147483703" r:id="rId2"/>
    <p:sldLayoutId id="2147483708" r:id="rId3"/>
    <p:sldLayoutId id="2147483709" r:id="rId4"/>
    <p:sldLayoutId id="2147483710" r:id="rId5"/>
    <p:sldLayoutId id="2147483698" r:id="rId6"/>
    <p:sldLayoutId id="2147483676" r:id="rId7"/>
    <p:sldLayoutId id="2147483736" r:id="rId8"/>
    <p:sldLayoutId id="2147483733" r:id="rId9"/>
    <p:sldLayoutId id="2147483734" r:id="rId10"/>
    <p:sldLayoutId id="2147483691" r:id="rId11"/>
    <p:sldLayoutId id="2147483655" r:id="rId12"/>
    <p:sldLayoutId id="2147483692" r:id="rId13"/>
    <p:sldLayoutId id="2147483659" r:id="rId14"/>
    <p:sldLayoutId id="2147483693" r:id="rId15"/>
    <p:sldLayoutId id="2147483683" r:id="rId16"/>
    <p:sldLayoutId id="2147483702" r:id="rId17"/>
    <p:sldLayoutId id="2147483685" r:id="rId18"/>
    <p:sldLayoutId id="2147483719" r:id="rId19"/>
    <p:sldLayoutId id="2147483682" r:id="rId20"/>
    <p:sldLayoutId id="2147483686" r:id="rId21"/>
    <p:sldLayoutId id="2147483712" r:id="rId22"/>
    <p:sldLayoutId id="2147483713" r:id="rId23"/>
    <p:sldLayoutId id="2147483716" r:id="rId24"/>
    <p:sldLayoutId id="2147483717" r:id="rId25"/>
    <p:sldLayoutId id="2147483718" r:id="rId26"/>
    <p:sldLayoutId id="2147483726" r:id="rId27"/>
    <p:sldLayoutId id="2147483720" r:id="rId28"/>
    <p:sldLayoutId id="2147483681" r:id="rId29"/>
    <p:sldLayoutId id="2147483731" r:id="rId30"/>
    <p:sldLayoutId id="2147483722" r:id="rId31"/>
    <p:sldLayoutId id="2147483723" r:id="rId32"/>
    <p:sldLayoutId id="2147483724" r:id="rId33"/>
    <p:sldLayoutId id="2147483725" r:id="rId34"/>
    <p:sldLayoutId id="2147483711" r:id="rId35"/>
    <p:sldLayoutId id="2147483715" r:id="rId36"/>
    <p:sldLayoutId id="2147483689" r:id="rId37"/>
    <p:sldLayoutId id="2147483687" r:id="rId38"/>
    <p:sldLayoutId id="2147483728" r:id="rId39"/>
    <p:sldLayoutId id="2147483730" r:id="rId40"/>
  </p:sldLayoutIdLst>
  <p:hf hdr="0" dt="0"/>
  <p:txStyles>
    <p:titleStyle>
      <a:lvl1pPr algn="l" defTabSz="914173" rtl="0" eaLnBrk="1" latinLnBrk="0" hangingPunct="1">
        <a:lnSpc>
          <a:spcPct val="90000"/>
        </a:lnSpc>
        <a:spcBef>
          <a:spcPct val="0"/>
        </a:spcBef>
        <a:buNone/>
        <a:defRPr sz="4000" b="1" i="0" kern="1200" cap="all" spc="40" baseline="0">
          <a:solidFill>
            <a:schemeClr val="tx1"/>
          </a:solidFill>
          <a:latin typeface="Arial Narrow" panose="020B0604020202020204" pitchFamily="34" charset="0"/>
          <a:ea typeface="Noto Serif" panose="02020502060505020204" pitchFamily="18" charset="0"/>
          <a:cs typeface="Arial Narrow" panose="020B0604020202020204" pitchFamily="34" charset="0"/>
        </a:defRPr>
      </a:lvl1pPr>
    </p:titleStyle>
    <p:bodyStyle>
      <a:lvl1pPr marL="228544" indent="-228544" algn="l" defTabSz="914173" rtl="0" eaLnBrk="1" latinLnBrk="0" hangingPunct="1">
        <a:lnSpc>
          <a:spcPct val="90000"/>
        </a:lnSpc>
        <a:spcBef>
          <a:spcPts val="1000"/>
        </a:spcBef>
        <a:buClr>
          <a:schemeClr val="accent2"/>
        </a:buClr>
        <a:buFont typeface="Arial" panose="020B0604020202020204" pitchFamily="34" charset="0"/>
        <a:buChar char="•"/>
        <a:defRPr sz="2800" b="0" i="0" kern="1200">
          <a:solidFill>
            <a:schemeClr val="tx1"/>
          </a:solidFill>
          <a:latin typeface="Cambria" panose="02040503050406030204" pitchFamily="18" charset="0"/>
          <a:ea typeface="+mn-ea"/>
          <a:cs typeface="Arial" panose="020B0604020202020204" pitchFamily="34" charset="0"/>
        </a:defRPr>
      </a:lvl1pPr>
      <a:lvl2pPr marL="685630" indent="-228544" algn="l" defTabSz="914173" rtl="0" eaLnBrk="1" latinLnBrk="0" hangingPunct="1">
        <a:lnSpc>
          <a:spcPct val="90000"/>
        </a:lnSpc>
        <a:spcBef>
          <a:spcPts val="500"/>
        </a:spcBef>
        <a:buClr>
          <a:schemeClr val="accent2"/>
        </a:buClr>
        <a:buFont typeface="Arial" panose="020B0604020202020204" pitchFamily="34" charset="0"/>
        <a:buChar char="•"/>
        <a:defRPr sz="2000" b="0" i="0" kern="1200">
          <a:solidFill>
            <a:schemeClr val="tx1"/>
          </a:solidFill>
          <a:latin typeface="Cambria" panose="02040503050406030204" pitchFamily="18" charset="0"/>
          <a:ea typeface="+mn-ea"/>
          <a:cs typeface="Arial" panose="020B0604020202020204" pitchFamily="34" charset="0"/>
        </a:defRPr>
      </a:lvl2pPr>
      <a:lvl3pPr marL="1142717" indent="-228544" algn="l" defTabSz="914173" rtl="0" eaLnBrk="1" latinLnBrk="0" hangingPunct="1">
        <a:lnSpc>
          <a:spcPct val="90000"/>
        </a:lnSpc>
        <a:spcBef>
          <a:spcPts val="500"/>
        </a:spcBef>
        <a:buClr>
          <a:schemeClr val="accent2"/>
        </a:buClr>
        <a:buFont typeface="Arial" panose="020B0604020202020204" pitchFamily="34" charset="0"/>
        <a:buChar char="•"/>
        <a:defRPr sz="1800" b="0" i="0" kern="1200">
          <a:solidFill>
            <a:schemeClr val="tx1"/>
          </a:solidFill>
          <a:latin typeface="Cambria" panose="02040503050406030204" pitchFamily="18" charset="0"/>
          <a:ea typeface="+mn-ea"/>
          <a:cs typeface="Arial" panose="020B0604020202020204" pitchFamily="34" charset="0"/>
        </a:defRPr>
      </a:lvl3pPr>
      <a:lvl4pPr marL="1599803" indent="-228544" algn="l" defTabSz="914173" rtl="0" eaLnBrk="1" latinLnBrk="0" hangingPunct="1">
        <a:lnSpc>
          <a:spcPct val="90000"/>
        </a:lnSpc>
        <a:spcBef>
          <a:spcPts val="500"/>
        </a:spcBef>
        <a:buClr>
          <a:schemeClr val="accent2"/>
        </a:buClr>
        <a:buFont typeface="Arial" panose="020B0604020202020204" pitchFamily="34" charset="0"/>
        <a:buChar char="•"/>
        <a:defRPr sz="1600" b="0" i="0" kern="1200">
          <a:solidFill>
            <a:schemeClr val="tx1"/>
          </a:solidFill>
          <a:latin typeface="Cambria" panose="02040503050406030204" pitchFamily="18" charset="0"/>
          <a:ea typeface="+mn-ea"/>
          <a:cs typeface="Arial" panose="020B0604020202020204" pitchFamily="34" charset="0"/>
        </a:defRPr>
      </a:lvl4pPr>
      <a:lvl5pPr marL="2056890" indent="-228544" algn="l" defTabSz="914173" rtl="0" eaLnBrk="1" latinLnBrk="0" hangingPunct="1">
        <a:lnSpc>
          <a:spcPct val="90000"/>
        </a:lnSpc>
        <a:spcBef>
          <a:spcPts val="500"/>
        </a:spcBef>
        <a:buClr>
          <a:schemeClr val="accent2"/>
        </a:buClr>
        <a:buFont typeface="Arial" panose="020B0604020202020204" pitchFamily="34" charset="0"/>
        <a:buChar char="•"/>
        <a:defRPr sz="1400" b="0" i="0" kern="1200">
          <a:solidFill>
            <a:schemeClr val="tx1"/>
          </a:solidFill>
          <a:latin typeface="Cambria" panose="02040503050406030204" pitchFamily="18" charset="0"/>
          <a:ea typeface="+mn-ea"/>
          <a:cs typeface="Arial" panose="020B0604020202020204" pitchFamily="34" charset="0"/>
        </a:defRPr>
      </a:lvl5pPr>
      <a:lvl6pPr marL="2513976" indent="-228544" algn="l" defTabSz="9141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62" indent="-228544" algn="l" defTabSz="9141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9" indent="-228544" algn="l" defTabSz="9141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38" indent="-228544" algn="l" defTabSz="9141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3" rtl="0" eaLnBrk="1" latinLnBrk="0" hangingPunct="1">
        <a:defRPr sz="1800" kern="1200">
          <a:solidFill>
            <a:schemeClr val="tx1"/>
          </a:solidFill>
          <a:latin typeface="+mn-lt"/>
          <a:ea typeface="+mn-ea"/>
          <a:cs typeface="+mn-cs"/>
        </a:defRPr>
      </a:lvl1pPr>
      <a:lvl2pPr marL="457087" algn="l" defTabSz="914173" rtl="0" eaLnBrk="1" latinLnBrk="0" hangingPunct="1">
        <a:defRPr sz="1800" kern="1200">
          <a:solidFill>
            <a:schemeClr val="tx1"/>
          </a:solidFill>
          <a:latin typeface="+mn-lt"/>
          <a:ea typeface="+mn-ea"/>
          <a:cs typeface="+mn-cs"/>
        </a:defRPr>
      </a:lvl2pPr>
      <a:lvl3pPr marL="914173" algn="l" defTabSz="914173" rtl="0" eaLnBrk="1" latinLnBrk="0" hangingPunct="1">
        <a:defRPr sz="1800" kern="1200">
          <a:solidFill>
            <a:schemeClr val="tx1"/>
          </a:solidFill>
          <a:latin typeface="+mn-lt"/>
          <a:ea typeface="+mn-ea"/>
          <a:cs typeface="+mn-cs"/>
        </a:defRPr>
      </a:lvl3pPr>
      <a:lvl4pPr marL="1371260" algn="l" defTabSz="914173" rtl="0" eaLnBrk="1" latinLnBrk="0" hangingPunct="1">
        <a:defRPr sz="1800" kern="1200">
          <a:solidFill>
            <a:schemeClr val="tx1"/>
          </a:solidFill>
          <a:latin typeface="+mn-lt"/>
          <a:ea typeface="+mn-ea"/>
          <a:cs typeface="+mn-cs"/>
        </a:defRPr>
      </a:lvl4pPr>
      <a:lvl5pPr marL="1828348" algn="l" defTabSz="914173" rtl="0" eaLnBrk="1" latinLnBrk="0" hangingPunct="1">
        <a:defRPr sz="1800" kern="1200">
          <a:solidFill>
            <a:schemeClr val="tx1"/>
          </a:solidFill>
          <a:latin typeface="+mn-lt"/>
          <a:ea typeface="+mn-ea"/>
          <a:cs typeface="+mn-cs"/>
        </a:defRPr>
      </a:lvl5pPr>
      <a:lvl6pPr marL="2285434" algn="l" defTabSz="914173" rtl="0" eaLnBrk="1" latinLnBrk="0" hangingPunct="1">
        <a:defRPr sz="1800" kern="1200">
          <a:solidFill>
            <a:schemeClr val="tx1"/>
          </a:solidFill>
          <a:latin typeface="+mn-lt"/>
          <a:ea typeface="+mn-ea"/>
          <a:cs typeface="+mn-cs"/>
        </a:defRPr>
      </a:lvl6pPr>
      <a:lvl7pPr marL="2742518" algn="l" defTabSz="914173" rtl="0" eaLnBrk="1" latinLnBrk="0" hangingPunct="1">
        <a:defRPr sz="1800" kern="1200">
          <a:solidFill>
            <a:schemeClr val="tx1"/>
          </a:solidFill>
          <a:latin typeface="+mn-lt"/>
          <a:ea typeface="+mn-ea"/>
          <a:cs typeface="+mn-cs"/>
        </a:defRPr>
      </a:lvl7pPr>
      <a:lvl8pPr marL="3199607" algn="l" defTabSz="914173" rtl="0" eaLnBrk="1" latinLnBrk="0" hangingPunct="1">
        <a:defRPr sz="1800" kern="1200">
          <a:solidFill>
            <a:schemeClr val="tx1"/>
          </a:solidFill>
          <a:latin typeface="+mn-lt"/>
          <a:ea typeface="+mn-ea"/>
          <a:cs typeface="+mn-cs"/>
        </a:defRPr>
      </a:lvl8pPr>
      <a:lvl9pPr marL="3656691" algn="l" defTabSz="91417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21" userDrawn="1">
          <p15:clr>
            <a:srgbClr val="F26B43"/>
          </p15:clr>
        </p15:guide>
        <p15:guide id="2" orient="horz" pos="192" userDrawn="1">
          <p15:clr>
            <a:srgbClr val="F26B43"/>
          </p15:clr>
        </p15:guide>
        <p15:guide id="3" pos="768" userDrawn="1">
          <p15:clr>
            <a:srgbClr val="F26B43"/>
          </p15:clr>
        </p15:guide>
        <p15:guide id="4" pos="9473" userDrawn="1">
          <p15:clr>
            <a:srgbClr val="F26B43"/>
          </p15:clr>
        </p15:guide>
        <p15:guide id="5" orient="horz" pos="768" userDrawn="1">
          <p15:clr>
            <a:srgbClr val="F26B43"/>
          </p15:clr>
        </p15:guide>
        <p15:guide id="6" orient="horz" pos="4992" userDrawn="1">
          <p15:clr>
            <a:srgbClr val="F26B43"/>
          </p15:clr>
        </p15:guide>
        <p15:guide id="7" orient="horz" pos="5592" userDrawn="1">
          <p15:clr>
            <a:srgbClr val="F26B43"/>
          </p15:clr>
        </p15:guide>
        <p15:guide id="8" pos="9801" userDrawn="1">
          <p15:clr>
            <a:srgbClr val="F26B43"/>
          </p15:clr>
        </p15:guide>
        <p15:guide id="9" pos="197" userDrawn="1">
          <p15:clr>
            <a:srgbClr val="F26B43"/>
          </p15:clr>
        </p15:guide>
        <p15:guide id="10" orient="horz" pos="29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8.xml"/><Relationship Id="rId4" Type="http://schemas.openxmlformats.org/officeDocument/2006/relationships/image" Target="../media/image15.sv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86C719-8C13-DF49-B921-72D0FBE5A44A}"/>
              </a:ext>
            </a:extLst>
          </p:cNvPr>
          <p:cNvSpPr>
            <a:spLocks noGrp="1"/>
          </p:cNvSpPr>
          <p:nvPr>
            <p:ph type="title"/>
          </p:nvPr>
        </p:nvSpPr>
        <p:spPr/>
        <p:txBody>
          <a:bodyPr/>
          <a:lstStyle/>
          <a:p>
            <a:r>
              <a:rPr lang="en-US" dirty="0"/>
              <a:t>Pivot</a:t>
            </a:r>
            <a:r>
              <a:rPr lang="en-US" b="0" dirty="0"/>
              <a:t> </a:t>
            </a:r>
            <a:r>
              <a:rPr lang="en-US" dirty="0"/>
              <a:t>on</a:t>
            </a:r>
            <a:r>
              <a:rPr lang="en-US" b="0" dirty="0"/>
              <a:t> </a:t>
            </a:r>
            <a:r>
              <a:rPr lang="en-US" dirty="0"/>
              <a:t>a deadline</a:t>
            </a:r>
          </a:p>
        </p:txBody>
      </p:sp>
      <p:sp>
        <p:nvSpPr>
          <p:cNvPr id="2" name="Subtitle 1">
            <a:extLst>
              <a:ext uri="{FF2B5EF4-FFF2-40B4-BE49-F238E27FC236}">
                <a16:creationId xmlns:a16="http://schemas.microsoft.com/office/drawing/2014/main" id="{3E39CB4C-AB00-D347-88FB-4287418C941F}"/>
              </a:ext>
            </a:extLst>
          </p:cNvPr>
          <p:cNvSpPr>
            <a:spLocks noGrp="1"/>
          </p:cNvSpPr>
          <p:nvPr>
            <p:ph type="subTitle" idx="1"/>
          </p:nvPr>
        </p:nvSpPr>
        <p:spPr/>
        <p:txBody>
          <a:bodyPr/>
          <a:lstStyle/>
          <a:p>
            <a:r>
              <a:rPr lang="en-US" dirty="0"/>
              <a:t>How to Use More Testing, Not Less, to Drive Delivery</a:t>
            </a:r>
          </a:p>
        </p:txBody>
      </p:sp>
      <p:sp>
        <p:nvSpPr>
          <p:cNvPr id="3" name="Content Placeholder 2">
            <a:extLst>
              <a:ext uri="{FF2B5EF4-FFF2-40B4-BE49-F238E27FC236}">
                <a16:creationId xmlns:a16="http://schemas.microsoft.com/office/drawing/2014/main" id="{C1A4E4C1-30E3-A34D-BC16-4D385422B15C}"/>
              </a:ext>
            </a:extLst>
          </p:cNvPr>
          <p:cNvSpPr>
            <a:spLocks noGrp="1"/>
          </p:cNvSpPr>
          <p:nvPr>
            <p:ph sz="quarter" idx="10"/>
          </p:nvPr>
        </p:nvSpPr>
        <p:spPr/>
        <p:txBody>
          <a:bodyPr/>
          <a:lstStyle/>
          <a:p>
            <a:r>
              <a:rPr lang="en-US" i="0" dirty="0"/>
              <a:t>June 23, 2021</a:t>
            </a:r>
          </a:p>
        </p:txBody>
      </p:sp>
    </p:spTree>
    <p:extLst>
      <p:ext uri="{BB962C8B-B14F-4D97-AF65-F5344CB8AC3E}">
        <p14:creationId xmlns:p14="http://schemas.microsoft.com/office/powerpoint/2010/main" val="3685791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2DEBDE-F9AB-D749-8984-4FFADB14E43D}"/>
              </a:ext>
            </a:extLst>
          </p:cNvPr>
          <p:cNvSpPr>
            <a:spLocks noGrp="1"/>
          </p:cNvSpPr>
          <p:nvPr>
            <p:ph type="title"/>
          </p:nvPr>
        </p:nvSpPr>
        <p:spPr/>
        <p:txBody>
          <a:bodyPr/>
          <a:lstStyle/>
          <a:p>
            <a:r>
              <a:rPr lang="en-US" dirty="0"/>
              <a:t>EXAMPLE: </a:t>
            </a:r>
            <a:r>
              <a:rPr lang="en-US" i="1" dirty="0"/>
              <a:t>Loan simulator</a:t>
            </a:r>
          </a:p>
        </p:txBody>
      </p:sp>
      <p:pic>
        <p:nvPicPr>
          <p:cNvPr id="12" name="Picture Placeholder 11" descr="Screenshot of the Loan Simulator portal page">
            <a:extLst>
              <a:ext uri="{FF2B5EF4-FFF2-40B4-BE49-F238E27FC236}">
                <a16:creationId xmlns:a16="http://schemas.microsoft.com/office/drawing/2014/main" id="{C43651FD-A2A5-3546-B9CA-9C82FF348221}"/>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330" r="330"/>
          <a:stretch>
            <a:fillRect/>
          </a:stretch>
        </p:blipFill>
        <p:spPr/>
      </p:pic>
      <p:sp>
        <p:nvSpPr>
          <p:cNvPr id="2" name="Slide Number Placeholder 1">
            <a:extLst>
              <a:ext uri="{FF2B5EF4-FFF2-40B4-BE49-F238E27FC236}">
                <a16:creationId xmlns:a16="http://schemas.microsoft.com/office/drawing/2014/main" id="{9F146F95-C91B-074C-A04C-020EDC0A4FC1}"/>
              </a:ext>
            </a:extLst>
          </p:cNvPr>
          <p:cNvSpPr>
            <a:spLocks noGrp="1"/>
          </p:cNvSpPr>
          <p:nvPr>
            <p:ph type="sldNum" sz="quarter" idx="10"/>
          </p:nvPr>
        </p:nvSpPr>
        <p:spPr/>
        <p:txBody>
          <a:bodyPr/>
          <a:lstStyle/>
          <a:p>
            <a:fld id="{234755BD-B4AC-9044-BCE4-27904766F8BB}" type="slidenum">
              <a:rPr lang="en-US" smtClean="0"/>
              <a:pPr/>
              <a:t>10</a:t>
            </a:fld>
            <a:endParaRPr lang="en-US"/>
          </a:p>
        </p:txBody>
      </p:sp>
    </p:spTree>
    <p:extLst>
      <p:ext uri="{BB962C8B-B14F-4D97-AF65-F5344CB8AC3E}">
        <p14:creationId xmlns:p14="http://schemas.microsoft.com/office/powerpoint/2010/main" val="376154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EFAE4-7A0B-F342-B7BE-2B60A3DA13D0}"/>
              </a:ext>
            </a:extLst>
          </p:cNvPr>
          <p:cNvSpPr>
            <a:spLocks noGrp="1"/>
          </p:cNvSpPr>
          <p:nvPr>
            <p:ph type="title"/>
          </p:nvPr>
        </p:nvSpPr>
        <p:spPr/>
        <p:txBody>
          <a:bodyPr/>
          <a:lstStyle/>
          <a:p>
            <a:r>
              <a:rPr lang="en-US" dirty="0"/>
              <a:t>LESSON LEARNED</a:t>
            </a:r>
          </a:p>
        </p:txBody>
      </p:sp>
      <p:sp>
        <p:nvSpPr>
          <p:cNvPr id="4" name="Text Placeholder 3">
            <a:extLst>
              <a:ext uri="{FF2B5EF4-FFF2-40B4-BE49-F238E27FC236}">
                <a16:creationId xmlns:a16="http://schemas.microsoft.com/office/drawing/2014/main" id="{F8CF1D10-DC71-E641-AF03-A730325A0159}"/>
              </a:ext>
            </a:extLst>
          </p:cNvPr>
          <p:cNvSpPr>
            <a:spLocks noGrp="1"/>
          </p:cNvSpPr>
          <p:nvPr>
            <p:ph type="body" sz="quarter" idx="11"/>
          </p:nvPr>
        </p:nvSpPr>
        <p:spPr/>
        <p:txBody>
          <a:bodyPr anchor="ctr"/>
          <a:lstStyle/>
          <a:p>
            <a:pPr marL="514350" indent="-514350">
              <a:buFont typeface="+mj-lt"/>
              <a:buAutoNum type="arabicPeriod"/>
            </a:pPr>
            <a:r>
              <a:rPr lang="en-US" sz="4400" dirty="0"/>
              <a:t>Don’t dominate, divert.</a:t>
            </a:r>
          </a:p>
        </p:txBody>
      </p:sp>
      <p:sp>
        <p:nvSpPr>
          <p:cNvPr id="2" name="Slide Number Placeholder 1">
            <a:extLst>
              <a:ext uri="{FF2B5EF4-FFF2-40B4-BE49-F238E27FC236}">
                <a16:creationId xmlns:a16="http://schemas.microsoft.com/office/drawing/2014/main" id="{34F8B932-EA61-E64A-879D-2E4C54C647CE}"/>
              </a:ext>
            </a:extLst>
          </p:cNvPr>
          <p:cNvSpPr>
            <a:spLocks noGrp="1"/>
          </p:cNvSpPr>
          <p:nvPr>
            <p:ph type="sldNum" sz="quarter" idx="4"/>
          </p:nvPr>
        </p:nvSpPr>
        <p:spPr/>
        <p:txBody>
          <a:bodyPr/>
          <a:lstStyle/>
          <a:p>
            <a:fld id="{234755BD-B4AC-9044-BCE4-27904766F8BB}" type="slidenum">
              <a:rPr lang="en-US" smtClean="0"/>
              <a:pPr/>
              <a:t>11</a:t>
            </a:fld>
            <a:endParaRPr lang="en-US"/>
          </a:p>
        </p:txBody>
      </p:sp>
    </p:spTree>
    <p:extLst>
      <p:ext uri="{BB962C8B-B14F-4D97-AF65-F5344CB8AC3E}">
        <p14:creationId xmlns:p14="http://schemas.microsoft.com/office/powerpoint/2010/main" val="58502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B996-E7CC-0648-97B2-3D3135B17D2A}"/>
              </a:ext>
            </a:extLst>
          </p:cNvPr>
          <p:cNvSpPr>
            <a:spLocks noGrp="1"/>
          </p:cNvSpPr>
          <p:nvPr>
            <p:ph type="title"/>
          </p:nvPr>
        </p:nvSpPr>
        <p:spPr/>
        <p:txBody>
          <a:bodyPr/>
          <a:lstStyle/>
          <a:p>
            <a:r>
              <a:rPr lang="en-US" dirty="0">
                <a:latin typeface="Arial Narrow" panose="020B0604020202020204" pitchFamily="34" charset="0"/>
                <a:cs typeface="Arial Narrow" panose="020B0604020202020204" pitchFamily="34" charset="0"/>
              </a:rPr>
              <a:t>CHEAP(er) on a deadline</a:t>
            </a:r>
          </a:p>
        </p:txBody>
      </p:sp>
      <p:sp>
        <p:nvSpPr>
          <p:cNvPr id="3" name="Slide Number Placeholder 2">
            <a:extLst>
              <a:ext uri="{FF2B5EF4-FFF2-40B4-BE49-F238E27FC236}">
                <a16:creationId xmlns:a16="http://schemas.microsoft.com/office/drawing/2014/main" id="{C4C0D19B-2FFF-AF47-9CC4-230178171B8B}"/>
              </a:ext>
            </a:extLst>
          </p:cNvPr>
          <p:cNvSpPr>
            <a:spLocks noGrp="1"/>
          </p:cNvSpPr>
          <p:nvPr>
            <p:ph type="sldNum" sz="quarter" idx="10"/>
          </p:nvPr>
        </p:nvSpPr>
        <p:spPr/>
        <p:txBody>
          <a:bodyPr/>
          <a:lstStyle/>
          <a:p>
            <a:fld id="{234755BD-B4AC-9044-BCE4-27904766F8BB}" type="slidenum">
              <a:rPr lang="en-US" smtClean="0"/>
              <a:pPr/>
              <a:t>12</a:t>
            </a:fld>
            <a:endParaRPr lang="en-US"/>
          </a:p>
        </p:txBody>
      </p:sp>
    </p:spTree>
    <p:extLst>
      <p:ext uri="{BB962C8B-B14F-4D97-AF65-F5344CB8AC3E}">
        <p14:creationId xmlns:p14="http://schemas.microsoft.com/office/powerpoint/2010/main" val="1259661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EFAE4-7A0B-F342-B7BE-2B60A3DA13D0}"/>
              </a:ext>
            </a:extLst>
          </p:cNvPr>
          <p:cNvSpPr>
            <a:spLocks noGrp="1"/>
          </p:cNvSpPr>
          <p:nvPr>
            <p:ph type="title"/>
          </p:nvPr>
        </p:nvSpPr>
        <p:spPr/>
        <p:txBody>
          <a:bodyPr/>
          <a:lstStyle/>
          <a:p>
            <a:r>
              <a:rPr lang="en-US" dirty="0"/>
              <a:t>Pick one</a:t>
            </a:r>
          </a:p>
        </p:txBody>
      </p:sp>
      <p:sp>
        <p:nvSpPr>
          <p:cNvPr id="7" name="Oval 6">
            <a:extLst>
              <a:ext uri="{FF2B5EF4-FFF2-40B4-BE49-F238E27FC236}">
                <a16:creationId xmlns:a16="http://schemas.microsoft.com/office/drawing/2014/main" id="{E5A7F397-4360-D64A-BE8C-097F5FA30847}"/>
              </a:ext>
              <a:ext uri="{C183D7F6-B498-43B3-948B-1728B52AA6E4}">
                <adec:decorative xmlns:adec="http://schemas.microsoft.com/office/drawing/2017/decorative" val="1"/>
              </a:ext>
            </a:extLst>
          </p:cNvPr>
          <p:cNvSpPr/>
          <p:nvPr/>
        </p:nvSpPr>
        <p:spPr>
          <a:xfrm>
            <a:off x="1943302" y="2023777"/>
            <a:ext cx="3780264" cy="3780264"/>
          </a:xfrm>
          <a:prstGeom prst="ellipse">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0F0E100-8C5E-C644-9607-64ED36FF189A}"/>
              </a:ext>
              <a:ext uri="{C183D7F6-B498-43B3-948B-1728B52AA6E4}">
                <adec:decorative xmlns:adec="http://schemas.microsoft.com/office/drawing/2017/decorative" val="1"/>
              </a:ext>
            </a:extLst>
          </p:cNvPr>
          <p:cNvSpPr/>
          <p:nvPr/>
        </p:nvSpPr>
        <p:spPr>
          <a:xfrm>
            <a:off x="6475767" y="2023777"/>
            <a:ext cx="3780264" cy="3780264"/>
          </a:xfrm>
          <a:prstGeom prst="ellipse">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D4505A-FA8C-0A4A-A6EA-2AC3E9045304}"/>
              </a:ext>
            </a:extLst>
          </p:cNvPr>
          <p:cNvSpPr/>
          <p:nvPr/>
        </p:nvSpPr>
        <p:spPr>
          <a:xfrm>
            <a:off x="3381226" y="3652299"/>
            <a:ext cx="904415" cy="523220"/>
          </a:xfrm>
          <a:prstGeom prst="rect">
            <a:avLst/>
          </a:prstGeom>
        </p:spPr>
        <p:txBody>
          <a:bodyPr wrap="none">
            <a:spAutoFit/>
          </a:bodyPr>
          <a:lstStyle/>
          <a:p>
            <a:r>
              <a:rPr lang="en-US" sz="2800" dirty="0">
                <a:latin typeface="Arial" panose="020B0604020202020204" pitchFamily="34" charset="0"/>
                <a:cs typeface="Arial" panose="020B0604020202020204" pitchFamily="34" charset="0"/>
              </a:rPr>
              <a:t>Now</a:t>
            </a:r>
          </a:p>
        </p:txBody>
      </p:sp>
      <p:sp>
        <p:nvSpPr>
          <p:cNvPr id="10" name="Rectangle 9">
            <a:extLst>
              <a:ext uri="{FF2B5EF4-FFF2-40B4-BE49-F238E27FC236}">
                <a16:creationId xmlns:a16="http://schemas.microsoft.com/office/drawing/2014/main" id="{6C1EDD58-B3E9-7B40-977C-ED923A15876F}"/>
              </a:ext>
            </a:extLst>
          </p:cNvPr>
          <p:cNvSpPr/>
          <p:nvPr/>
        </p:nvSpPr>
        <p:spPr>
          <a:xfrm>
            <a:off x="7863197" y="3652299"/>
            <a:ext cx="1005403" cy="523220"/>
          </a:xfrm>
          <a:prstGeom prst="rect">
            <a:avLst/>
          </a:prstGeom>
        </p:spPr>
        <p:txBody>
          <a:bodyPr wrap="none">
            <a:spAutoFit/>
          </a:bodyPr>
          <a:lstStyle/>
          <a:p>
            <a:r>
              <a:rPr lang="en-US" sz="2800" dirty="0">
                <a:latin typeface="Arial" panose="020B0604020202020204" pitchFamily="34" charset="0"/>
                <a:cs typeface="Arial" panose="020B0604020202020204" pitchFamily="34" charset="0"/>
              </a:rPr>
              <a:t>Later</a:t>
            </a:r>
          </a:p>
        </p:txBody>
      </p:sp>
      <p:sp>
        <p:nvSpPr>
          <p:cNvPr id="2" name="Slide Number Placeholder 1">
            <a:extLst>
              <a:ext uri="{FF2B5EF4-FFF2-40B4-BE49-F238E27FC236}">
                <a16:creationId xmlns:a16="http://schemas.microsoft.com/office/drawing/2014/main" id="{34F8B932-EA61-E64A-879D-2E4C54C647CE}"/>
              </a:ext>
            </a:extLst>
          </p:cNvPr>
          <p:cNvSpPr>
            <a:spLocks noGrp="1"/>
          </p:cNvSpPr>
          <p:nvPr>
            <p:ph type="sldNum" sz="quarter" idx="4"/>
          </p:nvPr>
        </p:nvSpPr>
        <p:spPr/>
        <p:txBody>
          <a:bodyPr/>
          <a:lstStyle/>
          <a:p>
            <a:fld id="{234755BD-B4AC-9044-BCE4-27904766F8BB}" type="slidenum">
              <a:rPr lang="en-US" smtClean="0"/>
              <a:pPr/>
              <a:t>13</a:t>
            </a:fld>
            <a:endParaRPr lang="en-US"/>
          </a:p>
        </p:txBody>
      </p:sp>
    </p:spTree>
    <p:extLst>
      <p:ext uri="{BB962C8B-B14F-4D97-AF65-F5344CB8AC3E}">
        <p14:creationId xmlns:p14="http://schemas.microsoft.com/office/powerpoint/2010/main" val="226407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2DEBDE-F9AB-D749-8984-4FFADB14E43D}"/>
              </a:ext>
            </a:extLst>
          </p:cNvPr>
          <p:cNvSpPr>
            <a:spLocks noGrp="1"/>
          </p:cNvSpPr>
          <p:nvPr>
            <p:ph type="title"/>
          </p:nvPr>
        </p:nvSpPr>
        <p:spPr>
          <a:xfrm>
            <a:off x="912570" y="349506"/>
            <a:ext cx="10117379" cy="798177"/>
          </a:xfrm>
        </p:spPr>
        <p:txBody>
          <a:bodyPr/>
          <a:lstStyle/>
          <a:p>
            <a:r>
              <a:rPr lang="en-US" sz="3200" dirty="0"/>
              <a:t>EXAMPLE: Annual Student Loan Acknowledgement</a:t>
            </a:r>
          </a:p>
        </p:txBody>
      </p:sp>
      <p:pic>
        <p:nvPicPr>
          <p:cNvPr id="6" name="Picture Placeholder 5" descr="Screenshot of the Annual Student Loan Acknowledgement portal page">
            <a:extLst>
              <a:ext uri="{FF2B5EF4-FFF2-40B4-BE49-F238E27FC236}">
                <a16:creationId xmlns:a16="http://schemas.microsoft.com/office/drawing/2014/main" id="{87CA956B-13AE-4C47-9606-895300C04062}"/>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947" r="947"/>
          <a:stretch>
            <a:fillRect/>
          </a:stretch>
        </p:blipFill>
        <p:spPr/>
      </p:pic>
      <p:sp>
        <p:nvSpPr>
          <p:cNvPr id="2" name="Slide Number Placeholder 1">
            <a:extLst>
              <a:ext uri="{FF2B5EF4-FFF2-40B4-BE49-F238E27FC236}">
                <a16:creationId xmlns:a16="http://schemas.microsoft.com/office/drawing/2014/main" id="{9F146F95-C91B-074C-A04C-020EDC0A4FC1}"/>
              </a:ext>
            </a:extLst>
          </p:cNvPr>
          <p:cNvSpPr>
            <a:spLocks noGrp="1"/>
          </p:cNvSpPr>
          <p:nvPr>
            <p:ph type="sldNum" sz="quarter" idx="10"/>
          </p:nvPr>
        </p:nvSpPr>
        <p:spPr/>
        <p:txBody>
          <a:bodyPr/>
          <a:lstStyle/>
          <a:p>
            <a:fld id="{234755BD-B4AC-9044-BCE4-27904766F8BB}" type="slidenum">
              <a:rPr lang="en-US" smtClean="0"/>
              <a:pPr/>
              <a:t>14</a:t>
            </a:fld>
            <a:endParaRPr lang="en-US"/>
          </a:p>
        </p:txBody>
      </p:sp>
    </p:spTree>
    <p:extLst>
      <p:ext uri="{BB962C8B-B14F-4D97-AF65-F5344CB8AC3E}">
        <p14:creationId xmlns:p14="http://schemas.microsoft.com/office/powerpoint/2010/main" val="2337925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EFAE4-7A0B-F342-B7BE-2B60A3DA13D0}"/>
              </a:ext>
            </a:extLst>
          </p:cNvPr>
          <p:cNvSpPr>
            <a:spLocks noGrp="1"/>
          </p:cNvSpPr>
          <p:nvPr>
            <p:ph type="title"/>
          </p:nvPr>
        </p:nvSpPr>
        <p:spPr/>
        <p:txBody>
          <a:bodyPr/>
          <a:lstStyle/>
          <a:p>
            <a:r>
              <a:rPr lang="en-US" dirty="0"/>
              <a:t>LESSON LEARNED</a:t>
            </a:r>
          </a:p>
        </p:txBody>
      </p:sp>
      <p:sp>
        <p:nvSpPr>
          <p:cNvPr id="4" name="Text Placeholder 3">
            <a:extLst>
              <a:ext uri="{FF2B5EF4-FFF2-40B4-BE49-F238E27FC236}">
                <a16:creationId xmlns:a16="http://schemas.microsoft.com/office/drawing/2014/main" id="{F8CF1D10-DC71-E641-AF03-A730325A0159}"/>
              </a:ext>
            </a:extLst>
          </p:cNvPr>
          <p:cNvSpPr>
            <a:spLocks noGrp="1"/>
          </p:cNvSpPr>
          <p:nvPr>
            <p:ph type="body" sz="quarter" idx="11"/>
          </p:nvPr>
        </p:nvSpPr>
        <p:spPr/>
        <p:txBody>
          <a:bodyPr anchor="ctr"/>
          <a:lstStyle/>
          <a:p>
            <a:pPr marL="514350" indent="-514350">
              <a:buFont typeface="+mj-lt"/>
              <a:buAutoNum type="arabicPeriod"/>
            </a:pPr>
            <a:r>
              <a:rPr lang="en-US" sz="4400" dirty="0"/>
              <a:t>It’s cheaper to pay now.</a:t>
            </a:r>
          </a:p>
        </p:txBody>
      </p:sp>
      <p:sp>
        <p:nvSpPr>
          <p:cNvPr id="2" name="Slide Number Placeholder 1">
            <a:extLst>
              <a:ext uri="{FF2B5EF4-FFF2-40B4-BE49-F238E27FC236}">
                <a16:creationId xmlns:a16="http://schemas.microsoft.com/office/drawing/2014/main" id="{34F8B932-EA61-E64A-879D-2E4C54C647CE}"/>
              </a:ext>
            </a:extLst>
          </p:cNvPr>
          <p:cNvSpPr>
            <a:spLocks noGrp="1"/>
          </p:cNvSpPr>
          <p:nvPr>
            <p:ph type="sldNum" sz="quarter" idx="4"/>
          </p:nvPr>
        </p:nvSpPr>
        <p:spPr/>
        <p:txBody>
          <a:bodyPr/>
          <a:lstStyle/>
          <a:p>
            <a:fld id="{234755BD-B4AC-9044-BCE4-27904766F8BB}" type="slidenum">
              <a:rPr lang="en-US" smtClean="0"/>
              <a:pPr/>
              <a:t>15</a:t>
            </a:fld>
            <a:endParaRPr lang="en-US"/>
          </a:p>
        </p:txBody>
      </p:sp>
    </p:spTree>
    <p:extLst>
      <p:ext uri="{BB962C8B-B14F-4D97-AF65-F5344CB8AC3E}">
        <p14:creationId xmlns:p14="http://schemas.microsoft.com/office/powerpoint/2010/main" val="303143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B996-E7CC-0648-97B2-3D3135B17D2A}"/>
              </a:ext>
            </a:extLst>
          </p:cNvPr>
          <p:cNvSpPr>
            <a:spLocks noGrp="1"/>
          </p:cNvSpPr>
          <p:nvPr>
            <p:ph type="title"/>
          </p:nvPr>
        </p:nvSpPr>
        <p:spPr/>
        <p:txBody>
          <a:bodyPr/>
          <a:lstStyle/>
          <a:p>
            <a:r>
              <a:rPr lang="en-US" dirty="0">
                <a:latin typeface="Arial Narrow" panose="020B0604020202020204" pitchFamily="34" charset="0"/>
                <a:cs typeface="Arial Narrow" panose="020B0604020202020204" pitchFamily="34" charset="0"/>
              </a:rPr>
              <a:t>Okay, but how? (fast)</a:t>
            </a:r>
          </a:p>
        </p:txBody>
      </p:sp>
      <p:sp>
        <p:nvSpPr>
          <p:cNvPr id="3" name="Slide Number Placeholder 2">
            <a:extLst>
              <a:ext uri="{FF2B5EF4-FFF2-40B4-BE49-F238E27FC236}">
                <a16:creationId xmlns:a16="http://schemas.microsoft.com/office/drawing/2014/main" id="{C4C0D19B-2FFF-AF47-9CC4-230178171B8B}"/>
              </a:ext>
            </a:extLst>
          </p:cNvPr>
          <p:cNvSpPr>
            <a:spLocks noGrp="1"/>
          </p:cNvSpPr>
          <p:nvPr>
            <p:ph type="sldNum" sz="quarter" idx="10"/>
          </p:nvPr>
        </p:nvSpPr>
        <p:spPr/>
        <p:txBody>
          <a:bodyPr/>
          <a:lstStyle/>
          <a:p>
            <a:fld id="{234755BD-B4AC-9044-BCE4-27904766F8BB}" type="slidenum">
              <a:rPr lang="en-US" smtClean="0"/>
              <a:pPr/>
              <a:t>16</a:t>
            </a:fld>
            <a:endParaRPr lang="en-US"/>
          </a:p>
        </p:txBody>
      </p:sp>
    </p:spTree>
    <p:extLst>
      <p:ext uri="{BB962C8B-B14F-4D97-AF65-F5344CB8AC3E}">
        <p14:creationId xmlns:p14="http://schemas.microsoft.com/office/powerpoint/2010/main" val="1227712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EFAE4-7A0B-F342-B7BE-2B60A3DA13D0}"/>
              </a:ext>
            </a:extLst>
          </p:cNvPr>
          <p:cNvSpPr>
            <a:spLocks noGrp="1"/>
          </p:cNvSpPr>
          <p:nvPr>
            <p:ph type="title"/>
          </p:nvPr>
        </p:nvSpPr>
        <p:spPr/>
        <p:txBody>
          <a:bodyPr/>
          <a:lstStyle/>
          <a:p>
            <a:r>
              <a:rPr lang="en-US" dirty="0"/>
              <a:t>LESSONS LEARNED</a:t>
            </a:r>
          </a:p>
        </p:txBody>
      </p:sp>
      <p:sp>
        <p:nvSpPr>
          <p:cNvPr id="4" name="Text Placeholder 3">
            <a:extLst>
              <a:ext uri="{FF2B5EF4-FFF2-40B4-BE49-F238E27FC236}">
                <a16:creationId xmlns:a16="http://schemas.microsoft.com/office/drawing/2014/main" id="{F8CF1D10-DC71-E641-AF03-A730325A0159}"/>
              </a:ext>
            </a:extLst>
          </p:cNvPr>
          <p:cNvSpPr>
            <a:spLocks noGrp="1"/>
          </p:cNvSpPr>
          <p:nvPr>
            <p:ph type="body" sz="quarter" idx="11"/>
          </p:nvPr>
        </p:nvSpPr>
        <p:spPr/>
        <p:txBody>
          <a:bodyPr anchor="t"/>
          <a:lstStyle/>
          <a:p>
            <a:pPr marL="514350" indent="-514350">
              <a:buFont typeface="+mj-lt"/>
              <a:buAutoNum type="arabicPeriod"/>
            </a:pPr>
            <a:r>
              <a:rPr lang="en-US" sz="4000" dirty="0"/>
              <a:t>Guerilla Usability</a:t>
            </a:r>
          </a:p>
          <a:p>
            <a:pPr marL="514350" indent="-514350">
              <a:buFont typeface="+mj-lt"/>
              <a:buAutoNum type="arabicPeriod"/>
            </a:pPr>
            <a:r>
              <a:rPr lang="en-US" sz="4000" dirty="0"/>
              <a:t>Get to 85%</a:t>
            </a:r>
          </a:p>
          <a:p>
            <a:pPr marL="514350" indent="-514350">
              <a:buFont typeface="+mj-lt"/>
              <a:buAutoNum type="arabicPeriod"/>
            </a:pPr>
            <a:r>
              <a:rPr lang="en-US" sz="4000" i="1" dirty="0"/>
              <a:t>Paperwork Reduction Act</a:t>
            </a:r>
          </a:p>
          <a:p>
            <a:pPr marL="514350" indent="-514350">
              <a:buFont typeface="+mj-lt"/>
              <a:buAutoNum type="arabicPeriod"/>
            </a:pPr>
            <a:r>
              <a:rPr lang="en-US" sz="4000" dirty="0"/>
              <a:t>User Testing Pools</a:t>
            </a:r>
          </a:p>
          <a:p>
            <a:pPr marL="514350" indent="-514350">
              <a:buFont typeface="+mj-lt"/>
              <a:buAutoNum type="arabicPeriod"/>
            </a:pPr>
            <a:r>
              <a:rPr lang="en-US" sz="4000" dirty="0"/>
              <a:t>Virtual Testing</a:t>
            </a:r>
          </a:p>
          <a:p>
            <a:pPr marL="514350" indent="-514350">
              <a:buFont typeface="+mj-lt"/>
              <a:buAutoNum type="arabicPeriod"/>
            </a:pPr>
            <a:r>
              <a:rPr lang="en-US" sz="4000" dirty="0"/>
              <a:t>Make It a Habit</a:t>
            </a:r>
          </a:p>
        </p:txBody>
      </p:sp>
      <p:sp>
        <p:nvSpPr>
          <p:cNvPr id="2" name="Slide Number Placeholder 1">
            <a:extLst>
              <a:ext uri="{FF2B5EF4-FFF2-40B4-BE49-F238E27FC236}">
                <a16:creationId xmlns:a16="http://schemas.microsoft.com/office/drawing/2014/main" id="{34F8B932-EA61-E64A-879D-2E4C54C647CE}"/>
              </a:ext>
            </a:extLst>
          </p:cNvPr>
          <p:cNvSpPr>
            <a:spLocks noGrp="1"/>
          </p:cNvSpPr>
          <p:nvPr>
            <p:ph type="sldNum" sz="quarter" idx="4"/>
          </p:nvPr>
        </p:nvSpPr>
        <p:spPr/>
        <p:txBody>
          <a:bodyPr/>
          <a:lstStyle/>
          <a:p>
            <a:fld id="{234755BD-B4AC-9044-BCE4-27904766F8BB}" type="slidenum">
              <a:rPr lang="en-US" smtClean="0"/>
              <a:pPr/>
              <a:t>17</a:t>
            </a:fld>
            <a:endParaRPr lang="en-US"/>
          </a:p>
        </p:txBody>
      </p:sp>
    </p:spTree>
    <p:extLst>
      <p:ext uri="{BB962C8B-B14F-4D97-AF65-F5344CB8AC3E}">
        <p14:creationId xmlns:p14="http://schemas.microsoft.com/office/powerpoint/2010/main" val="75715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B32169-7ADD-C944-A778-1EEBF3C84B65}"/>
              </a:ext>
            </a:extLst>
          </p:cNvPr>
          <p:cNvSpPr>
            <a:spLocks noGrp="1"/>
          </p:cNvSpPr>
          <p:nvPr>
            <p:ph type="title"/>
          </p:nvPr>
        </p:nvSpPr>
        <p:spPr/>
        <p:txBody>
          <a:bodyPr/>
          <a:lstStyle/>
          <a:p>
            <a:r>
              <a:rPr lang="en-US" dirty="0"/>
              <a:t>(do) Guerilla Usability</a:t>
            </a:r>
          </a:p>
        </p:txBody>
      </p:sp>
      <p:sp>
        <p:nvSpPr>
          <p:cNvPr id="6" name="Text Placeholder 5">
            <a:extLst>
              <a:ext uri="{FF2B5EF4-FFF2-40B4-BE49-F238E27FC236}">
                <a16:creationId xmlns:a16="http://schemas.microsoft.com/office/drawing/2014/main" id="{3D344C8A-7F41-324D-8989-4130B9DBF08D}"/>
              </a:ext>
            </a:extLst>
          </p:cNvPr>
          <p:cNvSpPr>
            <a:spLocks noGrp="1"/>
          </p:cNvSpPr>
          <p:nvPr>
            <p:ph type="body" sz="quarter" idx="25"/>
          </p:nvPr>
        </p:nvSpPr>
        <p:spPr/>
        <p:txBody>
          <a:bodyPr/>
          <a:lstStyle/>
          <a:p>
            <a:r>
              <a:rPr lang="en-US" dirty="0"/>
              <a:t>What is it?</a:t>
            </a:r>
          </a:p>
        </p:txBody>
      </p:sp>
      <p:sp>
        <p:nvSpPr>
          <p:cNvPr id="3" name="Text Placeholder 2">
            <a:extLst>
              <a:ext uri="{FF2B5EF4-FFF2-40B4-BE49-F238E27FC236}">
                <a16:creationId xmlns:a16="http://schemas.microsoft.com/office/drawing/2014/main" id="{897263EB-E6F7-354C-B124-D6004C3AD17F}"/>
              </a:ext>
            </a:extLst>
          </p:cNvPr>
          <p:cNvSpPr>
            <a:spLocks noGrp="1"/>
          </p:cNvSpPr>
          <p:nvPr>
            <p:ph type="body" sz="quarter" idx="20"/>
          </p:nvPr>
        </p:nvSpPr>
        <p:spPr>
          <a:xfrm>
            <a:off x="915053" y="2886637"/>
            <a:ext cx="4159224" cy="3179312"/>
          </a:xfrm>
        </p:spPr>
        <p:txBody>
          <a:bodyPr>
            <a:noAutofit/>
          </a:bodyPr>
          <a:lstStyle/>
          <a:p>
            <a:r>
              <a:rPr lang="en-US" sz="1800" dirty="0"/>
              <a:t>Quick, formative user sessions to gauge feedback on designs and early insights in a design process. Sometimes called “concept testing.” Uses in-person intercepts, fewer users, low-fi designs.</a:t>
            </a:r>
          </a:p>
          <a:p>
            <a:r>
              <a:rPr lang="en-US" sz="1800" dirty="0"/>
              <a:t>Time needed: 3–10 days</a:t>
            </a:r>
          </a:p>
          <a:p>
            <a:r>
              <a:rPr lang="en-US" sz="1800" dirty="0"/>
              <a:t>Number of users: 3–6 (street, web intercept, question pool, etc.)​</a:t>
            </a:r>
          </a:p>
        </p:txBody>
      </p:sp>
      <p:pic>
        <p:nvPicPr>
          <p:cNvPr id="18" name="Picture 17" descr="Picture of a paper prototype on a table, being used for rapid usability testing.">
            <a:extLst>
              <a:ext uri="{FF2B5EF4-FFF2-40B4-BE49-F238E27FC236}">
                <a16:creationId xmlns:a16="http://schemas.microsoft.com/office/drawing/2014/main" id="{D71A6530-5324-6340-8EB6-B17F55B44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227" y="2206507"/>
            <a:ext cx="5146717" cy="3429000"/>
          </a:xfrm>
          <a:prstGeom prst="rect">
            <a:avLst/>
          </a:prstGeom>
        </p:spPr>
      </p:pic>
      <p:sp>
        <p:nvSpPr>
          <p:cNvPr id="2" name="Slide Number Placeholder 1">
            <a:extLst>
              <a:ext uri="{FF2B5EF4-FFF2-40B4-BE49-F238E27FC236}">
                <a16:creationId xmlns:a16="http://schemas.microsoft.com/office/drawing/2014/main" id="{B6A141D5-B004-F747-B45B-4052D073864A}"/>
              </a:ext>
            </a:extLst>
          </p:cNvPr>
          <p:cNvSpPr>
            <a:spLocks noGrp="1"/>
          </p:cNvSpPr>
          <p:nvPr>
            <p:ph type="sldNum" sz="quarter" idx="10"/>
          </p:nvPr>
        </p:nvSpPr>
        <p:spPr/>
        <p:txBody>
          <a:bodyPr/>
          <a:lstStyle/>
          <a:p>
            <a:fld id="{234755BD-B4AC-9044-BCE4-27904766F8BB}" type="slidenum">
              <a:rPr lang="en-US" smtClean="0"/>
              <a:pPr/>
              <a:t>18</a:t>
            </a:fld>
            <a:endParaRPr lang="en-US"/>
          </a:p>
        </p:txBody>
      </p:sp>
    </p:spTree>
    <p:extLst>
      <p:ext uri="{BB962C8B-B14F-4D97-AF65-F5344CB8AC3E}">
        <p14:creationId xmlns:p14="http://schemas.microsoft.com/office/powerpoint/2010/main" val="2325937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04BD154-DA87-5A46-B0FC-620A44168777}"/>
              </a:ext>
              <a:ext uri="{C183D7F6-B498-43B3-948B-1728B52AA6E4}">
                <adec:decorative xmlns:adec="http://schemas.microsoft.com/office/drawing/2017/decorative" val="1"/>
              </a:ext>
            </a:extLst>
          </p:cNvPr>
          <p:cNvGraphicFramePr>
            <a:graphicFrameLocks noGrp="1" noChangeAspect="1"/>
          </p:cNvGraphicFramePr>
          <p:nvPr>
            <p:extLst>
              <p:ext uri="{D42A27DB-BD31-4B8C-83A1-F6EECF244321}">
                <p14:modId xmlns:p14="http://schemas.microsoft.com/office/powerpoint/2010/main" val="3880983572"/>
              </p:ext>
            </p:extLst>
          </p:nvPr>
        </p:nvGraphicFramePr>
        <p:xfrm>
          <a:off x="6555936" y="2302718"/>
          <a:ext cx="4486785" cy="2588700"/>
        </p:xfrm>
        <a:graphic>
          <a:graphicData uri="http://schemas.openxmlformats.org/drawingml/2006/table">
            <a:tbl>
              <a:tblPr>
                <a:tableStyleId>{5DA37D80-6434-44D0-A028-1B22A696006F}</a:tableStyleId>
              </a:tblPr>
              <a:tblGrid>
                <a:gridCol w="897357">
                  <a:extLst>
                    <a:ext uri="{9D8B030D-6E8A-4147-A177-3AD203B41FA5}">
                      <a16:colId xmlns:a16="http://schemas.microsoft.com/office/drawing/2014/main" val="2081695828"/>
                    </a:ext>
                  </a:extLst>
                </a:gridCol>
                <a:gridCol w="897357">
                  <a:extLst>
                    <a:ext uri="{9D8B030D-6E8A-4147-A177-3AD203B41FA5}">
                      <a16:colId xmlns:a16="http://schemas.microsoft.com/office/drawing/2014/main" val="1399374653"/>
                    </a:ext>
                  </a:extLst>
                </a:gridCol>
                <a:gridCol w="897357">
                  <a:extLst>
                    <a:ext uri="{9D8B030D-6E8A-4147-A177-3AD203B41FA5}">
                      <a16:colId xmlns:a16="http://schemas.microsoft.com/office/drawing/2014/main" val="2468435362"/>
                    </a:ext>
                  </a:extLst>
                </a:gridCol>
                <a:gridCol w="897357">
                  <a:extLst>
                    <a:ext uri="{9D8B030D-6E8A-4147-A177-3AD203B41FA5}">
                      <a16:colId xmlns:a16="http://schemas.microsoft.com/office/drawing/2014/main" val="1762179056"/>
                    </a:ext>
                  </a:extLst>
                </a:gridCol>
                <a:gridCol w="897357">
                  <a:extLst>
                    <a:ext uri="{9D8B030D-6E8A-4147-A177-3AD203B41FA5}">
                      <a16:colId xmlns:a16="http://schemas.microsoft.com/office/drawing/2014/main" val="812112865"/>
                    </a:ext>
                  </a:extLst>
                </a:gridCol>
              </a:tblGrid>
              <a:tr h="647175">
                <a:tc>
                  <a:txBody>
                    <a:bodyPr/>
                    <a:lstStyle/>
                    <a:p>
                      <a:endParaRPr lang="en-US" sz="2600" dirty="0"/>
                    </a:p>
                  </a:txBody>
                  <a:tcPr marT="66323" marB="66323"/>
                </a:tc>
                <a:tc>
                  <a:txBody>
                    <a:bodyPr/>
                    <a:lstStyle/>
                    <a:p>
                      <a:endParaRPr lang="en-US" sz="2600"/>
                    </a:p>
                  </a:txBody>
                  <a:tcPr marT="66323" marB="66323"/>
                </a:tc>
                <a:tc>
                  <a:txBody>
                    <a:bodyPr/>
                    <a:lstStyle/>
                    <a:p>
                      <a:endParaRPr lang="en-US" sz="2600"/>
                    </a:p>
                  </a:txBody>
                  <a:tcPr marT="66323" marB="66323"/>
                </a:tc>
                <a:tc>
                  <a:txBody>
                    <a:bodyPr/>
                    <a:lstStyle/>
                    <a:p>
                      <a:endParaRPr lang="en-US" sz="2600" dirty="0"/>
                    </a:p>
                  </a:txBody>
                  <a:tcPr marT="66323" marB="66323"/>
                </a:tc>
                <a:tc>
                  <a:txBody>
                    <a:bodyPr/>
                    <a:lstStyle/>
                    <a:p>
                      <a:endParaRPr lang="en-US" sz="2600" dirty="0"/>
                    </a:p>
                  </a:txBody>
                  <a:tcPr marT="66323" marB="66323"/>
                </a:tc>
                <a:extLst>
                  <a:ext uri="{0D108BD9-81ED-4DB2-BD59-A6C34878D82A}">
                    <a16:rowId xmlns:a16="http://schemas.microsoft.com/office/drawing/2014/main" val="2902457239"/>
                  </a:ext>
                </a:extLst>
              </a:tr>
              <a:tr h="647175">
                <a:tc>
                  <a:txBody>
                    <a:bodyPr/>
                    <a:lstStyle/>
                    <a:p>
                      <a:endParaRPr lang="en-US" sz="2600"/>
                    </a:p>
                  </a:txBody>
                  <a:tcPr marT="66323" marB="66323"/>
                </a:tc>
                <a:tc>
                  <a:txBody>
                    <a:bodyPr/>
                    <a:lstStyle/>
                    <a:p>
                      <a:endParaRPr lang="en-US" sz="2600" dirty="0"/>
                    </a:p>
                  </a:txBody>
                  <a:tcPr marT="66323" marB="66323"/>
                </a:tc>
                <a:tc>
                  <a:txBody>
                    <a:bodyPr/>
                    <a:lstStyle/>
                    <a:p>
                      <a:endParaRPr lang="en-US" sz="2600" dirty="0"/>
                    </a:p>
                  </a:txBody>
                  <a:tcPr marT="66323" marB="66323"/>
                </a:tc>
                <a:tc>
                  <a:txBody>
                    <a:bodyPr/>
                    <a:lstStyle/>
                    <a:p>
                      <a:endParaRPr lang="en-US" sz="2600" dirty="0"/>
                    </a:p>
                  </a:txBody>
                  <a:tcPr marT="66323" marB="66323"/>
                </a:tc>
                <a:tc>
                  <a:txBody>
                    <a:bodyPr/>
                    <a:lstStyle/>
                    <a:p>
                      <a:endParaRPr lang="en-US" sz="2600" dirty="0"/>
                    </a:p>
                  </a:txBody>
                  <a:tcPr marT="66323" marB="66323"/>
                </a:tc>
                <a:extLst>
                  <a:ext uri="{0D108BD9-81ED-4DB2-BD59-A6C34878D82A}">
                    <a16:rowId xmlns:a16="http://schemas.microsoft.com/office/drawing/2014/main" val="739861914"/>
                  </a:ext>
                </a:extLst>
              </a:tr>
              <a:tr h="647175">
                <a:tc>
                  <a:txBody>
                    <a:bodyPr/>
                    <a:lstStyle/>
                    <a:p>
                      <a:endParaRPr lang="en-US" sz="2600"/>
                    </a:p>
                  </a:txBody>
                  <a:tcPr marT="66323" marB="66323"/>
                </a:tc>
                <a:tc>
                  <a:txBody>
                    <a:bodyPr/>
                    <a:lstStyle/>
                    <a:p>
                      <a:endParaRPr lang="en-US" sz="2600"/>
                    </a:p>
                  </a:txBody>
                  <a:tcPr marT="66323" marB="66323"/>
                </a:tc>
                <a:tc>
                  <a:txBody>
                    <a:bodyPr/>
                    <a:lstStyle/>
                    <a:p>
                      <a:endParaRPr lang="en-US" sz="2600" dirty="0"/>
                    </a:p>
                  </a:txBody>
                  <a:tcPr marT="66323" marB="66323"/>
                </a:tc>
                <a:tc>
                  <a:txBody>
                    <a:bodyPr/>
                    <a:lstStyle/>
                    <a:p>
                      <a:endParaRPr lang="en-US" sz="2600" dirty="0"/>
                    </a:p>
                  </a:txBody>
                  <a:tcPr marT="66323" marB="66323"/>
                </a:tc>
                <a:tc>
                  <a:txBody>
                    <a:bodyPr/>
                    <a:lstStyle/>
                    <a:p>
                      <a:endParaRPr lang="en-US" sz="2600" dirty="0"/>
                    </a:p>
                  </a:txBody>
                  <a:tcPr marT="66323" marB="66323"/>
                </a:tc>
                <a:extLst>
                  <a:ext uri="{0D108BD9-81ED-4DB2-BD59-A6C34878D82A}">
                    <a16:rowId xmlns:a16="http://schemas.microsoft.com/office/drawing/2014/main" val="682540260"/>
                  </a:ext>
                </a:extLst>
              </a:tr>
              <a:tr h="647175">
                <a:tc>
                  <a:txBody>
                    <a:bodyPr/>
                    <a:lstStyle/>
                    <a:p>
                      <a:endParaRPr lang="en-US" sz="2600"/>
                    </a:p>
                  </a:txBody>
                  <a:tcPr marT="66323" marB="66323"/>
                </a:tc>
                <a:tc>
                  <a:txBody>
                    <a:bodyPr/>
                    <a:lstStyle/>
                    <a:p>
                      <a:endParaRPr lang="en-US" sz="2600" dirty="0"/>
                    </a:p>
                  </a:txBody>
                  <a:tcPr marT="66323" marB="66323"/>
                </a:tc>
                <a:tc>
                  <a:txBody>
                    <a:bodyPr/>
                    <a:lstStyle/>
                    <a:p>
                      <a:endParaRPr lang="en-US" sz="2600"/>
                    </a:p>
                  </a:txBody>
                  <a:tcPr marT="66323" marB="66323"/>
                </a:tc>
                <a:tc>
                  <a:txBody>
                    <a:bodyPr/>
                    <a:lstStyle/>
                    <a:p>
                      <a:endParaRPr lang="en-US" sz="2600" dirty="0"/>
                    </a:p>
                  </a:txBody>
                  <a:tcPr marT="66323" marB="66323"/>
                </a:tc>
                <a:tc>
                  <a:txBody>
                    <a:bodyPr/>
                    <a:lstStyle/>
                    <a:p>
                      <a:endParaRPr lang="en-US" sz="2600" dirty="0"/>
                    </a:p>
                  </a:txBody>
                  <a:tcPr marT="66323" marB="66323"/>
                </a:tc>
                <a:extLst>
                  <a:ext uri="{0D108BD9-81ED-4DB2-BD59-A6C34878D82A}">
                    <a16:rowId xmlns:a16="http://schemas.microsoft.com/office/drawing/2014/main" val="856079545"/>
                  </a:ext>
                </a:extLst>
              </a:tr>
            </a:tbl>
          </a:graphicData>
        </a:graphic>
      </p:graphicFrame>
      <p:sp>
        <p:nvSpPr>
          <p:cNvPr id="5" name="Title 4">
            <a:extLst>
              <a:ext uri="{FF2B5EF4-FFF2-40B4-BE49-F238E27FC236}">
                <a16:creationId xmlns:a16="http://schemas.microsoft.com/office/drawing/2014/main" id="{76B32169-7ADD-C944-A778-1EEBF3C84B65}"/>
              </a:ext>
            </a:extLst>
          </p:cNvPr>
          <p:cNvSpPr>
            <a:spLocks noGrp="1"/>
          </p:cNvSpPr>
          <p:nvPr>
            <p:ph type="title"/>
          </p:nvPr>
        </p:nvSpPr>
        <p:spPr/>
        <p:txBody>
          <a:bodyPr/>
          <a:lstStyle/>
          <a:p>
            <a:r>
              <a:rPr lang="en-US" dirty="0"/>
              <a:t>(just) Get to 85%</a:t>
            </a:r>
          </a:p>
        </p:txBody>
      </p:sp>
      <p:sp>
        <p:nvSpPr>
          <p:cNvPr id="6" name="Text Placeholder 5">
            <a:extLst>
              <a:ext uri="{FF2B5EF4-FFF2-40B4-BE49-F238E27FC236}">
                <a16:creationId xmlns:a16="http://schemas.microsoft.com/office/drawing/2014/main" id="{3D344C8A-7F41-324D-8989-4130B9DBF08D}"/>
              </a:ext>
            </a:extLst>
          </p:cNvPr>
          <p:cNvSpPr>
            <a:spLocks noGrp="1"/>
          </p:cNvSpPr>
          <p:nvPr>
            <p:ph type="body" sz="quarter" idx="25"/>
          </p:nvPr>
        </p:nvSpPr>
        <p:spPr/>
        <p:txBody>
          <a:bodyPr/>
          <a:lstStyle/>
          <a:p>
            <a:r>
              <a:rPr lang="en-US" dirty="0"/>
              <a:t>Rule of 5</a:t>
            </a:r>
          </a:p>
        </p:txBody>
      </p:sp>
      <p:sp>
        <p:nvSpPr>
          <p:cNvPr id="3" name="Text Placeholder 2">
            <a:extLst>
              <a:ext uri="{FF2B5EF4-FFF2-40B4-BE49-F238E27FC236}">
                <a16:creationId xmlns:a16="http://schemas.microsoft.com/office/drawing/2014/main" id="{897263EB-E6F7-354C-B124-D6004C3AD17F}"/>
              </a:ext>
            </a:extLst>
          </p:cNvPr>
          <p:cNvSpPr>
            <a:spLocks noGrp="1"/>
          </p:cNvSpPr>
          <p:nvPr>
            <p:ph type="body" sz="quarter" idx="20"/>
          </p:nvPr>
        </p:nvSpPr>
        <p:spPr>
          <a:xfrm>
            <a:off x="915053" y="2886637"/>
            <a:ext cx="2856846" cy="3179312"/>
          </a:xfrm>
        </p:spPr>
        <p:txBody>
          <a:bodyPr>
            <a:noAutofit/>
          </a:bodyPr>
          <a:lstStyle/>
          <a:p>
            <a:r>
              <a:rPr lang="en-US" sz="1800" dirty="0"/>
              <a:t>According to NN/G, testing with 5 participants will uncover up to 85% of the issues that affect the majority (31% or more) of a feature’s users. By testing with 8 participants, we uncover up to 95% of a feature’s usability issues.</a:t>
            </a:r>
          </a:p>
          <a:p>
            <a:endParaRPr lang="en-US" sz="1800" dirty="0"/>
          </a:p>
        </p:txBody>
      </p:sp>
      <p:grpSp>
        <p:nvGrpSpPr>
          <p:cNvPr id="8" name="Group 7" descr="Figure from the NNG, showing the percent of usability problems found per number of usability testing participants. At 0 participants, 0 problems are found. At 3 participants, 60-70 percent of problems are found. At 6 participants, over 85 percent of problems are found. At 15 participants, over 95 percent of problems are found.">
            <a:extLst>
              <a:ext uri="{FF2B5EF4-FFF2-40B4-BE49-F238E27FC236}">
                <a16:creationId xmlns:a16="http://schemas.microsoft.com/office/drawing/2014/main" id="{4C4DE99F-CEC7-2F4E-A087-C5375D58718D}"/>
              </a:ext>
            </a:extLst>
          </p:cNvPr>
          <p:cNvGrpSpPr>
            <a:grpSpLocks noChangeAspect="1"/>
          </p:cNvGrpSpPr>
          <p:nvPr/>
        </p:nvGrpSpPr>
        <p:grpSpPr>
          <a:xfrm>
            <a:off x="4529482" y="2206507"/>
            <a:ext cx="6747465" cy="3390075"/>
            <a:chOff x="638635" y="2974600"/>
            <a:chExt cx="4651424" cy="2336978"/>
          </a:xfrm>
        </p:grpSpPr>
        <p:grpSp>
          <p:nvGrpSpPr>
            <p:cNvPr id="9" name="Group 8">
              <a:extLst>
                <a:ext uri="{FF2B5EF4-FFF2-40B4-BE49-F238E27FC236}">
                  <a16:creationId xmlns:a16="http://schemas.microsoft.com/office/drawing/2014/main" id="{28A98AAC-D158-A84F-958D-283987552BDA}"/>
                </a:ext>
              </a:extLst>
            </p:cNvPr>
            <p:cNvGrpSpPr/>
            <p:nvPr/>
          </p:nvGrpSpPr>
          <p:grpSpPr>
            <a:xfrm>
              <a:off x="1916327" y="4826707"/>
              <a:ext cx="3373732" cy="484871"/>
              <a:chOff x="1916327" y="4826707"/>
              <a:chExt cx="3373732" cy="484871"/>
            </a:xfrm>
          </p:grpSpPr>
          <p:sp>
            <p:nvSpPr>
              <p:cNvPr id="15" name="Rectangle 14">
                <a:extLst>
                  <a:ext uri="{FF2B5EF4-FFF2-40B4-BE49-F238E27FC236}">
                    <a16:creationId xmlns:a16="http://schemas.microsoft.com/office/drawing/2014/main" id="{8C0A54EB-EEFE-6940-B9EC-528F9F4BFBE7}"/>
                  </a:ext>
                </a:extLst>
              </p:cNvPr>
              <p:cNvSpPr/>
              <p:nvPr/>
            </p:nvSpPr>
            <p:spPr>
              <a:xfrm>
                <a:off x="1916327" y="4826707"/>
                <a:ext cx="3373732" cy="205096"/>
              </a:xfrm>
              <a:prstGeom prst="rect">
                <a:avLst/>
              </a:prstGeom>
            </p:spPr>
            <p:txBody>
              <a:bodyPr wrap="square">
                <a:spAutoFit/>
              </a:bodyPr>
              <a:lstStyle/>
              <a:p>
                <a:pPr defTabSz="914196" fontAlgn="base">
                  <a:lnSpc>
                    <a:spcPts val="1640"/>
                  </a:lnSpc>
                </a:pPr>
                <a:r>
                  <a:rPr lang="en-US" sz="1500" i="1" dirty="0">
                    <a:solidFill>
                      <a:schemeClr val="accent1"/>
                    </a:solidFill>
                    <a:latin typeface="Cambria" panose="02040503050406030204" pitchFamily="18" charset="0"/>
                    <a:cs typeface="Arial Nova Light" panose="020F0302020204030204" pitchFamily="34" charset="0"/>
                  </a:rPr>
                  <a:t>0                  3                    6                   9                  12                15 </a:t>
                </a:r>
              </a:p>
            </p:txBody>
          </p:sp>
          <p:sp>
            <p:nvSpPr>
              <p:cNvPr id="14" name="Rectangle 13">
                <a:extLst>
                  <a:ext uri="{FF2B5EF4-FFF2-40B4-BE49-F238E27FC236}">
                    <a16:creationId xmlns:a16="http://schemas.microsoft.com/office/drawing/2014/main" id="{CBA82535-15EE-0C40-921F-0C5E07B0865F}"/>
                  </a:ext>
                </a:extLst>
              </p:cNvPr>
              <p:cNvSpPr/>
              <p:nvPr/>
            </p:nvSpPr>
            <p:spPr>
              <a:xfrm>
                <a:off x="1995777" y="5105730"/>
                <a:ext cx="3132814" cy="205848"/>
              </a:xfrm>
              <a:prstGeom prst="rect">
                <a:avLst/>
              </a:prstGeom>
            </p:spPr>
            <p:txBody>
              <a:bodyPr wrap="square" anchor="b">
                <a:spAutoFit/>
              </a:bodyPr>
              <a:lstStyle/>
              <a:p>
                <a:pPr lvl="0" algn="ctr" defTabSz="914196" fontAlgn="base">
                  <a:lnSpc>
                    <a:spcPts val="1640"/>
                  </a:lnSpc>
                </a:pPr>
                <a:r>
                  <a:rPr lang="en-US" dirty="0">
                    <a:solidFill>
                      <a:schemeClr val="accent1"/>
                    </a:solidFill>
                    <a:latin typeface="Cambria" panose="02040503050406030204" pitchFamily="18" charset="0"/>
                    <a:cs typeface="Arial Nova Light" panose="020F0302020204030204" pitchFamily="34" charset="0"/>
                  </a:rPr>
                  <a:t># of Usability Testing Participants</a:t>
                </a:r>
                <a:endParaRPr lang="en-US" dirty="0">
                  <a:solidFill>
                    <a:srgbClr val="191918"/>
                  </a:solidFill>
                  <a:latin typeface="Arial Nova Light" panose="020B0304020202020204" pitchFamily="34" charset="0"/>
                </a:endParaRPr>
              </a:p>
            </p:txBody>
          </p:sp>
        </p:grpSp>
        <p:grpSp>
          <p:nvGrpSpPr>
            <p:cNvPr id="10" name="Group 9">
              <a:extLst>
                <a:ext uri="{FF2B5EF4-FFF2-40B4-BE49-F238E27FC236}">
                  <a16:creationId xmlns:a16="http://schemas.microsoft.com/office/drawing/2014/main" id="{16CA9FBF-67CE-AD47-AA60-CD902C74082A}"/>
                </a:ext>
              </a:extLst>
            </p:cNvPr>
            <p:cNvGrpSpPr/>
            <p:nvPr/>
          </p:nvGrpSpPr>
          <p:grpSpPr>
            <a:xfrm>
              <a:off x="638635" y="2974600"/>
              <a:ext cx="4489957" cy="1983776"/>
              <a:chOff x="638635" y="2974600"/>
              <a:chExt cx="4489957" cy="1983776"/>
            </a:xfrm>
          </p:grpSpPr>
          <p:sp>
            <p:nvSpPr>
              <p:cNvPr id="13" name="Freeform 12">
                <a:extLst>
                  <a:ext uri="{FF2B5EF4-FFF2-40B4-BE49-F238E27FC236}">
                    <a16:creationId xmlns:a16="http://schemas.microsoft.com/office/drawing/2014/main" id="{381C25E5-63A7-034C-9CBD-A50E8DDEB11C}"/>
                  </a:ext>
                </a:extLst>
              </p:cNvPr>
              <p:cNvSpPr/>
              <p:nvPr/>
            </p:nvSpPr>
            <p:spPr>
              <a:xfrm>
                <a:off x="2019632" y="3077157"/>
                <a:ext cx="3108960" cy="1748310"/>
              </a:xfrm>
              <a:custGeom>
                <a:avLst/>
                <a:gdLst>
                  <a:gd name="connsiteX0" fmla="*/ 0 w 3108960"/>
                  <a:gd name="connsiteY0" fmla="*/ 1789044 h 1789044"/>
                  <a:gd name="connsiteX1" fmla="*/ 166977 w 3108960"/>
                  <a:gd name="connsiteY1" fmla="*/ 1335819 h 1789044"/>
                  <a:gd name="connsiteX2" fmla="*/ 397565 w 3108960"/>
                  <a:gd name="connsiteY2" fmla="*/ 882595 h 1789044"/>
                  <a:gd name="connsiteX3" fmla="*/ 787179 w 3108960"/>
                  <a:gd name="connsiteY3" fmla="*/ 437322 h 1789044"/>
                  <a:gd name="connsiteX4" fmla="*/ 1256306 w 3108960"/>
                  <a:gd name="connsiteY4" fmla="*/ 174929 h 1789044"/>
                  <a:gd name="connsiteX5" fmla="*/ 1868556 w 3108960"/>
                  <a:gd name="connsiteY5" fmla="*/ 55659 h 1789044"/>
                  <a:gd name="connsiteX6" fmla="*/ 2488758 w 3108960"/>
                  <a:gd name="connsiteY6" fmla="*/ 15903 h 1789044"/>
                  <a:gd name="connsiteX7" fmla="*/ 3108960 w 3108960"/>
                  <a:gd name="connsiteY7" fmla="*/ 0 h 1789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960" h="1789044">
                    <a:moveTo>
                      <a:pt x="0" y="1789044"/>
                    </a:moveTo>
                    <a:cubicBezTo>
                      <a:pt x="50358" y="1637969"/>
                      <a:pt x="100716" y="1486894"/>
                      <a:pt x="166977" y="1335819"/>
                    </a:cubicBezTo>
                    <a:cubicBezTo>
                      <a:pt x="233238" y="1184744"/>
                      <a:pt x="294198" y="1032344"/>
                      <a:pt x="397565" y="882595"/>
                    </a:cubicBezTo>
                    <a:cubicBezTo>
                      <a:pt x="500932" y="732846"/>
                      <a:pt x="644055" y="555266"/>
                      <a:pt x="787179" y="437322"/>
                    </a:cubicBezTo>
                    <a:cubicBezTo>
                      <a:pt x="930303" y="319378"/>
                      <a:pt x="1076077" y="238539"/>
                      <a:pt x="1256306" y="174929"/>
                    </a:cubicBezTo>
                    <a:cubicBezTo>
                      <a:pt x="1436536" y="111318"/>
                      <a:pt x="1663147" y="82163"/>
                      <a:pt x="1868556" y="55659"/>
                    </a:cubicBezTo>
                    <a:cubicBezTo>
                      <a:pt x="2073965" y="29155"/>
                      <a:pt x="2282024" y="25179"/>
                      <a:pt x="2488758" y="15903"/>
                    </a:cubicBezTo>
                    <a:cubicBezTo>
                      <a:pt x="2695492" y="6627"/>
                      <a:pt x="3005593" y="1325"/>
                      <a:pt x="3108960" y="0"/>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10E8D30-E36E-3B48-A211-1D7EFFACCD66}"/>
                  </a:ext>
                </a:extLst>
              </p:cNvPr>
              <p:cNvSpPr txBox="1"/>
              <p:nvPr/>
            </p:nvSpPr>
            <p:spPr>
              <a:xfrm>
                <a:off x="1699390" y="2974600"/>
                <a:ext cx="336199" cy="1983776"/>
              </a:xfrm>
              <a:prstGeom prst="rect">
                <a:avLst/>
              </a:prstGeom>
              <a:noFill/>
            </p:spPr>
            <p:txBody>
              <a:bodyPr wrap="none" rtlCol="0">
                <a:spAutoFit/>
              </a:bodyPr>
              <a:lstStyle/>
              <a:p>
                <a:pPr algn="r"/>
                <a:r>
                  <a:rPr lang="en-US" sz="1500" i="1" dirty="0">
                    <a:solidFill>
                      <a:schemeClr val="accent1"/>
                    </a:solidFill>
                    <a:latin typeface="Cambria" panose="02040503050406030204" pitchFamily="18" charset="0"/>
                  </a:rPr>
                  <a:t>100</a:t>
                </a:r>
              </a:p>
              <a:p>
                <a:pPr algn="r"/>
                <a:endParaRPr lang="en-US" sz="2200" i="1" dirty="0">
                  <a:solidFill>
                    <a:schemeClr val="accent1"/>
                  </a:solidFill>
                  <a:latin typeface="Cambria" panose="02040503050406030204" pitchFamily="18" charset="0"/>
                </a:endParaRPr>
              </a:p>
              <a:p>
                <a:pPr algn="r"/>
                <a:r>
                  <a:rPr lang="en-US" sz="1500" i="1" dirty="0">
                    <a:solidFill>
                      <a:schemeClr val="accent1"/>
                    </a:solidFill>
                    <a:latin typeface="Cambria" panose="02040503050406030204" pitchFamily="18" charset="0"/>
                  </a:rPr>
                  <a:t>75</a:t>
                </a:r>
              </a:p>
              <a:p>
                <a:pPr algn="r"/>
                <a:endParaRPr lang="en-US" sz="2800" i="1" dirty="0">
                  <a:solidFill>
                    <a:schemeClr val="accent1"/>
                  </a:solidFill>
                  <a:latin typeface="Cambria" panose="02040503050406030204" pitchFamily="18" charset="0"/>
                </a:endParaRPr>
              </a:p>
              <a:p>
                <a:pPr algn="r"/>
                <a:r>
                  <a:rPr lang="en-US" sz="1500" i="1" dirty="0">
                    <a:solidFill>
                      <a:schemeClr val="accent1"/>
                    </a:solidFill>
                    <a:latin typeface="Cambria" panose="02040503050406030204" pitchFamily="18" charset="0"/>
                  </a:rPr>
                  <a:t>50</a:t>
                </a:r>
              </a:p>
              <a:p>
                <a:pPr algn="r"/>
                <a:endParaRPr lang="en-US" sz="2800" i="1" dirty="0">
                  <a:solidFill>
                    <a:schemeClr val="accent1"/>
                  </a:solidFill>
                  <a:latin typeface="Cambria" panose="02040503050406030204" pitchFamily="18" charset="0"/>
                </a:endParaRPr>
              </a:p>
              <a:p>
                <a:pPr algn="r"/>
                <a:r>
                  <a:rPr lang="en-US" sz="1500" i="1" dirty="0">
                    <a:solidFill>
                      <a:schemeClr val="accent1"/>
                    </a:solidFill>
                    <a:latin typeface="Cambria" panose="02040503050406030204" pitchFamily="18" charset="0"/>
                  </a:rPr>
                  <a:t>25</a:t>
                </a:r>
              </a:p>
              <a:p>
                <a:pPr algn="r"/>
                <a:endParaRPr lang="en-US" sz="2800" i="1" dirty="0">
                  <a:solidFill>
                    <a:schemeClr val="accent1"/>
                  </a:solidFill>
                  <a:latin typeface="Cambria" panose="02040503050406030204" pitchFamily="18" charset="0"/>
                </a:endParaRPr>
              </a:p>
              <a:p>
                <a:pPr algn="r"/>
                <a:r>
                  <a:rPr lang="en-US" sz="1500" i="1" dirty="0">
                    <a:solidFill>
                      <a:schemeClr val="accent1"/>
                    </a:solidFill>
                    <a:latin typeface="Cambria" panose="02040503050406030204" pitchFamily="18" charset="0"/>
                  </a:rPr>
                  <a:t>0</a:t>
                </a:r>
              </a:p>
            </p:txBody>
          </p:sp>
          <p:sp>
            <p:nvSpPr>
              <p:cNvPr id="11" name="Rectangle 10" descr="Picture of a graph. The Y axis label is: % of Usability Problems Found. The X axis is: # of Usability Testing Participants. The charted line is curved. It starts at 0,0, goes up steeply, and then flattens. ">
                <a:extLst>
                  <a:ext uri="{FF2B5EF4-FFF2-40B4-BE49-F238E27FC236}">
                    <a16:creationId xmlns:a16="http://schemas.microsoft.com/office/drawing/2014/main" id="{7E289237-EAF5-2F4D-A000-8AFA28C37E46}"/>
                  </a:ext>
                </a:extLst>
              </p:cNvPr>
              <p:cNvSpPr/>
              <p:nvPr/>
            </p:nvSpPr>
            <p:spPr>
              <a:xfrm>
                <a:off x="638635" y="3744639"/>
                <a:ext cx="1091047" cy="636506"/>
              </a:xfrm>
              <a:prstGeom prst="rect">
                <a:avLst/>
              </a:prstGeom>
            </p:spPr>
            <p:txBody>
              <a:bodyPr wrap="square">
                <a:spAutoFit/>
              </a:bodyPr>
              <a:lstStyle/>
              <a:p>
                <a:pPr lvl="0" algn="r" defTabSz="914196" fontAlgn="base"/>
                <a:r>
                  <a:rPr lang="en-US" dirty="0">
                    <a:solidFill>
                      <a:schemeClr val="accent1"/>
                    </a:solidFill>
                    <a:latin typeface="Cambria" panose="02040503050406030204" pitchFamily="18" charset="0"/>
                    <a:cs typeface="Arial Nova Light" panose="020F0302020204030204" pitchFamily="34" charset="0"/>
                  </a:rPr>
                  <a:t>% of Usability Problems Found</a:t>
                </a:r>
                <a:endParaRPr lang="en-US" dirty="0">
                  <a:solidFill>
                    <a:srgbClr val="191918"/>
                  </a:solidFill>
                  <a:latin typeface="Arial Nova Light" panose="020B0304020202020204" pitchFamily="34" charset="0"/>
                </a:endParaRPr>
              </a:p>
            </p:txBody>
          </p:sp>
        </p:grpSp>
      </p:grpSp>
      <p:sp>
        <p:nvSpPr>
          <p:cNvPr id="16" name="TextBox 15">
            <a:extLst>
              <a:ext uri="{FF2B5EF4-FFF2-40B4-BE49-F238E27FC236}">
                <a16:creationId xmlns:a16="http://schemas.microsoft.com/office/drawing/2014/main" id="{B26CF914-E7D8-D342-A8D4-A7F3ECE7CD14}"/>
              </a:ext>
            </a:extLst>
          </p:cNvPr>
          <p:cNvSpPr txBox="1"/>
          <p:nvPr/>
        </p:nvSpPr>
        <p:spPr>
          <a:xfrm>
            <a:off x="4584083" y="6253461"/>
            <a:ext cx="6403811" cy="338554"/>
          </a:xfrm>
          <a:prstGeom prst="rect">
            <a:avLst/>
          </a:prstGeom>
          <a:noFill/>
        </p:spPr>
        <p:txBody>
          <a:bodyPr wrap="square" rtlCol="0">
            <a:spAutoFit/>
          </a:bodyPr>
          <a:lstStyle/>
          <a:p>
            <a:pPr algn="r"/>
            <a:r>
              <a:rPr lang="en-US" sz="1600" i="1" dirty="0">
                <a:solidFill>
                  <a:schemeClr val="tx1">
                    <a:lumMod val="75000"/>
                    <a:lumOff val="25000"/>
                  </a:schemeClr>
                </a:solidFill>
                <a:latin typeface="Cambria" panose="02040503050406030204" pitchFamily="18" charset="0"/>
              </a:rPr>
              <a:t>Source</a:t>
            </a:r>
            <a:r>
              <a:rPr lang="en-US" sz="1600" i="1" baseline="30000" dirty="0">
                <a:solidFill>
                  <a:schemeClr val="tx1">
                    <a:lumMod val="75000"/>
                    <a:lumOff val="25000"/>
                  </a:schemeClr>
                </a:solidFill>
                <a:latin typeface="Cambria" panose="02040503050406030204" pitchFamily="18" charset="0"/>
              </a:rPr>
              <a:t> </a:t>
            </a:r>
            <a:r>
              <a:rPr lang="en-US" sz="1600" i="1" dirty="0">
                <a:solidFill>
                  <a:schemeClr val="tx1">
                    <a:lumMod val="75000"/>
                    <a:lumOff val="25000"/>
                  </a:schemeClr>
                </a:solidFill>
                <a:latin typeface="Cambria" panose="02040503050406030204" pitchFamily="18" charset="0"/>
              </a:rPr>
              <a:t>:</a:t>
            </a:r>
            <a:r>
              <a:rPr lang="en-US" sz="1600" i="1" baseline="30000" dirty="0">
                <a:solidFill>
                  <a:schemeClr val="tx1">
                    <a:lumMod val="75000"/>
                    <a:lumOff val="25000"/>
                  </a:schemeClr>
                </a:solidFill>
                <a:latin typeface="Cambria" panose="02040503050406030204" pitchFamily="18" charset="0"/>
              </a:rPr>
              <a:t> </a:t>
            </a:r>
            <a:r>
              <a:rPr lang="en-US" sz="1600" i="1" dirty="0">
                <a:solidFill>
                  <a:schemeClr val="tx1">
                    <a:lumMod val="75000"/>
                    <a:lumOff val="25000"/>
                  </a:schemeClr>
                </a:solidFill>
                <a:latin typeface="Cambria" panose="02040503050406030204" pitchFamily="18" charset="0"/>
              </a:rPr>
              <a:t>nngroup.com/articles/why-you-only-need-to-test-with-5-users</a:t>
            </a:r>
          </a:p>
        </p:txBody>
      </p:sp>
      <p:sp>
        <p:nvSpPr>
          <p:cNvPr id="2" name="Slide Number Placeholder 1">
            <a:extLst>
              <a:ext uri="{FF2B5EF4-FFF2-40B4-BE49-F238E27FC236}">
                <a16:creationId xmlns:a16="http://schemas.microsoft.com/office/drawing/2014/main" id="{B6A141D5-B004-F747-B45B-4052D073864A}"/>
              </a:ext>
            </a:extLst>
          </p:cNvPr>
          <p:cNvSpPr>
            <a:spLocks noGrp="1"/>
          </p:cNvSpPr>
          <p:nvPr>
            <p:ph type="sldNum" sz="quarter" idx="10"/>
          </p:nvPr>
        </p:nvSpPr>
        <p:spPr/>
        <p:txBody>
          <a:bodyPr/>
          <a:lstStyle/>
          <a:p>
            <a:fld id="{234755BD-B4AC-9044-BCE4-27904766F8BB}" type="slidenum">
              <a:rPr lang="en-US" smtClean="0"/>
              <a:pPr/>
              <a:t>19</a:t>
            </a:fld>
            <a:endParaRPr lang="en-US"/>
          </a:p>
        </p:txBody>
      </p:sp>
    </p:spTree>
    <p:extLst>
      <p:ext uri="{BB962C8B-B14F-4D97-AF65-F5344CB8AC3E}">
        <p14:creationId xmlns:p14="http://schemas.microsoft.com/office/powerpoint/2010/main" val="32563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256521-E963-43F7-84ED-F6BB286CF3E6}"/>
              </a:ext>
            </a:extLst>
          </p:cNvPr>
          <p:cNvSpPr>
            <a:spLocks noGrp="1"/>
          </p:cNvSpPr>
          <p:nvPr>
            <p:ph type="title" idx="4294967295"/>
          </p:nvPr>
        </p:nvSpPr>
        <p:spPr>
          <a:xfrm>
            <a:off x="385984" y="206091"/>
            <a:ext cx="3317859" cy="798177"/>
          </a:xfrm>
        </p:spPr>
        <p:txBody>
          <a:bodyPr vert="horz" lIns="0" tIns="45720" rIns="91440" bIns="45720" rtlCol="0" anchor="b" anchorCtr="0">
            <a:noAutofit/>
          </a:bodyPr>
          <a:lstStyle/>
          <a:p>
            <a:r>
              <a:rPr lang="en-US" dirty="0"/>
              <a:t>Intro</a:t>
            </a:r>
          </a:p>
        </p:txBody>
      </p:sp>
      <p:grpSp>
        <p:nvGrpSpPr>
          <p:cNvPr id="9" name="Group 8" descr="Three intersecting circles; one labeled &quot;Good,&quot; one labeled &quot;Cheap,&quot; one labeled &quot;Fast.&quot; ">
            <a:extLst>
              <a:ext uri="{FF2B5EF4-FFF2-40B4-BE49-F238E27FC236}">
                <a16:creationId xmlns:a16="http://schemas.microsoft.com/office/drawing/2014/main" id="{36A44A56-1F4B-42DC-9D99-EF82CF26CFBC}"/>
              </a:ext>
              <a:ext uri="{C183D7F6-B498-43B3-948B-1728B52AA6E4}">
                <adec:decorative xmlns:adec="http://schemas.microsoft.com/office/drawing/2017/decorative" val="0"/>
              </a:ext>
            </a:extLst>
          </p:cNvPr>
          <p:cNvGrpSpPr/>
          <p:nvPr/>
        </p:nvGrpSpPr>
        <p:grpSpPr>
          <a:xfrm>
            <a:off x="3513300" y="1811857"/>
            <a:ext cx="4403191" cy="2972675"/>
            <a:chOff x="4015324" y="1811857"/>
            <a:chExt cx="4403191" cy="2972675"/>
          </a:xfrm>
        </p:grpSpPr>
        <p:sp>
          <p:nvSpPr>
            <p:cNvPr id="10" name="Rectangle 9">
              <a:extLst>
                <a:ext uri="{FF2B5EF4-FFF2-40B4-BE49-F238E27FC236}">
                  <a16:creationId xmlns:a16="http://schemas.microsoft.com/office/drawing/2014/main" id="{ABD45386-9F5F-4D8F-AEE3-5A8871192F7D}"/>
                </a:ext>
                <a:ext uri="{C183D7F6-B498-43B3-948B-1728B52AA6E4}">
                  <adec:decorative xmlns:adec="http://schemas.microsoft.com/office/drawing/2017/decorative" val="1"/>
                </a:ext>
              </a:extLst>
            </p:cNvPr>
            <p:cNvSpPr/>
            <p:nvPr/>
          </p:nvSpPr>
          <p:spPr>
            <a:xfrm>
              <a:off x="5563641" y="1811857"/>
              <a:ext cx="1064715" cy="523220"/>
            </a:xfrm>
            <a:prstGeom prst="rect">
              <a:avLst/>
            </a:prstGeom>
          </p:spPr>
          <p:txBody>
            <a:bodyPr wrap="none">
              <a:spAutoFit/>
            </a:bodyPr>
            <a:lstStyle/>
            <a:p>
              <a:r>
                <a:rPr lang="en-US" sz="2800" dirty="0">
                  <a:latin typeface="Arial" panose="020B0604020202020204" pitchFamily="34" charset="0"/>
                  <a:cs typeface="Arial" panose="020B0604020202020204" pitchFamily="34" charset="0"/>
                </a:rPr>
                <a:t>Good</a:t>
              </a:r>
            </a:p>
          </p:txBody>
        </p:sp>
        <p:sp>
          <p:nvSpPr>
            <p:cNvPr id="11" name="Rectangle 10">
              <a:extLst>
                <a:ext uri="{FF2B5EF4-FFF2-40B4-BE49-F238E27FC236}">
                  <a16:creationId xmlns:a16="http://schemas.microsoft.com/office/drawing/2014/main" id="{F294182C-FCAC-4EF1-9C5F-AE9D6F0D3696}"/>
                </a:ext>
                <a:ext uri="{C183D7F6-B498-43B3-948B-1728B52AA6E4}">
                  <adec:decorative xmlns:adec="http://schemas.microsoft.com/office/drawing/2017/decorative" val="1"/>
                </a:ext>
              </a:extLst>
            </p:cNvPr>
            <p:cNvSpPr/>
            <p:nvPr/>
          </p:nvSpPr>
          <p:spPr>
            <a:xfrm>
              <a:off x="7172661" y="4261312"/>
              <a:ext cx="1245854" cy="523220"/>
            </a:xfrm>
            <a:prstGeom prst="rect">
              <a:avLst/>
            </a:prstGeom>
          </p:spPr>
          <p:txBody>
            <a:bodyPr wrap="none">
              <a:spAutoFit/>
            </a:bodyPr>
            <a:lstStyle/>
            <a:p>
              <a:r>
                <a:rPr lang="en-US" sz="2800" dirty="0">
                  <a:latin typeface="Arial" panose="020B0604020202020204" pitchFamily="34" charset="0"/>
                  <a:cs typeface="Arial" panose="020B0604020202020204" pitchFamily="34" charset="0"/>
                </a:rPr>
                <a:t>Cheap</a:t>
              </a:r>
            </a:p>
          </p:txBody>
        </p:sp>
        <p:sp>
          <p:nvSpPr>
            <p:cNvPr id="12" name="Rectangle 11">
              <a:extLst>
                <a:ext uri="{FF2B5EF4-FFF2-40B4-BE49-F238E27FC236}">
                  <a16:creationId xmlns:a16="http://schemas.microsoft.com/office/drawing/2014/main" id="{AA3F2C3C-C2CE-44A9-A189-6EDAD97EC076}"/>
                </a:ext>
                <a:ext uri="{C183D7F6-B498-43B3-948B-1728B52AA6E4}">
                  <adec:decorative xmlns:adec="http://schemas.microsoft.com/office/drawing/2017/decorative" val="1"/>
                </a:ext>
              </a:extLst>
            </p:cNvPr>
            <p:cNvSpPr/>
            <p:nvPr/>
          </p:nvSpPr>
          <p:spPr>
            <a:xfrm>
              <a:off x="4015324" y="4261312"/>
              <a:ext cx="883575" cy="523220"/>
            </a:xfrm>
            <a:prstGeom prst="rect">
              <a:avLst/>
            </a:prstGeom>
          </p:spPr>
          <p:txBody>
            <a:bodyPr wrap="none">
              <a:spAutoFit/>
            </a:bodyPr>
            <a:lstStyle/>
            <a:p>
              <a:r>
                <a:rPr lang="en-US" sz="2800" dirty="0">
                  <a:latin typeface="Arial" panose="020B0604020202020204" pitchFamily="34" charset="0"/>
                  <a:cs typeface="Arial" panose="020B0604020202020204" pitchFamily="34" charset="0"/>
                </a:rPr>
                <a:t>Fast</a:t>
              </a:r>
            </a:p>
          </p:txBody>
        </p:sp>
      </p:grpSp>
      <p:pic>
        <p:nvPicPr>
          <p:cNvPr id="13" name="Graphic 12" descr="Icon of Dollar Currency sign in the intersection of the Good and Fast venn diagram categories">
            <a:extLst>
              <a:ext uri="{FF2B5EF4-FFF2-40B4-BE49-F238E27FC236}">
                <a16:creationId xmlns:a16="http://schemas.microsoft.com/office/drawing/2014/main" id="{9F86370F-3B0F-4946-976B-A2AB9DB20100}"/>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294159" y="2915077"/>
            <a:ext cx="667512" cy="667512"/>
          </a:xfrm>
          <a:prstGeom prst="rect">
            <a:avLst/>
          </a:prstGeom>
        </p:spPr>
      </p:pic>
      <p:sp>
        <p:nvSpPr>
          <p:cNvPr id="14" name="TextBox 13" descr="Icon of clock in the intersection of the Good and Cheap venn diagram categories">
            <a:extLst>
              <a:ext uri="{FF2B5EF4-FFF2-40B4-BE49-F238E27FC236}">
                <a16:creationId xmlns:a16="http://schemas.microsoft.com/office/drawing/2014/main" id="{CD5379BF-A7EA-4235-9707-69957280E753}"/>
              </a:ext>
            </a:extLst>
          </p:cNvPr>
          <p:cNvSpPr txBox="1"/>
          <p:nvPr/>
        </p:nvSpPr>
        <p:spPr>
          <a:xfrm>
            <a:off x="6128649" y="2778690"/>
            <a:ext cx="676482" cy="923330"/>
          </a:xfrm>
          <a:prstGeom prst="rect">
            <a:avLst/>
          </a:prstGeom>
          <a:noFill/>
        </p:spPr>
        <p:txBody>
          <a:bodyPr wrap="square" rtlCol="0">
            <a:spAutoFit/>
          </a:bodyPr>
          <a:lstStyle/>
          <a:p>
            <a:r>
              <a:rPr lang="en-US" sz="5400" dirty="0">
                <a:solidFill>
                  <a:schemeClr val="accent3"/>
                </a:solidFill>
                <a:latin typeface="Font Awesome 5 Pro Light" panose="02000303000000000000" pitchFamily="2" charset="2"/>
              </a:rPr>
              <a:t></a:t>
            </a:r>
          </a:p>
        </p:txBody>
      </p:sp>
      <p:sp>
        <p:nvSpPr>
          <p:cNvPr id="15" name="TextBox 14" descr="Icon of Trash Can in the intersection of the Fast and Cheap venn diagram categories">
            <a:extLst>
              <a:ext uri="{FF2B5EF4-FFF2-40B4-BE49-F238E27FC236}">
                <a16:creationId xmlns:a16="http://schemas.microsoft.com/office/drawing/2014/main" id="{6DE20CDD-9A9B-4353-9D6B-A3E49EC4BD44}"/>
              </a:ext>
            </a:extLst>
          </p:cNvPr>
          <p:cNvSpPr txBox="1"/>
          <p:nvPr/>
        </p:nvSpPr>
        <p:spPr>
          <a:xfrm>
            <a:off x="5196292" y="4394786"/>
            <a:ext cx="676482" cy="923330"/>
          </a:xfrm>
          <a:prstGeom prst="rect">
            <a:avLst/>
          </a:prstGeom>
          <a:noFill/>
        </p:spPr>
        <p:txBody>
          <a:bodyPr wrap="square" rtlCol="0">
            <a:spAutoFit/>
          </a:bodyPr>
          <a:lstStyle/>
          <a:p>
            <a:r>
              <a:rPr lang="en-US" sz="5400" dirty="0">
                <a:solidFill>
                  <a:schemeClr val="accent3"/>
                </a:solidFill>
                <a:latin typeface="Font Awesome 5 Pro Light" panose="02000303000000000000" pitchFamily="2" charset="2"/>
              </a:rPr>
              <a:t></a:t>
            </a:r>
          </a:p>
        </p:txBody>
      </p:sp>
      <p:grpSp>
        <p:nvGrpSpPr>
          <p:cNvPr id="5" name="Group 4" descr="Venn Diagram of Good, Fast, and Cheap categories overlapping to create 7 categories.">
            <a:extLst>
              <a:ext uri="{FF2B5EF4-FFF2-40B4-BE49-F238E27FC236}">
                <a16:creationId xmlns:a16="http://schemas.microsoft.com/office/drawing/2014/main" id="{689D8B5E-E28E-4D96-99E1-01A0C23693F4}"/>
              </a:ext>
            </a:extLst>
          </p:cNvPr>
          <p:cNvGrpSpPr/>
          <p:nvPr/>
        </p:nvGrpSpPr>
        <p:grpSpPr>
          <a:xfrm>
            <a:off x="2469775" y="444945"/>
            <a:ext cx="6248402" cy="5968109"/>
            <a:chOff x="3189437" y="497899"/>
            <a:chExt cx="6248402" cy="5968109"/>
          </a:xfrm>
        </p:grpSpPr>
        <p:sp>
          <p:nvSpPr>
            <p:cNvPr id="6" name="Oval 5">
              <a:extLst>
                <a:ext uri="{FF2B5EF4-FFF2-40B4-BE49-F238E27FC236}">
                  <a16:creationId xmlns:a16="http://schemas.microsoft.com/office/drawing/2014/main" id="{D0800A4D-EE1F-4FA8-9C1D-39BA6EC226D7}"/>
                </a:ext>
                <a:ext uri="{C183D7F6-B498-43B3-948B-1728B52AA6E4}">
                  <adec:decorative xmlns:adec="http://schemas.microsoft.com/office/drawing/2017/decorative" val="1"/>
                </a:ext>
              </a:extLst>
            </p:cNvPr>
            <p:cNvSpPr/>
            <p:nvPr/>
          </p:nvSpPr>
          <p:spPr>
            <a:xfrm>
              <a:off x="3189437" y="2685744"/>
              <a:ext cx="3780264" cy="3780264"/>
            </a:xfrm>
            <a:prstGeom prst="ellipse">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D310788-97A5-4697-9272-83B4432D1B51}"/>
                </a:ext>
                <a:ext uri="{C183D7F6-B498-43B3-948B-1728B52AA6E4}">
                  <adec:decorative xmlns:adec="http://schemas.microsoft.com/office/drawing/2017/decorative" val="1"/>
                </a:ext>
              </a:extLst>
            </p:cNvPr>
            <p:cNvSpPr/>
            <p:nvPr/>
          </p:nvSpPr>
          <p:spPr>
            <a:xfrm>
              <a:off x="4423505" y="497899"/>
              <a:ext cx="3780264" cy="3780264"/>
            </a:xfrm>
            <a:prstGeom prst="ellipse">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99CFE85-10DD-47FC-9D3F-A440892DE285}"/>
                </a:ext>
                <a:ext uri="{C183D7F6-B498-43B3-948B-1728B52AA6E4}">
                  <adec:decorative xmlns:adec="http://schemas.microsoft.com/office/drawing/2017/decorative" val="1"/>
                </a:ext>
              </a:extLst>
            </p:cNvPr>
            <p:cNvSpPr/>
            <p:nvPr/>
          </p:nvSpPr>
          <p:spPr>
            <a:xfrm>
              <a:off x="5657575" y="2685744"/>
              <a:ext cx="3780264" cy="3780264"/>
            </a:xfrm>
            <a:prstGeom prst="ellipse">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a:extLst>
              <a:ext uri="{FF2B5EF4-FFF2-40B4-BE49-F238E27FC236}">
                <a16:creationId xmlns:a16="http://schemas.microsoft.com/office/drawing/2014/main" id="{2F7C79B1-B66E-F54C-9547-41926CFB32E9}"/>
              </a:ext>
            </a:extLst>
          </p:cNvPr>
          <p:cNvSpPr>
            <a:spLocks noGrp="1"/>
          </p:cNvSpPr>
          <p:nvPr>
            <p:ph type="sldNum" sz="quarter" idx="11"/>
          </p:nvPr>
        </p:nvSpPr>
        <p:spPr/>
        <p:txBody>
          <a:bodyPr/>
          <a:lstStyle/>
          <a:p>
            <a:fld id="{234755BD-B4AC-9044-BCE4-27904766F8BB}" type="slidenum">
              <a:rPr lang="en-US" smtClean="0">
                <a:solidFill>
                  <a:srgbClr val="8B8B8B"/>
                </a:solidFill>
              </a:rPr>
              <a:pPr/>
              <a:t>2</a:t>
            </a:fld>
            <a:endParaRPr lang="en-US">
              <a:solidFill>
                <a:srgbClr val="8B8B8B"/>
              </a:solidFill>
            </a:endParaRPr>
          </a:p>
        </p:txBody>
      </p:sp>
    </p:spTree>
    <p:extLst>
      <p:ext uri="{BB962C8B-B14F-4D97-AF65-F5344CB8AC3E}">
        <p14:creationId xmlns:p14="http://schemas.microsoft.com/office/powerpoint/2010/main" val="4093960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EFAE4-7A0B-F342-B7BE-2B60A3DA13D0}"/>
              </a:ext>
            </a:extLst>
          </p:cNvPr>
          <p:cNvSpPr>
            <a:spLocks noGrp="1"/>
          </p:cNvSpPr>
          <p:nvPr>
            <p:ph type="title"/>
          </p:nvPr>
        </p:nvSpPr>
        <p:spPr>
          <a:xfrm>
            <a:off x="912570" y="349506"/>
            <a:ext cx="9256665" cy="798177"/>
          </a:xfrm>
        </p:spPr>
        <p:txBody>
          <a:bodyPr/>
          <a:lstStyle/>
          <a:p>
            <a:r>
              <a:rPr lang="en-US" dirty="0"/>
              <a:t>(Avoid the) </a:t>
            </a:r>
            <a:r>
              <a:rPr lang="en-US" i="1" dirty="0"/>
              <a:t>Paperwork reduction act</a:t>
            </a:r>
          </a:p>
        </p:txBody>
      </p:sp>
      <p:pic>
        <p:nvPicPr>
          <p:cNvPr id="4" name="Picture 3" descr="Picture of the Paperwork Reduction Act process, criteria, and activities. Process: PRA is 60 days for public comment and 30 days for register notice and OMB approval. 5 days for Fast track, and Exempt has no PRA implications. Criteria: Fast Track criteria are to improve services, voluntary participation, low burden, no statistical rigor, and private results. Exempt are direct observation, general solicitations, under 10 users, public meetings, unique follow-up, and OMB designated. Activities: For Fast-track are comment cards, focus groups, satisfaction surveys, survey testing, and online surveys. Exempt are subscriptions, Wikis, rating &amp; ranking, contests, customization, and usability testing.">
            <a:extLst>
              <a:ext uri="{FF2B5EF4-FFF2-40B4-BE49-F238E27FC236}">
                <a16:creationId xmlns:a16="http://schemas.microsoft.com/office/drawing/2014/main" id="{2F2439B8-4FEB-2346-99A4-5BA994C47800}"/>
              </a:ext>
            </a:extLst>
          </p:cNvPr>
          <p:cNvPicPr/>
          <p:nvPr/>
        </p:nvPicPr>
        <p:blipFill rotWithShape="1">
          <a:blip r:embed="rId3">
            <a:extLst>
              <a:ext uri="{28A0092B-C50C-407E-A947-70E740481C1C}">
                <a14:useLocalDpi xmlns:a14="http://schemas.microsoft.com/office/drawing/2010/main" val="0"/>
              </a:ext>
            </a:extLst>
          </a:blip>
          <a:srcRect t="6532"/>
          <a:stretch/>
        </p:blipFill>
        <p:spPr>
          <a:xfrm>
            <a:off x="2895600" y="1449283"/>
            <a:ext cx="6400800" cy="5059211"/>
          </a:xfrm>
          <a:prstGeom prst="rect">
            <a:avLst/>
          </a:prstGeom>
        </p:spPr>
      </p:pic>
      <p:sp>
        <p:nvSpPr>
          <p:cNvPr id="2" name="Slide Number Placeholder 1">
            <a:extLst>
              <a:ext uri="{FF2B5EF4-FFF2-40B4-BE49-F238E27FC236}">
                <a16:creationId xmlns:a16="http://schemas.microsoft.com/office/drawing/2014/main" id="{34F8B932-EA61-E64A-879D-2E4C54C647CE}"/>
              </a:ext>
            </a:extLst>
          </p:cNvPr>
          <p:cNvSpPr>
            <a:spLocks noGrp="1"/>
          </p:cNvSpPr>
          <p:nvPr>
            <p:ph type="sldNum" sz="quarter" idx="4"/>
          </p:nvPr>
        </p:nvSpPr>
        <p:spPr/>
        <p:txBody>
          <a:bodyPr/>
          <a:lstStyle/>
          <a:p>
            <a:fld id="{234755BD-B4AC-9044-BCE4-27904766F8BB}" type="slidenum">
              <a:rPr lang="en-US" smtClean="0"/>
              <a:pPr/>
              <a:t>20</a:t>
            </a:fld>
            <a:endParaRPr lang="en-US"/>
          </a:p>
        </p:txBody>
      </p:sp>
    </p:spTree>
    <p:extLst>
      <p:ext uri="{BB962C8B-B14F-4D97-AF65-F5344CB8AC3E}">
        <p14:creationId xmlns:p14="http://schemas.microsoft.com/office/powerpoint/2010/main" val="673984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EFAE4-7A0B-F342-B7BE-2B60A3DA13D0}"/>
              </a:ext>
            </a:extLst>
          </p:cNvPr>
          <p:cNvSpPr>
            <a:spLocks noGrp="1"/>
          </p:cNvSpPr>
          <p:nvPr>
            <p:ph type="title"/>
          </p:nvPr>
        </p:nvSpPr>
        <p:spPr>
          <a:xfrm>
            <a:off x="912570" y="349506"/>
            <a:ext cx="9256665" cy="798177"/>
          </a:xfrm>
        </p:spPr>
        <p:txBody>
          <a:bodyPr/>
          <a:lstStyle/>
          <a:p>
            <a:r>
              <a:rPr lang="en-US" dirty="0"/>
              <a:t>(build) user testing pools</a:t>
            </a:r>
          </a:p>
        </p:txBody>
      </p:sp>
      <p:pic>
        <p:nvPicPr>
          <p:cNvPr id="7" name="Picture 6" descr="Picture of a NASA training pool for retrieving astronauts who have landed from a capsule spacecraft.">
            <a:extLst>
              <a:ext uri="{FF2B5EF4-FFF2-40B4-BE49-F238E27FC236}">
                <a16:creationId xmlns:a16="http://schemas.microsoft.com/office/drawing/2014/main" id="{80392653-1D8D-3446-AAF9-DF895E41A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982" y="1712889"/>
            <a:ext cx="6646035" cy="4430690"/>
          </a:xfrm>
          <a:prstGeom prst="rect">
            <a:avLst/>
          </a:prstGeom>
        </p:spPr>
      </p:pic>
      <p:sp>
        <p:nvSpPr>
          <p:cNvPr id="2" name="Slide Number Placeholder 1">
            <a:extLst>
              <a:ext uri="{FF2B5EF4-FFF2-40B4-BE49-F238E27FC236}">
                <a16:creationId xmlns:a16="http://schemas.microsoft.com/office/drawing/2014/main" id="{34F8B932-EA61-E64A-879D-2E4C54C647CE}"/>
              </a:ext>
            </a:extLst>
          </p:cNvPr>
          <p:cNvSpPr>
            <a:spLocks noGrp="1"/>
          </p:cNvSpPr>
          <p:nvPr>
            <p:ph type="sldNum" sz="quarter" idx="4"/>
          </p:nvPr>
        </p:nvSpPr>
        <p:spPr/>
        <p:txBody>
          <a:bodyPr/>
          <a:lstStyle/>
          <a:p>
            <a:fld id="{234755BD-B4AC-9044-BCE4-27904766F8BB}" type="slidenum">
              <a:rPr lang="en-US" smtClean="0"/>
              <a:pPr/>
              <a:t>21</a:t>
            </a:fld>
            <a:endParaRPr lang="en-US"/>
          </a:p>
        </p:txBody>
      </p:sp>
    </p:spTree>
    <p:extLst>
      <p:ext uri="{BB962C8B-B14F-4D97-AF65-F5344CB8AC3E}">
        <p14:creationId xmlns:p14="http://schemas.microsoft.com/office/powerpoint/2010/main" val="508364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EFAE4-7A0B-F342-B7BE-2B60A3DA13D0}"/>
              </a:ext>
            </a:extLst>
          </p:cNvPr>
          <p:cNvSpPr>
            <a:spLocks noGrp="1"/>
          </p:cNvSpPr>
          <p:nvPr>
            <p:ph type="title"/>
          </p:nvPr>
        </p:nvSpPr>
        <p:spPr>
          <a:xfrm>
            <a:off x="912570" y="349506"/>
            <a:ext cx="9256665" cy="798177"/>
          </a:xfrm>
        </p:spPr>
        <p:txBody>
          <a:bodyPr/>
          <a:lstStyle/>
          <a:p>
            <a:r>
              <a:rPr lang="en-US" dirty="0"/>
              <a:t>(Do) virtual testing</a:t>
            </a:r>
          </a:p>
        </p:txBody>
      </p:sp>
      <p:pic>
        <p:nvPicPr>
          <p:cNvPr id="5" name="Picture 4" descr="Microsoft Teams logo">
            <a:extLst>
              <a:ext uri="{FF2B5EF4-FFF2-40B4-BE49-F238E27FC236}">
                <a16:creationId xmlns:a16="http://schemas.microsoft.com/office/drawing/2014/main" id="{99F96107-B4AE-E14D-9CDD-DF1EB5F3E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750" y="2030212"/>
            <a:ext cx="4978499" cy="3757358"/>
          </a:xfrm>
          <a:prstGeom prst="rect">
            <a:avLst/>
          </a:prstGeom>
        </p:spPr>
      </p:pic>
      <p:sp>
        <p:nvSpPr>
          <p:cNvPr id="2" name="Slide Number Placeholder 1">
            <a:extLst>
              <a:ext uri="{FF2B5EF4-FFF2-40B4-BE49-F238E27FC236}">
                <a16:creationId xmlns:a16="http://schemas.microsoft.com/office/drawing/2014/main" id="{34F8B932-EA61-E64A-879D-2E4C54C647CE}"/>
              </a:ext>
            </a:extLst>
          </p:cNvPr>
          <p:cNvSpPr>
            <a:spLocks noGrp="1"/>
          </p:cNvSpPr>
          <p:nvPr>
            <p:ph type="sldNum" sz="quarter" idx="4"/>
          </p:nvPr>
        </p:nvSpPr>
        <p:spPr/>
        <p:txBody>
          <a:bodyPr/>
          <a:lstStyle/>
          <a:p>
            <a:fld id="{234755BD-B4AC-9044-BCE4-27904766F8BB}" type="slidenum">
              <a:rPr lang="en-US" smtClean="0"/>
              <a:pPr/>
              <a:t>22</a:t>
            </a:fld>
            <a:endParaRPr lang="en-US"/>
          </a:p>
        </p:txBody>
      </p:sp>
    </p:spTree>
    <p:extLst>
      <p:ext uri="{BB962C8B-B14F-4D97-AF65-F5344CB8AC3E}">
        <p14:creationId xmlns:p14="http://schemas.microsoft.com/office/powerpoint/2010/main" val="801570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EFAE4-7A0B-F342-B7BE-2B60A3DA13D0}"/>
              </a:ext>
            </a:extLst>
          </p:cNvPr>
          <p:cNvSpPr>
            <a:spLocks noGrp="1"/>
          </p:cNvSpPr>
          <p:nvPr>
            <p:ph type="title"/>
          </p:nvPr>
        </p:nvSpPr>
        <p:spPr/>
        <p:txBody>
          <a:bodyPr/>
          <a:lstStyle/>
          <a:p>
            <a:r>
              <a:rPr lang="en-US" dirty="0"/>
              <a:t>Make it a habit (every time)</a:t>
            </a:r>
          </a:p>
        </p:txBody>
      </p:sp>
      <p:pic>
        <p:nvPicPr>
          <p:cNvPr id="5" name="Picture 4" descr="Movie poster for the Hobbit, an unexpected journey, featuring Bilbo Baggins with the sword Sting.">
            <a:extLst>
              <a:ext uri="{FF2B5EF4-FFF2-40B4-BE49-F238E27FC236}">
                <a16:creationId xmlns:a16="http://schemas.microsoft.com/office/drawing/2014/main" id="{E6B820C8-D741-E742-89AC-FDBE97922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632397"/>
            <a:ext cx="4572000" cy="4572000"/>
          </a:xfrm>
          <a:prstGeom prst="rect">
            <a:avLst/>
          </a:prstGeom>
        </p:spPr>
      </p:pic>
      <p:sp>
        <p:nvSpPr>
          <p:cNvPr id="2" name="Slide Number Placeholder 1">
            <a:extLst>
              <a:ext uri="{FF2B5EF4-FFF2-40B4-BE49-F238E27FC236}">
                <a16:creationId xmlns:a16="http://schemas.microsoft.com/office/drawing/2014/main" id="{34F8B932-EA61-E64A-879D-2E4C54C647CE}"/>
              </a:ext>
            </a:extLst>
          </p:cNvPr>
          <p:cNvSpPr>
            <a:spLocks noGrp="1"/>
          </p:cNvSpPr>
          <p:nvPr>
            <p:ph type="sldNum" sz="quarter" idx="4"/>
          </p:nvPr>
        </p:nvSpPr>
        <p:spPr/>
        <p:txBody>
          <a:bodyPr/>
          <a:lstStyle/>
          <a:p>
            <a:fld id="{234755BD-B4AC-9044-BCE4-27904766F8BB}" type="slidenum">
              <a:rPr lang="en-US" smtClean="0"/>
              <a:pPr/>
              <a:t>23</a:t>
            </a:fld>
            <a:endParaRPr lang="en-US"/>
          </a:p>
        </p:txBody>
      </p:sp>
    </p:spTree>
    <p:extLst>
      <p:ext uri="{BB962C8B-B14F-4D97-AF65-F5344CB8AC3E}">
        <p14:creationId xmlns:p14="http://schemas.microsoft.com/office/powerpoint/2010/main" val="3614073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B996-E7CC-0648-97B2-3D3135B17D2A}"/>
              </a:ext>
            </a:extLst>
          </p:cNvPr>
          <p:cNvSpPr>
            <a:spLocks noGrp="1"/>
          </p:cNvSpPr>
          <p:nvPr>
            <p:ph type="title"/>
          </p:nvPr>
        </p:nvSpPr>
        <p:spPr/>
        <p:txBody>
          <a:bodyPr/>
          <a:lstStyle/>
          <a:p>
            <a:r>
              <a:rPr lang="en-US" dirty="0">
                <a:latin typeface="Arial Narrow" panose="020B0604020202020204" pitchFamily="34" charset="0"/>
                <a:cs typeface="Arial Narrow" panose="020B0604020202020204" pitchFamily="34" charset="0"/>
              </a:rPr>
              <a:t>Questions?</a:t>
            </a:r>
          </a:p>
        </p:txBody>
      </p:sp>
      <p:sp>
        <p:nvSpPr>
          <p:cNvPr id="3" name="Slide Number Placeholder 2">
            <a:extLst>
              <a:ext uri="{FF2B5EF4-FFF2-40B4-BE49-F238E27FC236}">
                <a16:creationId xmlns:a16="http://schemas.microsoft.com/office/drawing/2014/main" id="{C4C0D19B-2FFF-AF47-9CC4-230178171B8B}"/>
              </a:ext>
            </a:extLst>
          </p:cNvPr>
          <p:cNvSpPr>
            <a:spLocks noGrp="1"/>
          </p:cNvSpPr>
          <p:nvPr>
            <p:ph type="sldNum" sz="quarter" idx="10"/>
          </p:nvPr>
        </p:nvSpPr>
        <p:spPr/>
        <p:txBody>
          <a:bodyPr/>
          <a:lstStyle/>
          <a:p>
            <a:fld id="{234755BD-B4AC-9044-BCE4-27904766F8BB}" type="slidenum">
              <a:rPr lang="en-US" smtClean="0"/>
              <a:pPr/>
              <a:t>24</a:t>
            </a:fld>
            <a:endParaRPr lang="en-US"/>
          </a:p>
        </p:txBody>
      </p:sp>
    </p:spTree>
    <p:extLst>
      <p:ext uri="{BB962C8B-B14F-4D97-AF65-F5344CB8AC3E}">
        <p14:creationId xmlns:p14="http://schemas.microsoft.com/office/powerpoint/2010/main" val="273516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B25906-8771-3146-ADDA-8952D59F7E2A}"/>
              </a:ext>
            </a:extLst>
          </p:cNvPr>
          <p:cNvSpPr>
            <a:spLocks noGrp="1"/>
          </p:cNvSpPr>
          <p:nvPr>
            <p:ph type="title"/>
          </p:nvPr>
        </p:nvSpPr>
        <p:spPr/>
        <p:txBody>
          <a:bodyPr/>
          <a:lstStyle/>
          <a:p>
            <a:r>
              <a:rPr lang="en-US" dirty="0"/>
              <a:t>Agenda</a:t>
            </a:r>
          </a:p>
        </p:txBody>
      </p:sp>
      <p:sp>
        <p:nvSpPr>
          <p:cNvPr id="4" name="TextBox 3">
            <a:extLst>
              <a:ext uri="{FF2B5EF4-FFF2-40B4-BE49-F238E27FC236}">
                <a16:creationId xmlns:a16="http://schemas.microsoft.com/office/drawing/2014/main" id="{F6A8CFB9-00C1-8D4A-90CD-D7C94394A37A}"/>
              </a:ext>
            </a:extLst>
          </p:cNvPr>
          <p:cNvSpPr txBox="1"/>
          <p:nvPr/>
        </p:nvSpPr>
        <p:spPr>
          <a:xfrm>
            <a:off x="853579" y="1873046"/>
            <a:ext cx="10325700" cy="3653372"/>
          </a:xfrm>
          <a:prstGeom prst="rect">
            <a:avLst/>
          </a:prstGeom>
          <a:noFill/>
        </p:spPr>
        <p:txBody>
          <a:bodyPr wrap="square" rtlCol="0">
            <a:spAutoFit/>
          </a:bodyPr>
          <a:lstStyle/>
          <a:p>
            <a:pPr>
              <a:lnSpc>
                <a:spcPct val="170000"/>
              </a:lnSpc>
            </a:pPr>
            <a:r>
              <a:rPr lang="en-US" sz="2800" b="1" spc="150" dirty="0">
                <a:solidFill>
                  <a:schemeClr val="accent2"/>
                </a:solidFill>
                <a:latin typeface="Arial Narrow" panose="020B0604020202020204" pitchFamily="34" charset="0"/>
                <a:cs typeface="Arial Narrow" panose="020B0604020202020204" pitchFamily="34" charset="0"/>
              </a:rPr>
              <a:t>01</a:t>
            </a:r>
            <a:r>
              <a:rPr lang="en-US" sz="2800" dirty="0"/>
              <a:t> 	</a:t>
            </a:r>
            <a:r>
              <a:rPr lang="en-US" sz="2800" dirty="0">
                <a:solidFill>
                  <a:schemeClr val="bg1"/>
                </a:solidFill>
                <a:latin typeface="Cambria" panose="02040503050406030204" pitchFamily="18" charset="0"/>
              </a:rPr>
              <a:t>Good(er) on a Deadline</a:t>
            </a:r>
          </a:p>
          <a:p>
            <a:pPr>
              <a:lnSpc>
                <a:spcPct val="170000"/>
              </a:lnSpc>
            </a:pPr>
            <a:r>
              <a:rPr lang="en-US" sz="2800" b="1" dirty="0">
                <a:solidFill>
                  <a:schemeClr val="accent2"/>
                </a:solidFill>
                <a:latin typeface="Arial Narrow" panose="020B0604020202020204" pitchFamily="34" charset="0"/>
                <a:cs typeface="Arial Narrow" panose="020B0604020202020204" pitchFamily="34" charset="0"/>
              </a:rPr>
              <a:t>02</a:t>
            </a:r>
            <a:r>
              <a:rPr lang="en-US" sz="2800" dirty="0">
                <a:solidFill>
                  <a:schemeClr val="accent2"/>
                </a:solidFill>
              </a:rPr>
              <a:t> </a:t>
            </a:r>
            <a:r>
              <a:rPr lang="en-US" sz="2800" dirty="0"/>
              <a:t>	</a:t>
            </a:r>
            <a:r>
              <a:rPr lang="en-US" sz="2800" dirty="0">
                <a:solidFill>
                  <a:schemeClr val="bg1"/>
                </a:solidFill>
                <a:latin typeface="Cambria" panose="02040503050406030204" pitchFamily="18" charset="0"/>
              </a:rPr>
              <a:t>Fast(er) on a Deadline</a:t>
            </a:r>
          </a:p>
          <a:p>
            <a:pPr>
              <a:lnSpc>
                <a:spcPct val="170000"/>
              </a:lnSpc>
            </a:pPr>
            <a:r>
              <a:rPr lang="en-US" sz="2800" b="1" dirty="0">
                <a:solidFill>
                  <a:schemeClr val="accent2"/>
                </a:solidFill>
                <a:latin typeface="Arial Narrow" panose="020B0604020202020204" pitchFamily="34" charset="0"/>
                <a:cs typeface="Arial Narrow" panose="020B0604020202020204" pitchFamily="34" charset="0"/>
              </a:rPr>
              <a:t>03</a:t>
            </a:r>
            <a:r>
              <a:rPr lang="en-US" sz="2800" dirty="0"/>
              <a:t> 	</a:t>
            </a:r>
            <a:r>
              <a:rPr lang="en-US" sz="2800" dirty="0">
                <a:solidFill>
                  <a:schemeClr val="bg1"/>
                </a:solidFill>
                <a:latin typeface="Cambria" panose="02040503050406030204" pitchFamily="18" charset="0"/>
              </a:rPr>
              <a:t>Cheap(er) on a Deadline</a:t>
            </a:r>
          </a:p>
          <a:p>
            <a:pPr>
              <a:lnSpc>
                <a:spcPct val="170000"/>
              </a:lnSpc>
            </a:pPr>
            <a:r>
              <a:rPr lang="en-US" sz="2800" b="1" dirty="0">
                <a:solidFill>
                  <a:schemeClr val="accent2"/>
                </a:solidFill>
                <a:latin typeface="Arial Narrow" panose="020B0604020202020204" pitchFamily="34" charset="0"/>
                <a:cs typeface="Arial Narrow" panose="020B0604020202020204" pitchFamily="34" charset="0"/>
              </a:rPr>
              <a:t>04</a:t>
            </a:r>
            <a:r>
              <a:rPr lang="en-US" sz="2800" dirty="0"/>
              <a:t> 	</a:t>
            </a:r>
            <a:r>
              <a:rPr lang="en-US" sz="2800" dirty="0">
                <a:solidFill>
                  <a:schemeClr val="bg1"/>
                </a:solidFill>
                <a:latin typeface="Cambria" panose="02040503050406030204" pitchFamily="18" charset="0"/>
              </a:rPr>
              <a:t>Okay, but How? (Quick!)</a:t>
            </a:r>
          </a:p>
          <a:p>
            <a:pPr>
              <a:lnSpc>
                <a:spcPct val="170000"/>
              </a:lnSpc>
            </a:pPr>
            <a:endParaRPr lang="en-US" sz="2800" dirty="0">
              <a:solidFill>
                <a:schemeClr val="bg1"/>
              </a:solidFill>
              <a:latin typeface="Cambria" panose="02040503050406030204" pitchFamily="18" charset="0"/>
            </a:endParaRPr>
          </a:p>
        </p:txBody>
      </p:sp>
      <p:sp>
        <p:nvSpPr>
          <p:cNvPr id="5" name="TextBox 4">
            <a:extLst>
              <a:ext uri="{FF2B5EF4-FFF2-40B4-BE49-F238E27FC236}">
                <a16:creationId xmlns:a16="http://schemas.microsoft.com/office/drawing/2014/main" id="{E9B1A0E3-E714-9946-A4DF-AA1630AA0D4B}"/>
              </a:ext>
              <a:ext uri="{C183D7F6-B498-43B3-948B-1728B52AA6E4}">
                <adec:decorative xmlns:adec="http://schemas.microsoft.com/office/drawing/2017/decorative" val="1"/>
              </a:ext>
            </a:extLst>
          </p:cNvPr>
          <p:cNvSpPr txBox="1"/>
          <p:nvPr/>
        </p:nvSpPr>
        <p:spPr>
          <a:xfrm>
            <a:off x="853579" y="1873046"/>
            <a:ext cx="10325700" cy="2920864"/>
          </a:xfrm>
          <a:prstGeom prst="rect">
            <a:avLst/>
          </a:prstGeom>
          <a:noFill/>
        </p:spPr>
        <p:txBody>
          <a:bodyPr wrap="square" rtlCol="0">
            <a:spAutoFit/>
          </a:bodyPr>
          <a:lstStyle/>
          <a:p>
            <a:pPr>
              <a:lnSpc>
                <a:spcPct val="170000"/>
              </a:lnSpc>
            </a:pPr>
            <a:r>
              <a:rPr lang="en-US" sz="2800" b="1" spc="150" dirty="0">
                <a:solidFill>
                  <a:schemeClr val="accent2"/>
                </a:solidFill>
                <a:latin typeface="Arial Narrow" panose="020B0604020202020204" pitchFamily="34" charset="0"/>
                <a:cs typeface="Arial Narrow" panose="020B0604020202020204" pitchFamily="34" charset="0"/>
              </a:rPr>
              <a:t>01</a:t>
            </a:r>
            <a:r>
              <a:rPr lang="en-US" sz="2800" dirty="0"/>
              <a:t> 	</a:t>
            </a:r>
            <a:r>
              <a:rPr lang="en-US" sz="2800" dirty="0">
                <a:solidFill>
                  <a:schemeClr val="bg1"/>
                </a:solidFill>
                <a:latin typeface="Cambria" panose="02040503050406030204" pitchFamily="18" charset="0"/>
              </a:rPr>
              <a:t>Good</a:t>
            </a:r>
          </a:p>
          <a:p>
            <a:pPr>
              <a:lnSpc>
                <a:spcPct val="170000"/>
              </a:lnSpc>
            </a:pPr>
            <a:r>
              <a:rPr lang="en-US" sz="2800" b="1" dirty="0">
                <a:solidFill>
                  <a:schemeClr val="accent2"/>
                </a:solidFill>
                <a:latin typeface="Arial Narrow" panose="020B0604020202020204" pitchFamily="34" charset="0"/>
                <a:cs typeface="Arial Narrow" panose="020B0604020202020204" pitchFamily="34" charset="0"/>
              </a:rPr>
              <a:t>02</a:t>
            </a:r>
            <a:r>
              <a:rPr lang="en-US" sz="2800" dirty="0">
                <a:solidFill>
                  <a:schemeClr val="accent2"/>
                </a:solidFill>
              </a:rPr>
              <a:t> </a:t>
            </a:r>
            <a:r>
              <a:rPr lang="en-US" sz="2800" dirty="0"/>
              <a:t>	</a:t>
            </a:r>
            <a:r>
              <a:rPr lang="en-US" sz="2800" dirty="0">
                <a:solidFill>
                  <a:schemeClr val="bg1"/>
                </a:solidFill>
                <a:latin typeface="Cambria" panose="02040503050406030204" pitchFamily="18" charset="0"/>
              </a:rPr>
              <a:t>Fast</a:t>
            </a:r>
          </a:p>
          <a:p>
            <a:pPr>
              <a:lnSpc>
                <a:spcPct val="170000"/>
              </a:lnSpc>
            </a:pPr>
            <a:r>
              <a:rPr lang="en-US" sz="2800" b="1" dirty="0">
                <a:solidFill>
                  <a:schemeClr val="accent2"/>
                </a:solidFill>
                <a:latin typeface="Arial Narrow" panose="020B0604020202020204" pitchFamily="34" charset="0"/>
                <a:cs typeface="Arial Narrow" panose="020B0604020202020204" pitchFamily="34" charset="0"/>
              </a:rPr>
              <a:t>03</a:t>
            </a:r>
            <a:r>
              <a:rPr lang="en-US" sz="2800" dirty="0"/>
              <a:t> 	</a:t>
            </a:r>
            <a:r>
              <a:rPr lang="en-US" sz="2800" dirty="0">
                <a:solidFill>
                  <a:schemeClr val="bg1"/>
                </a:solidFill>
                <a:latin typeface="Cambria" panose="02040503050406030204" pitchFamily="18" charset="0"/>
              </a:rPr>
              <a:t>Cheap</a:t>
            </a:r>
          </a:p>
          <a:p>
            <a:pPr>
              <a:lnSpc>
                <a:spcPct val="170000"/>
              </a:lnSpc>
            </a:pPr>
            <a:r>
              <a:rPr lang="en-US" sz="2800" b="1" dirty="0">
                <a:solidFill>
                  <a:schemeClr val="accent2"/>
                </a:solidFill>
                <a:latin typeface="Arial Narrow" panose="020B0604020202020204" pitchFamily="34" charset="0"/>
                <a:cs typeface="Arial Narrow" panose="020B0604020202020204" pitchFamily="34" charset="0"/>
              </a:rPr>
              <a:t>04</a:t>
            </a:r>
            <a:r>
              <a:rPr lang="en-US" sz="2800" dirty="0"/>
              <a:t> 	</a:t>
            </a:r>
            <a:r>
              <a:rPr lang="en-US" sz="2800" dirty="0">
                <a:solidFill>
                  <a:schemeClr val="bg1"/>
                </a:solidFill>
                <a:latin typeface="Cambria" panose="02040503050406030204" pitchFamily="18" charset="0"/>
              </a:rPr>
              <a:t>Okay, but How?</a:t>
            </a:r>
          </a:p>
        </p:txBody>
      </p:sp>
      <p:sp>
        <p:nvSpPr>
          <p:cNvPr id="2" name="Slide Number Placeholder 1">
            <a:extLst>
              <a:ext uri="{FF2B5EF4-FFF2-40B4-BE49-F238E27FC236}">
                <a16:creationId xmlns:a16="http://schemas.microsoft.com/office/drawing/2014/main" id="{49CDCD82-D7F9-E642-AA8B-B05519002533}"/>
              </a:ext>
            </a:extLst>
          </p:cNvPr>
          <p:cNvSpPr>
            <a:spLocks noGrp="1"/>
          </p:cNvSpPr>
          <p:nvPr>
            <p:ph type="sldNum" sz="quarter" idx="10"/>
          </p:nvPr>
        </p:nvSpPr>
        <p:spPr/>
        <p:txBody>
          <a:bodyPr/>
          <a:lstStyle/>
          <a:p>
            <a:fld id="{234755BD-B4AC-9044-BCE4-27904766F8BB}" type="slidenum">
              <a:rPr lang="en-US" smtClean="0">
                <a:solidFill>
                  <a:srgbClr val="FFFFFE"/>
                </a:solidFill>
              </a:rPr>
              <a:pPr/>
              <a:t>3</a:t>
            </a:fld>
            <a:endParaRPr lang="en-US">
              <a:solidFill>
                <a:srgbClr val="FFFFFE"/>
              </a:solidFill>
            </a:endParaRPr>
          </a:p>
        </p:txBody>
      </p:sp>
    </p:spTree>
    <p:extLst>
      <p:ext uri="{BB962C8B-B14F-4D97-AF65-F5344CB8AC3E}">
        <p14:creationId xmlns:p14="http://schemas.microsoft.com/office/powerpoint/2010/main" val="231924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B996-E7CC-0648-97B2-3D3135B17D2A}"/>
              </a:ext>
            </a:extLst>
          </p:cNvPr>
          <p:cNvSpPr>
            <a:spLocks noGrp="1"/>
          </p:cNvSpPr>
          <p:nvPr>
            <p:ph type="title"/>
          </p:nvPr>
        </p:nvSpPr>
        <p:spPr/>
        <p:txBody>
          <a:bodyPr/>
          <a:lstStyle/>
          <a:p>
            <a:r>
              <a:rPr lang="en-US" dirty="0">
                <a:latin typeface="Arial Narrow" panose="020B0604020202020204" pitchFamily="34" charset="0"/>
                <a:cs typeface="Arial Narrow" panose="020B0604020202020204" pitchFamily="34" charset="0"/>
              </a:rPr>
              <a:t>Good(er) on a deadline</a:t>
            </a:r>
          </a:p>
        </p:txBody>
      </p:sp>
      <p:sp>
        <p:nvSpPr>
          <p:cNvPr id="3" name="Slide Number Placeholder 2">
            <a:extLst>
              <a:ext uri="{FF2B5EF4-FFF2-40B4-BE49-F238E27FC236}">
                <a16:creationId xmlns:a16="http://schemas.microsoft.com/office/drawing/2014/main" id="{C4C0D19B-2FFF-AF47-9CC4-230178171B8B}"/>
              </a:ext>
            </a:extLst>
          </p:cNvPr>
          <p:cNvSpPr>
            <a:spLocks noGrp="1"/>
          </p:cNvSpPr>
          <p:nvPr>
            <p:ph type="sldNum" sz="quarter" idx="10"/>
          </p:nvPr>
        </p:nvSpPr>
        <p:spPr/>
        <p:txBody>
          <a:bodyPr/>
          <a:lstStyle/>
          <a:p>
            <a:fld id="{234755BD-B4AC-9044-BCE4-27904766F8BB}" type="slidenum">
              <a:rPr lang="en-US" smtClean="0"/>
              <a:pPr/>
              <a:t>4</a:t>
            </a:fld>
            <a:endParaRPr lang="en-US"/>
          </a:p>
        </p:txBody>
      </p:sp>
    </p:spTree>
    <p:extLst>
      <p:ext uri="{BB962C8B-B14F-4D97-AF65-F5344CB8AC3E}">
        <p14:creationId xmlns:p14="http://schemas.microsoft.com/office/powerpoint/2010/main" val="398142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D2CDC9-5941-4B57-B7C5-23525055B6ED}"/>
              </a:ext>
            </a:extLst>
          </p:cNvPr>
          <p:cNvSpPr>
            <a:spLocks noGrp="1"/>
          </p:cNvSpPr>
          <p:nvPr>
            <p:ph type="title" idx="4294967295"/>
          </p:nvPr>
        </p:nvSpPr>
        <p:spPr/>
        <p:txBody>
          <a:bodyPr/>
          <a:lstStyle/>
          <a:p>
            <a:r>
              <a:rPr lang="en-US" dirty="0"/>
              <a:t>(sample)</a:t>
            </a:r>
          </a:p>
        </p:txBody>
      </p:sp>
      <p:pic>
        <p:nvPicPr>
          <p:cNvPr id="4" name="Picture 3" descr="Sample of a triage tag, showing a human figure and 4 categories of injury, 0 with a dagger, 1 with a rabbit, 2 with a turtle, and 3 with an ambulance crossed out. ">
            <a:extLst>
              <a:ext uri="{FF2B5EF4-FFF2-40B4-BE49-F238E27FC236}">
                <a16:creationId xmlns:a16="http://schemas.microsoft.com/office/drawing/2014/main" id="{16DC3E4B-104A-F843-ADB6-36C0FA8288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47750"/>
            <a:ext cx="4762500" cy="4762500"/>
          </a:xfrm>
          <a:prstGeom prst="rect">
            <a:avLst/>
          </a:prstGeom>
        </p:spPr>
      </p:pic>
      <p:sp>
        <p:nvSpPr>
          <p:cNvPr id="2" name="Slide Number Placeholder 1">
            <a:extLst>
              <a:ext uri="{FF2B5EF4-FFF2-40B4-BE49-F238E27FC236}">
                <a16:creationId xmlns:a16="http://schemas.microsoft.com/office/drawing/2014/main" id="{2F7C79B1-B66E-F54C-9547-41926CFB32E9}"/>
              </a:ext>
            </a:extLst>
          </p:cNvPr>
          <p:cNvSpPr>
            <a:spLocks noGrp="1"/>
          </p:cNvSpPr>
          <p:nvPr>
            <p:ph type="sldNum" sz="quarter" idx="11"/>
          </p:nvPr>
        </p:nvSpPr>
        <p:spPr/>
        <p:txBody>
          <a:bodyPr/>
          <a:lstStyle/>
          <a:p>
            <a:fld id="{234755BD-B4AC-9044-BCE4-27904766F8BB}" type="slidenum">
              <a:rPr lang="en-US" smtClean="0">
                <a:solidFill>
                  <a:srgbClr val="8B8B8B"/>
                </a:solidFill>
              </a:rPr>
              <a:pPr/>
              <a:t>5</a:t>
            </a:fld>
            <a:endParaRPr lang="en-US">
              <a:solidFill>
                <a:srgbClr val="8B8B8B"/>
              </a:solidFill>
            </a:endParaRPr>
          </a:p>
        </p:txBody>
      </p:sp>
    </p:spTree>
    <p:extLst>
      <p:ext uri="{BB962C8B-B14F-4D97-AF65-F5344CB8AC3E}">
        <p14:creationId xmlns:p14="http://schemas.microsoft.com/office/powerpoint/2010/main" val="106299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2DEBDE-F9AB-D749-8984-4FFADB14E43D}"/>
              </a:ext>
            </a:extLst>
          </p:cNvPr>
          <p:cNvSpPr>
            <a:spLocks noGrp="1"/>
          </p:cNvSpPr>
          <p:nvPr>
            <p:ph type="title"/>
          </p:nvPr>
        </p:nvSpPr>
        <p:spPr/>
        <p:txBody>
          <a:bodyPr/>
          <a:lstStyle/>
          <a:p>
            <a:r>
              <a:rPr lang="en-US" dirty="0"/>
              <a:t>EXAMPLE: </a:t>
            </a:r>
            <a:r>
              <a:rPr lang="en-US" i="1" dirty="0"/>
              <a:t>FAFSA4caster</a:t>
            </a:r>
          </a:p>
        </p:txBody>
      </p:sp>
      <p:pic>
        <p:nvPicPr>
          <p:cNvPr id="6" name="Picture Placeholder 5" descr="Screenshot of the FAFSA4caster portal page">
            <a:extLst>
              <a:ext uri="{FF2B5EF4-FFF2-40B4-BE49-F238E27FC236}">
                <a16:creationId xmlns:a16="http://schemas.microsoft.com/office/drawing/2014/main" id="{7332F166-6D4B-3245-AC4B-69BD57BE4594}"/>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3564" b="13564"/>
          <a:stretch>
            <a:fillRect/>
          </a:stretch>
        </p:blipFill>
        <p:spPr/>
      </p:pic>
      <p:sp>
        <p:nvSpPr>
          <p:cNvPr id="2" name="Slide Number Placeholder 1">
            <a:extLst>
              <a:ext uri="{FF2B5EF4-FFF2-40B4-BE49-F238E27FC236}">
                <a16:creationId xmlns:a16="http://schemas.microsoft.com/office/drawing/2014/main" id="{9F146F95-C91B-074C-A04C-020EDC0A4FC1}"/>
              </a:ext>
            </a:extLst>
          </p:cNvPr>
          <p:cNvSpPr>
            <a:spLocks noGrp="1"/>
          </p:cNvSpPr>
          <p:nvPr>
            <p:ph type="sldNum" sz="quarter" idx="10"/>
          </p:nvPr>
        </p:nvSpPr>
        <p:spPr/>
        <p:txBody>
          <a:bodyPr/>
          <a:lstStyle/>
          <a:p>
            <a:fld id="{234755BD-B4AC-9044-BCE4-27904766F8BB}" type="slidenum">
              <a:rPr lang="en-US" smtClean="0"/>
              <a:pPr/>
              <a:t>6</a:t>
            </a:fld>
            <a:endParaRPr lang="en-US"/>
          </a:p>
        </p:txBody>
      </p:sp>
    </p:spTree>
    <p:extLst>
      <p:ext uri="{BB962C8B-B14F-4D97-AF65-F5344CB8AC3E}">
        <p14:creationId xmlns:p14="http://schemas.microsoft.com/office/powerpoint/2010/main" val="376017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EFAE4-7A0B-F342-B7BE-2B60A3DA13D0}"/>
              </a:ext>
            </a:extLst>
          </p:cNvPr>
          <p:cNvSpPr>
            <a:spLocks noGrp="1"/>
          </p:cNvSpPr>
          <p:nvPr>
            <p:ph type="title"/>
          </p:nvPr>
        </p:nvSpPr>
        <p:spPr/>
        <p:txBody>
          <a:bodyPr/>
          <a:lstStyle/>
          <a:p>
            <a:r>
              <a:rPr lang="en-US" dirty="0"/>
              <a:t>LESSONS LEARNED</a:t>
            </a:r>
          </a:p>
        </p:txBody>
      </p:sp>
      <p:sp>
        <p:nvSpPr>
          <p:cNvPr id="4" name="Text Placeholder 3">
            <a:extLst>
              <a:ext uri="{FF2B5EF4-FFF2-40B4-BE49-F238E27FC236}">
                <a16:creationId xmlns:a16="http://schemas.microsoft.com/office/drawing/2014/main" id="{F8CF1D10-DC71-E641-AF03-A730325A0159}"/>
              </a:ext>
            </a:extLst>
          </p:cNvPr>
          <p:cNvSpPr>
            <a:spLocks noGrp="1"/>
          </p:cNvSpPr>
          <p:nvPr>
            <p:ph type="body" sz="quarter" idx="11"/>
          </p:nvPr>
        </p:nvSpPr>
        <p:spPr/>
        <p:txBody>
          <a:bodyPr anchor="ctr"/>
          <a:lstStyle/>
          <a:p>
            <a:pPr marL="514350" indent="-514350">
              <a:buFont typeface="+mj-lt"/>
              <a:buAutoNum type="arabicPeriod"/>
            </a:pPr>
            <a:r>
              <a:rPr lang="en-US" sz="4400" dirty="0"/>
              <a:t>If you don’t ask your users, </a:t>
            </a:r>
            <a:br>
              <a:rPr lang="en-US" sz="4400" dirty="0"/>
            </a:br>
            <a:r>
              <a:rPr lang="en-US" sz="4400" dirty="0"/>
              <a:t>you’re doing triage blind.</a:t>
            </a:r>
          </a:p>
          <a:p>
            <a:pPr marL="514350" indent="-514350">
              <a:buFont typeface="+mj-lt"/>
              <a:buAutoNum type="arabicPeriod"/>
            </a:pPr>
            <a:endParaRPr lang="en-US" sz="4400" dirty="0"/>
          </a:p>
          <a:p>
            <a:pPr marL="514350" indent="-514350">
              <a:buFont typeface="+mj-lt"/>
              <a:buAutoNum type="arabicPeriod"/>
            </a:pPr>
            <a:r>
              <a:rPr lang="en-US" sz="4400" dirty="0"/>
              <a:t>Don’t forget your internal users.</a:t>
            </a:r>
          </a:p>
        </p:txBody>
      </p:sp>
      <p:sp>
        <p:nvSpPr>
          <p:cNvPr id="2" name="Slide Number Placeholder 1">
            <a:extLst>
              <a:ext uri="{FF2B5EF4-FFF2-40B4-BE49-F238E27FC236}">
                <a16:creationId xmlns:a16="http://schemas.microsoft.com/office/drawing/2014/main" id="{34F8B932-EA61-E64A-879D-2E4C54C647CE}"/>
              </a:ext>
            </a:extLst>
          </p:cNvPr>
          <p:cNvSpPr>
            <a:spLocks noGrp="1"/>
          </p:cNvSpPr>
          <p:nvPr>
            <p:ph type="sldNum" sz="quarter" idx="4"/>
          </p:nvPr>
        </p:nvSpPr>
        <p:spPr/>
        <p:txBody>
          <a:bodyPr/>
          <a:lstStyle/>
          <a:p>
            <a:fld id="{234755BD-B4AC-9044-BCE4-27904766F8BB}" type="slidenum">
              <a:rPr lang="en-US" smtClean="0"/>
              <a:pPr/>
              <a:t>7</a:t>
            </a:fld>
            <a:endParaRPr lang="en-US"/>
          </a:p>
        </p:txBody>
      </p:sp>
    </p:spTree>
    <p:extLst>
      <p:ext uri="{BB962C8B-B14F-4D97-AF65-F5344CB8AC3E}">
        <p14:creationId xmlns:p14="http://schemas.microsoft.com/office/powerpoint/2010/main" val="390454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B996-E7CC-0648-97B2-3D3135B17D2A}"/>
              </a:ext>
            </a:extLst>
          </p:cNvPr>
          <p:cNvSpPr>
            <a:spLocks noGrp="1"/>
          </p:cNvSpPr>
          <p:nvPr>
            <p:ph type="title"/>
          </p:nvPr>
        </p:nvSpPr>
        <p:spPr/>
        <p:txBody>
          <a:bodyPr/>
          <a:lstStyle/>
          <a:p>
            <a:r>
              <a:rPr lang="en-US" dirty="0">
                <a:latin typeface="Arial Narrow" panose="020B0604020202020204" pitchFamily="34" charset="0"/>
                <a:cs typeface="Arial Narrow" panose="020B0604020202020204" pitchFamily="34" charset="0"/>
              </a:rPr>
              <a:t>FAST(er) on a deadline</a:t>
            </a:r>
          </a:p>
        </p:txBody>
      </p:sp>
      <p:sp>
        <p:nvSpPr>
          <p:cNvPr id="3" name="Slide Number Placeholder 2">
            <a:extLst>
              <a:ext uri="{FF2B5EF4-FFF2-40B4-BE49-F238E27FC236}">
                <a16:creationId xmlns:a16="http://schemas.microsoft.com/office/drawing/2014/main" id="{C4C0D19B-2FFF-AF47-9CC4-230178171B8B}"/>
              </a:ext>
            </a:extLst>
          </p:cNvPr>
          <p:cNvSpPr>
            <a:spLocks noGrp="1"/>
          </p:cNvSpPr>
          <p:nvPr>
            <p:ph type="sldNum" sz="quarter" idx="10"/>
          </p:nvPr>
        </p:nvSpPr>
        <p:spPr/>
        <p:txBody>
          <a:bodyPr/>
          <a:lstStyle/>
          <a:p>
            <a:fld id="{234755BD-B4AC-9044-BCE4-27904766F8BB}" type="slidenum">
              <a:rPr lang="en-US" smtClean="0"/>
              <a:pPr/>
              <a:t>8</a:t>
            </a:fld>
            <a:endParaRPr lang="en-US"/>
          </a:p>
        </p:txBody>
      </p:sp>
    </p:spTree>
    <p:extLst>
      <p:ext uri="{BB962C8B-B14F-4D97-AF65-F5344CB8AC3E}">
        <p14:creationId xmlns:p14="http://schemas.microsoft.com/office/powerpoint/2010/main" val="180013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636DBD-A393-4C58-8FEF-1DDAFD8A6312}"/>
              </a:ext>
            </a:extLst>
          </p:cNvPr>
          <p:cNvSpPr>
            <a:spLocks noGrp="1"/>
          </p:cNvSpPr>
          <p:nvPr>
            <p:ph type="title" idx="4294967295"/>
          </p:nvPr>
        </p:nvSpPr>
        <p:spPr/>
        <p:txBody>
          <a:bodyPr/>
          <a:lstStyle/>
          <a:p>
            <a:r>
              <a:rPr lang="en-US" dirty="0"/>
              <a:t>(example)</a:t>
            </a:r>
          </a:p>
        </p:txBody>
      </p:sp>
      <p:pic>
        <p:nvPicPr>
          <p:cNvPr id="5" name="Picture 4" descr="Picture of a large red button">
            <a:extLst>
              <a:ext uri="{FF2B5EF4-FFF2-40B4-BE49-F238E27FC236}">
                <a16:creationId xmlns:a16="http://schemas.microsoft.com/office/drawing/2014/main" id="{74525A42-C8C8-B54F-A474-C0C5D6EE6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2514600"/>
            <a:ext cx="1828800" cy="1828800"/>
          </a:xfrm>
          <a:prstGeom prst="rect">
            <a:avLst/>
          </a:prstGeom>
        </p:spPr>
      </p:pic>
      <p:sp>
        <p:nvSpPr>
          <p:cNvPr id="2" name="Slide Number Placeholder 1">
            <a:extLst>
              <a:ext uri="{FF2B5EF4-FFF2-40B4-BE49-F238E27FC236}">
                <a16:creationId xmlns:a16="http://schemas.microsoft.com/office/drawing/2014/main" id="{2F7C79B1-B66E-F54C-9547-41926CFB32E9}"/>
              </a:ext>
            </a:extLst>
          </p:cNvPr>
          <p:cNvSpPr>
            <a:spLocks noGrp="1"/>
          </p:cNvSpPr>
          <p:nvPr>
            <p:ph type="sldNum" sz="quarter" idx="11"/>
          </p:nvPr>
        </p:nvSpPr>
        <p:spPr/>
        <p:txBody>
          <a:bodyPr/>
          <a:lstStyle/>
          <a:p>
            <a:fld id="{234755BD-B4AC-9044-BCE4-27904766F8BB}" type="slidenum">
              <a:rPr lang="en-US" smtClean="0"/>
              <a:pPr/>
              <a:t>9</a:t>
            </a:fld>
            <a:endParaRPr lang="en-US"/>
          </a:p>
        </p:txBody>
      </p:sp>
    </p:spTree>
    <p:extLst>
      <p:ext uri="{BB962C8B-B14F-4D97-AF65-F5344CB8AC3E}">
        <p14:creationId xmlns:p14="http://schemas.microsoft.com/office/powerpoint/2010/main" val="1187377432"/>
      </p:ext>
    </p:extLst>
  </p:cSld>
  <p:clrMapOvr>
    <a:masterClrMapping/>
  </p:clrMapOvr>
</p:sld>
</file>

<file path=ppt/theme/theme1.xml><?xml version="1.0" encoding="utf-8"?>
<a:theme xmlns:a="http://schemas.openxmlformats.org/drawingml/2006/main" name="Office Theme">
  <a:themeElements>
    <a:clrScheme name="NextGen Colors">
      <a:dk1>
        <a:srgbClr val="191918"/>
      </a:dk1>
      <a:lt1>
        <a:srgbClr val="FFFFFF"/>
      </a:lt1>
      <a:dk2>
        <a:srgbClr val="2F3337"/>
      </a:dk2>
      <a:lt2>
        <a:srgbClr val="FFFFFE"/>
      </a:lt2>
      <a:accent1>
        <a:srgbClr val="2279A7"/>
      </a:accent1>
      <a:accent2>
        <a:srgbClr val="81C149"/>
      </a:accent2>
      <a:accent3>
        <a:srgbClr val="2CA34E"/>
      </a:accent3>
      <a:accent4>
        <a:srgbClr val="364755"/>
      </a:accent4>
      <a:accent5>
        <a:srgbClr val="E5DC6D"/>
      </a:accent5>
      <a:accent6>
        <a:srgbClr val="EBEDEE"/>
      </a:accent6>
      <a:hlink>
        <a:srgbClr val="2279A7"/>
      </a:hlink>
      <a:folHlink>
        <a:srgbClr val="34506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21.20_FSA_PowerpointTemplate" id="{0E69033A-4420-CB45-A9C1-9A9966634D49}" vid="{D5AB89A8-F229-504D-B51F-1F1DFB1E00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8f29d4d0-5528-4115-a002-02e36f812ef4">ZQHRFS737ZVJ-1264237647-2</_dlc_DocId>
    <_dlc_DocIdUrl xmlns="8f29d4d0-5528-4115-a002-02e36f812ef4">
      <Url>https://fsa.share.ed.gov/_layouts/15/DocIdRedir.aspx?ID=ZQHRFS737ZVJ-1264237647-2</Url>
      <Description>ZQHRFS737ZVJ-1264237647-2</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1F5E7020331B5A40982B171295552C55" ma:contentTypeVersion="0" ma:contentTypeDescription="Create a new document." ma:contentTypeScope="" ma:versionID="93e00871cde04b82f46787bc6de386c7">
  <xsd:schema xmlns:xsd="http://www.w3.org/2001/XMLSchema" xmlns:xs="http://www.w3.org/2001/XMLSchema" xmlns:p="http://schemas.microsoft.com/office/2006/metadata/properties" xmlns:ns2="8f29d4d0-5528-4115-a002-02e36f812ef4" targetNamespace="http://schemas.microsoft.com/office/2006/metadata/properties" ma:root="true" ma:fieldsID="3c2ac5c7cf918608ccd52f14bf01370d" ns2:_="">
    <xsd:import namespace="8f29d4d0-5528-4115-a002-02e36f812ef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29d4d0-5528-4115-a002-02e36f812ef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376008-96D4-4ABA-979E-BB0A4B41A0EB}">
  <ds:schemaRefs>
    <ds:schemaRef ds:uri="http://schemas.microsoft.com/office/2006/metadata/properties"/>
    <ds:schemaRef ds:uri="http://schemas.microsoft.com/office/infopath/2007/PartnerControls"/>
    <ds:schemaRef ds:uri="41d6d728-afb5-49e6-a79f-5f3b4d7fb77b"/>
    <ds:schemaRef ds:uri="http://schemas.microsoft.com/sharepoint/v3"/>
    <ds:schemaRef ds:uri="8f29d4d0-5528-4115-a002-02e36f812ef4"/>
  </ds:schemaRefs>
</ds:datastoreItem>
</file>

<file path=customXml/itemProps2.xml><?xml version="1.0" encoding="utf-8"?>
<ds:datastoreItem xmlns:ds="http://schemas.openxmlformats.org/officeDocument/2006/customXml" ds:itemID="{1B2DCF16-C109-4A1A-8065-614F11557B4C}">
  <ds:schemaRefs>
    <ds:schemaRef ds:uri="http://schemas.microsoft.com/sharepoint/v3/contenttype/forms"/>
  </ds:schemaRefs>
</ds:datastoreItem>
</file>

<file path=customXml/itemProps3.xml><?xml version="1.0" encoding="utf-8"?>
<ds:datastoreItem xmlns:ds="http://schemas.openxmlformats.org/officeDocument/2006/customXml" ds:itemID="{45ACAC6B-96BA-4387-9953-70BF2F81A568}">
  <ds:schemaRefs>
    <ds:schemaRef ds:uri="http://schemas.microsoft.com/sharepoint/events"/>
  </ds:schemaRefs>
</ds:datastoreItem>
</file>

<file path=customXml/itemProps4.xml><?xml version="1.0" encoding="utf-8"?>
<ds:datastoreItem xmlns:ds="http://schemas.openxmlformats.org/officeDocument/2006/customXml" ds:itemID="{904E0D7B-B8B4-483F-8F16-3A2446FD79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29d4d0-5528-4115-a002-02e36f812e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1944</TotalTime>
  <Words>420</Words>
  <Application>Microsoft Office PowerPoint</Application>
  <PresentationFormat>Widescreen</PresentationFormat>
  <Paragraphs>118</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Narrow</vt:lpstr>
      <vt:lpstr>Arial Nova Light</vt:lpstr>
      <vt:lpstr>Calibri</vt:lpstr>
      <vt:lpstr>Cambria</vt:lpstr>
      <vt:lpstr>Font Awesome 5 Pro Light</vt:lpstr>
      <vt:lpstr>Oswald</vt:lpstr>
      <vt:lpstr>Office Theme</vt:lpstr>
      <vt:lpstr>Pivot on a deadline</vt:lpstr>
      <vt:lpstr>Intro</vt:lpstr>
      <vt:lpstr>Agenda</vt:lpstr>
      <vt:lpstr>Good(er) on a deadline</vt:lpstr>
      <vt:lpstr>(sample)</vt:lpstr>
      <vt:lpstr>EXAMPLE: FAFSA4caster</vt:lpstr>
      <vt:lpstr>LESSONS LEARNED</vt:lpstr>
      <vt:lpstr>FAST(er) on a deadline</vt:lpstr>
      <vt:lpstr>(example)</vt:lpstr>
      <vt:lpstr>EXAMPLE: Loan simulator</vt:lpstr>
      <vt:lpstr>LESSON LEARNED</vt:lpstr>
      <vt:lpstr>CHEAP(er) on a deadline</vt:lpstr>
      <vt:lpstr>Pick one</vt:lpstr>
      <vt:lpstr>EXAMPLE: Annual Student Loan Acknowledgement</vt:lpstr>
      <vt:lpstr>LESSON LEARNED</vt:lpstr>
      <vt:lpstr>Okay, but how? (fast)</vt:lpstr>
      <vt:lpstr>LESSONS LEARNED</vt:lpstr>
      <vt:lpstr>(do) Guerilla Usability</vt:lpstr>
      <vt:lpstr>(just) Get to 85%</vt:lpstr>
      <vt:lpstr>(Avoid the) Paperwork reduction act</vt:lpstr>
      <vt:lpstr>(build) user testing pools</vt:lpstr>
      <vt:lpstr>(Do) virtual testing</vt:lpstr>
      <vt:lpstr>Make it a habit (every time)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FSA PPT 16x9_Template 2020</dc:title>
  <dc:creator>Lloyd, Leslie</dc:creator>
  <cp:lastModifiedBy>LauraJChidlow</cp:lastModifiedBy>
  <cp:revision>140</cp:revision>
  <dcterms:created xsi:type="dcterms:W3CDTF">2020-06-18T13:31:15Z</dcterms:created>
  <dcterms:modified xsi:type="dcterms:W3CDTF">2021-06-22T21:01:56Z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0x0101001F5E7020331B5A40982B171295552C55</vt:lpwstr>
  </property>
  <property fmtid="{D5CDD505-2E9C-101B-9397-08002B2CF9AE}" pid="3" name="AuthorIds_UIVersion_2560">
    <vt:lpwstr>79</vt:lpwstr>
  </property>
  <property fmtid="{D5CDD505-2E9C-101B-9397-08002B2CF9AE}" pid="4" name="_dlc_DocIdItemGuid">
    <vt:lpwstr>f3771e19-3d4d-4273-b8a0-0c915acd830e</vt:lpwstr>
  </property>
</Properties>
</file>