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4"/>
    <p:restoredTop sz="85801"/>
  </p:normalViewPr>
  <p:slideViewPr>
    <p:cSldViewPr snapToGrid="0">
      <p:cViewPr varScale="1">
        <p:scale>
          <a:sx n="108" d="100"/>
          <a:sy n="108" d="100"/>
        </p:scale>
        <p:origin x="200" y="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cb6a29a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cb6a29a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cb6a29a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cb6a29a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69e9b2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69e9b2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1cb6a29a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1cb6a29a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cb6a29a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cb6a29a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69e9b2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69e9b2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cb6a29a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cb6a29a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cb6a29a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cb6a29a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1cb6a29a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1cb6a29a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cb6a29a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cb6a29a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2031bb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2031bb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1cb6a29a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1cb6a29a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1cb6a29a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1cb6a29a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18c0f04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18c0f04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669e9b2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669e9b2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69e9b2d6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69e9b2d6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669e9b2d6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669e9b2d6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5eb702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5eb7024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669e9b2d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669e9b2d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26dd6e13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26dd6e13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669e9b2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669e9b2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cb6a29a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cb6a29a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618c0f04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618c0f04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618c0f04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618c0f04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1cb6a29a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1cb6a29a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1cb6a29a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1cb6a29a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26dd6e1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26dd6e1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cb6a29a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cb6a29a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cb6a29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cb6a29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2031bb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2031bb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cb6a29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cb6a29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focusing on Measurement and Collection in today’s webinar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cb6a29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cb6a29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These define the lens through which you view your site performance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These cascade throughout your strategy, tool implementation, reporting &amp; analysis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Without these, you have no strategy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x7LoXw7vHc&amp;list=PLd9b-GuOJ3nEz1NYl66orgVZIu17laKba&amp;index=3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dap@support.digitalgov.go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resources/how-to-build-an-analytics-strateg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&amp; DAP Case Study Part 1: Assessing Analytics Strategy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the FedRAMP team assessed their analytics objectives and key performance indicators (KPIs) prior to the launch of a redesigned site.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your website mission, goals &amp; KPIs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4294967295"/>
          </p:nvPr>
        </p:nvSpPr>
        <p:spPr>
          <a:xfrm>
            <a:off x="49625" y="1319425"/>
            <a:ext cx="8645700" cy="3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Mission</a:t>
            </a:r>
            <a:r>
              <a:rPr lang="en" sz="1800"/>
              <a:t>: Why does my site exist? Define a simple, straightforward way of describing what your site is designed to do.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Goals</a:t>
            </a:r>
            <a:r>
              <a:rPr lang="en" sz="1800"/>
              <a:t>: What do you want your users to do on your site? This needs to be something that we can track with Google Analytics.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KPI</a:t>
            </a:r>
            <a:r>
              <a:rPr lang="en" sz="1800"/>
              <a:t>: Metrics used to measure performance of your goals - usually a ratio, such as conversion rate. This is required.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website mission?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572000" y="355350"/>
            <a:ext cx="4346100" cy="4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Let’s bring in the FedRAMP team to discuss</a:t>
            </a:r>
            <a:endParaRPr sz="18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you tell us about FedRAMP?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 you define your website mission?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Redesign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572000" y="355350"/>
            <a:ext cx="43461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did your team approach redesign Fedramp.gov? 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you hope to accomplish with the redesign?</a:t>
            </a:r>
            <a:endParaRPr sz="200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your website goals?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most important things you want your users to do on the site?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do a brief walk through of the these on fedramp.gov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DAP vs. FedRAMP GA account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DAP vs. FedRAMP GA account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difference?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DAP - don’t configure goals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FedRAMP GA - do configure goals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Implemented goals in FedRAMP GA Account using Google Tag Manager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See DAP’s previous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presentation on Goals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few slides include screenshots from FedRAMP account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Goal:</a:t>
            </a:r>
            <a:r>
              <a:rPr lang="en" sz="1600"/>
              <a:t> Decrease the percentage share of stakeholders reaching out to info@fedramp.gov directly from the website, by making information more easy to find.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Why is this important?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How do you use this in your day to day?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KPI: </a:t>
            </a:r>
            <a:r>
              <a:rPr lang="en" sz="1600"/>
              <a:t># of clicks on info@fedramp.gov divided by total sessions entering fedramp.gov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64" name="Google Shape;164;p27" title="Example screenshot of Google Analytics 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100" y="4063900"/>
            <a:ext cx="4730026" cy="9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Goal: </a:t>
            </a:r>
            <a:r>
              <a:rPr lang="en" sz="1600"/>
              <a:t> Increase percentage share of downloads by stakeholders to support them successfully navigating the FedRAMP process.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Why is this important?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How do you use this in your day to day?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KPI:</a:t>
            </a:r>
            <a:r>
              <a:rPr lang="en" sz="1600"/>
              <a:t> # of PDF downloads divided by total number of sessions.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72" name="Google Shape;172;p28" title="Example screenshot of Google Analytics 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900" y="3437683"/>
            <a:ext cx="4776099" cy="170574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Goal: </a:t>
            </a:r>
            <a:r>
              <a:rPr lang="en" sz="1400"/>
              <a:t>Increase traffic to the website through blog email communications through GovDelivery.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Why is this important?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How do you use this in your day to day?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KPI: </a:t>
            </a:r>
            <a:r>
              <a:rPr lang="en" sz="1400"/>
              <a:t>increase in # email campaigns overlaid with decreased contact us conversion, and download conversion.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Additionally increase time spent on page and decrease bounce rate when entrances to the website come from the email communications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80" name="Google Shape;180;p29" title="Example screenshot of Google Analytics 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75" y="3954425"/>
            <a:ext cx="4724123" cy="110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Goals under consideration &amp; development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0" descr="Example screenshot of Google Analytics goal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500" y="298638"/>
            <a:ext cx="3626775" cy="4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your analytics tool is implemented to collect data about site performance.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Your website CMS/tech stack directly impacts how and what you can track and implement using DAP Google Analytics (ex: SPA framework)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Google Tag Manager impacts how you can track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Analytics knows nothing about your site so it needs to be customized to your site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Marketing strategy, content strategy, website taxonomy, content types, audience and how you define success all impact how you implement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need to know the questions you're trying to answer to know what to track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the first webinar in a 2 part series we’re giving in partnership with the FedRAMP team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today’s webinar, we’ll talk primarily about analytics strategy - not how to use Google Analytics</a:t>
            </a:r>
            <a:endParaRPr sz="180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engagement, goals &amp; KPIs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tools do you use today to track engagement?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DAP?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Independently managed Google Analytics?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Tag Manager?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Options for tracking engagement (differences between DAP vs. Free account)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Send DAP data to a free account, and configure goals there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FedRAMP currently track engagement?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DAP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FedRAMP Google Analytics account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 are configured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Tag Manager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Wordpress with onsite search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single page app functionality requiring virtual pageviews, except on FedRAMP Marketplace</a:t>
            </a:r>
            <a:endParaRPr sz="1600"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Fireside chat with the FedRAMP team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Betsy Steele 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Matt Silber</a:t>
            </a:r>
            <a:endParaRPr sz="1800"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your team previously report on user journeys?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23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were thinking about website goals, did you think of anything you wanted to de-emphasize after going through this process?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24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important things you want your users to do on the site?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25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importance of collecting analytics in light of the website redesign?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26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use data for the redesign of FedRAMP.gov?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things the FedRAMP team initially looked at, but are now less important after this exercise?</a:t>
            </a:r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28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the goals in reality?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29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 idx="4294967295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thank you to the FedRAMP team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4294967295"/>
          </p:nvPr>
        </p:nvSpPr>
        <p:spPr>
          <a:xfrm>
            <a:off x="1195000" y="1681400"/>
            <a:ext cx="6880500" cy="3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were the benefits of going through this engagement with the DAP team?</a:t>
            </a:r>
            <a:br>
              <a:rPr lang="en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did you you take from this experience, that you would use for a future redesign of your site? 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266" name="Google Shape;26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5814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to the audience</a:t>
            </a:r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11700" y="25402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Do you have any advice for anyone on today’s webinar for how to get started?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What do you wish you had known before you started?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How do you see your analytics strategy developing in the future?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the audience?</a:t>
            </a:r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32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fill out the survey - we appreciate feedback.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Please contact us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dap@support.digitalgov.gov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Part 2: September 1 @ 2 p.m. ET.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Keep an eye out for an email for the registration page in the near future!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86" name="Google Shape;28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 today in Part 1	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 recap -  Analytics Strategy 101 &amp; How to think about your website strategy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Defining website mission, goals &amp; KPIs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Tracking engagement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Q&amp;A with the FedRAMP team</a:t>
            </a:r>
            <a:endParaRPr sz="180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assess your website strategy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your website mission, goals &amp; KPIs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how you currently track engagement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how you need to track engagement, based on your website mission, goals &amp; KPIs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is the linchpin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Strategy serves as the linchpin and foundation of your website reporting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the "Who", the "How" and the "What"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the only way to figure out “why” something is happening on your site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probably wondering...where do I begin?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573200" y="105000"/>
            <a:ext cx="433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Today’s approach - you already know how think about this if you attended our previous 3 part webinar series</a:t>
            </a:r>
            <a:br>
              <a:rPr lang="en" sz="1800"/>
            </a:b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not, please visit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this link</a:t>
            </a:r>
            <a:r>
              <a:rPr lang="en" sz="1800"/>
              <a:t> to revisit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for today - how this process translates directly for the FedRAMP team </a:t>
            </a:r>
            <a:endParaRPr sz="1800"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components of a full strategy and how do we need to think about it?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Measurement: </a:t>
            </a:r>
            <a:r>
              <a:rPr lang="en" sz="1600"/>
              <a:t>How you assess performance (Mission, Goals, and KPIs)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Collection</a:t>
            </a:r>
            <a:r>
              <a:rPr lang="en" sz="1600"/>
              <a:t>:</a:t>
            </a:r>
            <a:r>
              <a:rPr lang="en" sz="1600" b="1"/>
              <a:t> </a:t>
            </a:r>
            <a:r>
              <a:rPr lang="en" sz="1600"/>
              <a:t>How the tool is implemented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Reporting</a:t>
            </a:r>
            <a:r>
              <a:rPr lang="en" sz="1600"/>
              <a:t>: How to pull relevant data from reports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Analysis</a:t>
            </a:r>
            <a:r>
              <a:rPr lang="en" sz="1600"/>
              <a:t>: How you understand the data 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Optimizing</a:t>
            </a:r>
            <a:r>
              <a:rPr lang="en" sz="1600"/>
              <a:t>: How you use insights to improve your site’s user experience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you assess performance: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Mission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Goals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Key Performance Indicators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1290</Words>
  <Application>Microsoft Macintosh PowerPoint</Application>
  <PresentationFormat>On-screen Show (16:9)</PresentationFormat>
  <Paragraphs>186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Merriweather</vt:lpstr>
      <vt:lpstr>Roboto</vt:lpstr>
      <vt:lpstr>Paradigm</vt:lpstr>
      <vt:lpstr>FedRAMP &amp; DAP Case Study Part 1: Assessing Analytics Strategy</vt:lpstr>
      <vt:lpstr>Overview</vt:lpstr>
      <vt:lpstr>A big thank you to the FedRAMP team</vt:lpstr>
      <vt:lpstr>What we’ll cover today in Part 1 </vt:lpstr>
      <vt:lpstr>How to assess your website strategy</vt:lpstr>
      <vt:lpstr>Strategy is the linchpin</vt:lpstr>
      <vt:lpstr>You’re probably wondering...where do I begin?</vt:lpstr>
      <vt:lpstr>What are the components of a full strategy and how do we need to think about it? </vt:lpstr>
      <vt:lpstr>Measurement</vt:lpstr>
      <vt:lpstr>Define your website mission, goals &amp; KPIs</vt:lpstr>
      <vt:lpstr>What is your website mission?</vt:lpstr>
      <vt:lpstr>FedRAMP Redesign</vt:lpstr>
      <vt:lpstr>What are your website goals?</vt:lpstr>
      <vt:lpstr>Comparison of DAP vs. FedRAMP GA account</vt:lpstr>
      <vt:lpstr>Goal 1</vt:lpstr>
      <vt:lpstr>Goal 2</vt:lpstr>
      <vt:lpstr>Goal 3</vt:lpstr>
      <vt:lpstr>Additional Goals under consideration &amp; development</vt:lpstr>
      <vt:lpstr>Collection</vt:lpstr>
      <vt:lpstr>Tracking engagement, goals &amp; KPIs</vt:lpstr>
      <vt:lpstr>How does FedRAMP currently track engagement?</vt:lpstr>
      <vt:lpstr>Fireside chat with the FedRAMP team</vt:lpstr>
      <vt:lpstr>How did your team previously report on user journeys?  </vt:lpstr>
      <vt:lpstr>When you were thinking about website goals, did you think of anything you wanted to de-emphasize after going through this process?  </vt:lpstr>
      <vt:lpstr>What are the most important things you want your users to do on the site?</vt:lpstr>
      <vt:lpstr>What is the importance of collecting analytics in light of the website redesign? </vt:lpstr>
      <vt:lpstr>How did you use data for the redesign of FedRAMP.gov?</vt:lpstr>
      <vt:lpstr>What are some examples of things the FedRAMP team initially looked at, but are now less important after this exercise?</vt:lpstr>
      <vt:lpstr>How do you use the goals in reality?  </vt:lpstr>
      <vt:lpstr>Benefits</vt:lpstr>
      <vt:lpstr>Advice to the audience</vt:lpstr>
      <vt:lpstr>Questions from the audience?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FedRAMP &amp; DAP Case Study Part 1: Assessing Analytics Strategy</dc:title>
  <cp:lastModifiedBy>Microsoft Office User</cp:lastModifiedBy>
  <cp:revision>3</cp:revision>
  <dcterms:modified xsi:type="dcterms:W3CDTF">2021-07-27T21:32:22Z</dcterms:modified>
</cp:coreProperties>
</file>