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4"/>
  </p:sldMasterIdLst>
  <p:notesMasterIdLst>
    <p:notesMasterId r:id="rId18"/>
  </p:notesMasterIdLst>
  <p:sldIdLst>
    <p:sldId id="273" r:id="rId5"/>
    <p:sldId id="295" r:id="rId6"/>
    <p:sldId id="298" r:id="rId7"/>
    <p:sldId id="292" r:id="rId8"/>
    <p:sldId id="274" r:id="rId9"/>
    <p:sldId id="272" r:id="rId10"/>
    <p:sldId id="294" r:id="rId11"/>
    <p:sldId id="293" r:id="rId12"/>
    <p:sldId id="268" r:id="rId13"/>
    <p:sldId id="299" r:id="rId14"/>
    <p:sldId id="290" r:id="rId15"/>
    <p:sldId id="277" r:id="rId16"/>
    <p:sldId id="300" r:id="rId17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61A"/>
    <a:srgbClr val="2C324D"/>
    <a:srgbClr val="6D6E70"/>
    <a:srgbClr val="0D71BA"/>
    <a:srgbClr val="00A99D"/>
    <a:srgbClr val="FFD7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8" autoAdjust="0"/>
    <p:restoredTop sz="93792" autoAdjust="0"/>
  </p:normalViewPr>
  <p:slideViewPr>
    <p:cSldViewPr snapToGrid="0" snapToObjects="1">
      <p:cViewPr>
        <p:scale>
          <a:sx n="64" d="100"/>
          <a:sy n="64" d="100"/>
        </p:scale>
        <p:origin x="620" y="520"/>
      </p:cViewPr>
      <p:guideLst>
        <p:guide orient="horz" pos="1621"/>
        <p:guide pos="2881"/>
      </p:guideLst>
    </p:cSldViewPr>
  </p:slideViewPr>
  <p:outlineViewPr>
    <p:cViewPr>
      <p:scale>
        <a:sx n="33" d="100"/>
        <a:sy n="33" d="100"/>
      </p:scale>
      <p:origin x="0" y="-13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D3A58AB-CB01-477B-8340-1652475E5F0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71CFD70-E955-4B04-8DBD-5C8C96615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3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CFD70-E955-4B04-8DBD-5C8C96615F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4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CFD70-E955-4B04-8DBD-5C8C96615F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6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CFD70-E955-4B04-8DBD-5C8C96615F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19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CFD70-E955-4B04-8DBD-5C8C96615F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06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CFD70-E955-4B04-8DBD-5C8C96615F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2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CFD70-E955-4B04-8DBD-5C8C96615F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8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CFD70-E955-4B04-8DBD-5C8C96615F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3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CFD70-E955-4B04-8DBD-5C8C96615F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81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CFD70-E955-4B04-8DBD-5C8C96615F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39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 journey map is a </a:t>
            </a:r>
            <a:r>
              <a:rPr 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visualization of the process that a person goes through in order to accomplish a goal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. In its most basic form, journey mapping starts by compiling a series of user actions into a timeline. Next, the timeline is fleshed out with user thoughts and emotions in order to create a narrative.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CFD70-E955-4B04-8DBD-5C8C96615F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17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CFD70-E955-4B04-8DBD-5C8C96615F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77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CFD70-E955-4B04-8DBD-5C8C96615F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33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CFD70-E955-4B04-8DBD-5C8C96615F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9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4940-4497-4341-9AAE-B6EC77312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707CE-4867-490F-91B5-00DBD52A3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936FB-E492-4466-8E33-8D821B18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91DE-8268-46B8-95FD-B6C56CBA95C6}" type="datetime1">
              <a:rPr lang="en-US" smtClean="0">
                <a:solidFill>
                  <a:srgbClr val="FFFFFF">
                    <a:tint val="75000"/>
                  </a:srgbClr>
                </a:solidFill>
              </a:rPr>
              <a:t>6/23/2021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4BF27-88AC-473C-9665-C493F69D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DDA14-9602-42D3-A87A-1358C7C6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49D6-A2AF-EB40-A7CE-F623886AC525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9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D447-3E8F-4AC8-AD06-3C867851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58AE4-94AD-4C5C-8332-009BF3E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4DE2C-8ADD-492D-AACF-85AB059B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128C-2800-469E-9860-63AA2ABC6982}" type="datetime1">
              <a:rPr lang="en-US" smtClean="0">
                <a:solidFill>
                  <a:srgbClr val="FFFFFF">
                    <a:tint val="75000"/>
                  </a:srgbClr>
                </a:solidFill>
              </a:rPr>
              <a:t>6/23/2021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EE77-53E5-4D81-B4CD-C41DBD76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F7FA-6E96-4E8E-8AC6-7FED20F5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49D6-A2AF-EB40-A7CE-F623886AC525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5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60997-DA76-45A2-98CB-E96457FE2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F2755-5688-4F69-B122-7F65697A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B8CA-4B56-4E2E-A454-5A4EBFE4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4900-E9AD-44EA-A56C-71EAF5E6236C}" type="datetime1">
              <a:rPr lang="en-US" smtClean="0">
                <a:solidFill>
                  <a:srgbClr val="FFFFFF">
                    <a:tint val="75000"/>
                  </a:srgbClr>
                </a:solidFill>
              </a:rPr>
              <a:t>6/23/2021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705D-8505-4A32-8D59-BABD3F67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DFF0E-5330-4107-BE96-4472D8C3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49D6-A2AF-EB40-A7CE-F623886AC525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16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8601"/>
            <a:ext cx="3276600" cy="2343150"/>
          </a:xfrm>
        </p:spPr>
        <p:txBody>
          <a:bodyPr/>
          <a:lstStyle>
            <a:lvl1pPr>
              <a:defRPr sz="1945"/>
            </a:lvl1pPr>
            <a:lvl2pPr>
              <a:defRPr sz="1716"/>
            </a:lvl2pPr>
            <a:lvl3pPr>
              <a:defRPr sz="1373"/>
            </a:lvl3pPr>
            <a:lvl4pPr>
              <a:defRPr sz="1373"/>
            </a:lvl4pPr>
            <a:lvl5pPr>
              <a:defRPr sz="1373"/>
            </a:lvl5pPr>
            <a:lvl6pPr>
              <a:defRPr sz="1373"/>
            </a:lvl6pPr>
            <a:lvl7pPr>
              <a:defRPr sz="1373"/>
            </a:lvl7pPr>
            <a:lvl8pPr>
              <a:defRPr sz="1373"/>
            </a:lvl8pPr>
            <a:lvl9pPr>
              <a:defRPr sz="137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228604"/>
            <a:ext cx="4495800" cy="2343986"/>
          </a:xfrm>
        </p:spPr>
        <p:txBody>
          <a:bodyPr anchor="ctr">
            <a:normAutofit/>
          </a:bodyPr>
          <a:lstStyle>
            <a:lvl1pPr>
              <a:defRPr sz="1373"/>
            </a:lvl1pPr>
            <a:lvl2pPr>
              <a:defRPr sz="1716"/>
            </a:lvl2pPr>
            <a:lvl3pPr>
              <a:defRPr sz="1373"/>
            </a:lvl3pPr>
            <a:lvl4pPr>
              <a:defRPr sz="1373"/>
            </a:lvl4pPr>
            <a:lvl5pPr>
              <a:defRPr sz="1373"/>
            </a:lvl5pPr>
            <a:lvl6pPr>
              <a:defRPr sz="1373"/>
            </a:lvl6pPr>
            <a:lvl7pPr>
              <a:defRPr sz="1373"/>
            </a:lvl7pPr>
            <a:lvl8pPr>
              <a:defRPr sz="1373"/>
            </a:lvl8pPr>
            <a:lvl9pPr>
              <a:defRPr sz="137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914400" y="2571752"/>
            <a:ext cx="3276600" cy="2286000"/>
          </a:xfrm>
        </p:spPr>
        <p:txBody>
          <a:bodyPr/>
          <a:lstStyle>
            <a:lvl1pPr>
              <a:defRPr sz="1945"/>
            </a:lvl1pPr>
            <a:lvl2pPr>
              <a:defRPr sz="1716"/>
            </a:lvl2pPr>
            <a:lvl3pPr>
              <a:defRPr sz="1373"/>
            </a:lvl3pPr>
            <a:lvl4pPr>
              <a:defRPr sz="1373"/>
            </a:lvl4pPr>
            <a:lvl5pPr>
              <a:defRPr sz="1373"/>
            </a:lvl5pPr>
            <a:lvl6pPr>
              <a:defRPr sz="1373"/>
            </a:lvl6pPr>
            <a:lvl7pPr>
              <a:defRPr sz="1373"/>
            </a:lvl7pPr>
            <a:lvl8pPr>
              <a:defRPr sz="1373"/>
            </a:lvl8pPr>
            <a:lvl9pPr>
              <a:defRPr sz="137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4191000" y="2571752"/>
            <a:ext cx="4648200" cy="2286000"/>
          </a:xfrm>
        </p:spPr>
        <p:txBody>
          <a:bodyPr anchor="ctr">
            <a:normAutofit/>
          </a:bodyPr>
          <a:lstStyle>
            <a:lvl1pPr>
              <a:defRPr sz="1373"/>
            </a:lvl1pPr>
            <a:lvl2pPr>
              <a:defRPr sz="1716"/>
            </a:lvl2pPr>
            <a:lvl3pPr>
              <a:defRPr sz="1373"/>
            </a:lvl3pPr>
            <a:lvl4pPr>
              <a:defRPr sz="1373"/>
            </a:lvl4pPr>
            <a:lvl5pPr>
              <a:defRPr sz="1373"/>
            </a:lvl5pPr>
            <a:lvl6pPr>
              <a:defRPr sz="1373"/>
            </a:lvl6pPr>
            <a:lvl7pPr>
              <a:defRPr sz="1373"/>
            </a:lvl7pPr>
            <a:lvl8pPr>
              <a:defRPr sz="1373"/>
            </a:lvl8pPr>
            <a:lvl9pPr>
              <a:defRPr sz="137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82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FA71-D430-4304-A82D-BB566FDD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BF69-4735-4D2C-8180-BCC42E53C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04F7-3D18-4640-A88D-93203E82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E36B-6E7F-4379-9AD2-AF46FF0FCB1F}" type="datetime1">
              <a:rPr lang="en-US" smtClean="0">
                <a:solidFill>
                  <a:srgbClr val="FFFFFF">
                    <a:tint val="75000"/>
                  </a:srgbClr>
                </a:solidFill>
              </a:rPr>
              <a:t>6/23/2021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D4588-B122-41AC-939D-71D5200D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09580-2BE3-4F7E-AC5A-342E315B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49D6-A2AF-EB40-A7CE-F623886AC525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92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5900-42C2-4BB0-8F8D-5688F8A8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60D6F-BD1A-4258-A885-75CBD865C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8BCA8-8E39-47DD-A3DA-FA510310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330-9F2F-4B14-BE3C-633256DFABAD}" type="datetime1">
              <a:rPr lang="en-US" smtClean="0">
                <a:solidFill>
                  <a:srgbClr val="FFFFFF">
                    <a:tint val="75000"/>
                  </a:srgbClr>
                </a:solidFill>
              </a:rPr>
              <a:t>6/23/2021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A632C-431B-4E6A-8EEB-0DD72584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86483-4F24-436B-8F1E-22F321FD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49D6-A2AF-EB40-A7CE-F623886AC525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63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8E6D-6BDF-4194-AF27-A40DD76AA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4674-7B0A-43FD-B280-1C3082669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53891-EB25-48EF-8C14-B171B2248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2C7A1-AE36-4E86-8635-A1D8E05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0E4F-E80C-4B02-BC90-80AD51B16FD0}" type="datetime1">
              <a:rPr lang="en-US" smtClean="0">
                <a:solidFill>
                  <a:srgbClr val="FFFFFF">
                    <a:tint val="75000"/>
                  </a:srgbClr>
                </a:solidFill>
              </a:rPr>
              <a:t>6/23/2021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73BF8-7050-4509-9DFF-B4C7B51B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55503-1921-4DC4-AE0B-9D9A7860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49D6-A2AF-EB40-A7CE-F623886AC525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4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FC6E-8FC0-4094-A6BB-AB20AE3E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B17F-2DE0-47D3-BC51-739F8622C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01D0B-BE5B-4896-BBE5-437BB801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8D0DE-F71A-49DE-AB7F-443AB2238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30747-4450-4112-BFCF-E85EC46C2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E6ECC-D603-4A12-AB47-B13D07AA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908F-6A48-4F35-BE71-4436218CAE0D}" type="datetime1">
              <a:rPr lang="en-US" smtClean="0">
                <a:solidFill>
                  <a:srgbClr val="FFFFFF">
                    <a:tint val="75000"/>
                  </a:srgbClr>
                </a:solidFill>
              </a:rPr>
              <a:t>6/23/2021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55AD0-E6D3-4187-811C-DEDE9628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168C3-05FF-4F1D-9490-89EF8467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49D6-A2AF-EB40-A7CE-F623886AC525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6CDF-3470-47FB-B6C8-D83108FD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1D73E-CB5C-43A1-B2C9-4358F508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265-2A25-4D54-85B8-7326899C27FF}" type="datetime1">
              <a:rPr lang="en-US" smtClean="0">
                <a:solidFill>
                  <a:srgbClr val="FFFFFF">
                    <a:tint val="75000"/>
                  </a:srgbClr>
                </a:solidFill>
              </a:rPr>
              <a:t>6/23/2021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E3BD5-C9EE-47E7-8B3C-9DD3667D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2A931-0CF4-4BA7-B156-D9ED8096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49D6-A2AF-EB40-A7CE-F623886AC525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37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56562-4E3D-4696-ACE6-3A545A20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D99-A7A1-4EFD-B288-D99B834F6803}" type="datetime1">
              <a:rPr lang="en-US" smtClean="0">
                <a:solidFill>
                  <a:srgbClr val="FFFFFF">
                    <a:tint val="75000"/>
                  </a:srgbClr>
                </a:solidFill>
              </a:rPr>
              <a:t>6/23/2021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FBCD-5691-4AA5-8B19-68473068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567BE-D99C-48AC-A025-43D697AD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49D6-A2AF-EB40-A7CE-F623886AC525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3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ED2-C6F5-4F57-AAD3-048EFD51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1F1CF-3747-44FF-BC05-0BFCABAB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A2DCC-6385-4815-99DD-05F1BE60A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7BEAB-CBE8-40E9-9010-5300A7B5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D77E-22D8-453A-B2D7-EDFAB85A4B3D}" type="datetime1">
              <a:rPr lang="en-US" smtClean="0">
                <a:solidFill>
                  <a:srgbClr val="FFFFFF">
                    <a:tint val="75000"/>
                  </a:srgbClr>
                </a:solidFill>
              </a:rPr>
              <a:t>6/23/2021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AF58-DDD9-42FB-9164-25A0F937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55018-AB21-42E0-A69B-858A3977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49D6-A2AF-EB40-A7CE-F623886AC525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86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41CE-E31E-4D74-AFC3-99E825D6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7EA3B-0C42-408F-A511-B0E62C1E3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8F2D3-9FE3-463F-A6BB-9159D99DC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25A8D-821C-449C-8BEF-8BE28903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15A-C519-4F4D-A496-C4E79EE047ED}" type="datetime1">
              <a:rPr lang="en-US" smtClean="0">
                <a:solidFill>
                  <a:srgbClr val="FFFFFF">
                    <a:tint val="75000"/>
                  </a:srgbClr>
                </a:solidFill>
              </a:rPr>
              <a:t>6/23/2021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C85AE-D918-4B2F-B1EB-4D8BAE55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0E07C-EEAD-4625-AB1E-EFEE74E4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49D6-A2AF-EB40-A7CE-F623886AC525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21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7F5FC-1E0B-45F5-A352-72FA068A4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1EE4F-F238-4A03-8518-FB66C43AC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00BFF-9A3A-45DE-8C7D-9A92E7E4D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4663D-7159-4FDA-8107-064CA2BC4344}" type="datetime1">
              <a:rPr lang="en-US" smtClean="0">
                <a:solidFill>
                  <a:srgbClr val="FFFFFF">
                    <a:tint val="75000"/>
                  </a:srgbClr>
                </a:solidFill>
              </a:rPr>
              <a:t>6/23/2021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EBD33-9E66-40A2-BD85-9E1A31B10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0A710-E00B-4300-8E5A-596F42182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849D6-A2AF-EB40-A7CE-F623886AC525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2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20.png"/><Relationship Id="rId10" Type="http://schemas.microsoft.com/office/2007/relationships/hdphoto" Target="../media/hdphoto8.wdp"/><Relationship Id="rId4" Type="http://schemas.microsoft.com/office/2007/relationships/hdphoto" Target="../media/hdphoto5.wdp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clsprague@wycokck.org" TargetMode="Externa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resources.opencities.com/case-studies/kck-reimagines-access-to-justice-in-times-of-crisis" TargetMode="External"/><Relationship Id="rId4" Type="http://schemas.openxmlformats.org/officeDocument/2006/relationships/hyperlink" Target="https://www.opencitie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25C79F3-0AEF-437A-8A21-2F3D1913C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-1790700"/>
            <a:ext cx="6858000" cy="17907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Journey Mapping: Access to Justice</a:t>
            </a:r>
          </a:p>
        </p:txBody>
      </p:sp>
      <p:grpSp>
        <p:nvGrpSpPr>
          <p:cNvPr id="2" name="Group 1" descr="A simple straight line map with a location pin for a road hazzard, an arrow, and a map. ">
            <a:extLst>
              <a:ext uri="{FF2B5EF4-FFF2-40B4-BE49-F238E27FC236}">
                <a16:creationId xmlns:a16="http://schemas.microsoft.com/office/drawing/2014/main" id="{2B12E730-D257-407D-AD27-F872490AA486}"/>
              </a:ext>
            </a:extLst>
          </p:cNvPr>
          <p:cNvGrpSpPr/>
          <p:nvPr/>
        </p:nvGrpSpPr>
        <p:grpSpPr>
          <a:xfrm>
            <a:off x="426778" y="825462"/>
            <a:ext cx="8219332" cy="3558230"/>
            <a:chOff x="426778" y="825462"/>
            <a:chExt cx="8219332" cy="355823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DA8DD00-C5CD-4A73-AAB0-A0959DE3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26778" y="985385"/>
              <a:ext cx="8219332" cy="3398307"/>
              <a:chOff x="426777" y="1243291"/>
              <a:chExt cx="8219332" cy="3398307"/>
            </a:xfrm>
            <a:effectLst>
              <a:outerShdw blurRad="50800" dist="431800" dir="498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Parallelogram 42"/>
              <p:cNvSpPr/>
              <p:nvPr/>
            </p:nvSpPr>
            <p:spPr>
              <a:xfrm rot="11871403">
                <a:off x="426777" y="1243291"/>
                <a:ext cx="4867542" cy="2828891"/>
              </a:xfrm>
              <a:custGeom>
                <a:avLst/>
                <a:gdLst>
                  <a:gd name="connsiteX0" fmla="*/ 0 w 4788072"/>
                  <a:gd name="connsiteY0" fmla="*/ 2811036 h 2811036"/>
                  <a:gd name="connsiteX1" fmla="*/ 1973741 w 4788072"/>
                  <a:gd name="connsiteY1" fmla="*/ 0 h 2811036"/>
                  <a:gd name="connsiteX2" fmla="*/ 4788072 w 4788072"/>
                  <a:gd name="connsiteY2" fmla="*/ 0 h 2811036"/>
                  <a:gd name="connsiteX3" fmla="*/ 2814331 w 4788072"/>
                  <a:gd name="connsiteY3" fmla="*/ 2811036 h 2811036"/>
                  <a:gd name="connsiteX4" fmla="*/ 0 w 4788072"/>
                  <a:gd name="connsiteY4" fmla="*/ 2811036 h 2811036"/>
                  <a:gd name="connsiteX0" fmla="*/ 0 w 4867542"/>
                  <a:gd name="connsiteY0" fmla="*/ 2828891 h 2828891"/>
                  <a:gd name="connsiteX1" fmla="*/ 2053211 w 4867542"/>
                  <a:gd name="connsiteY1" fmla="*/ 0 h 2828891"/>
                  <a:gd name="connsiteX2" fmla="*/ 4867542 w 4867542"/>
                  <a:gd name="connsiteY2" fmla="*/ 0 h 2828891"/>
                  <a:gd name="connsiteX3" fmla="*/ 2893801 w 4867542"/>
                  <a:gd name="connsiteY3" fmla="*/ 2811036 h 2828891"/>
                  <a:gd name="connsiteX4" fmla="*/ 0 w 4867542"/>
                  <a:gd name="connsiteY4" fmla="*/ 2828891 h 2828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67542" h="2828891">
                    <a:moveTo>
                      <a:pt x="0" y="2828891"/>
                    </a:moveTo>
                    <a:lnTo>
                      <a:pt x="2053211" y="0"/>
                    </a:lnTo>
                    <a:lnTo>
                      <a:pt x="4867542" y="0"/>
                    </a:lnTo>
                    <a:lnTo>
                      <a:pt x="2893801" y="2811036"/>
                    </a:lnTo>
                    <a:lnTo>
                      <a:pt x="0" y="282889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85800" dist="596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22"/>
              </a:p>
            </p:txBody>
          </p:sp>
          <p:sp>
            <p:nvSpPr>
              <p:cNvPr id="28" name="Parallelogram 27"/>
              <p:cNvSpPr/>
              <p:nvPr/>
            </p:nvSpPr>
            <p:spPr>
              <a:xfrm rot="608149">
                <a:off x="2954003" y="2099875"/>
                <a:ext cx="5692106" cy="2541723"/>
              </a:xfrm>
              <a:prstGeom prst="parallelogram">
                <a:avLst>
                  <a:gd name="adj" fmla="val 953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85800" dist="596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22"/>
              </a:p>
            </p:txBody>
          </p:sp>
        </p:grpSp>
        <p:grpSp>
          <p:nvGrpSpPr>
            <p:cNvPr id="135" name="Group 134" descr="A simple straight line map with a location pin for a road hazzard, an arrow, and a map. ">
              <a:extLst>
                <a:ext uri="{FF2B5EF4-FFF2-40B4-BE49-F238E27FC236}">
                  <a16:creationId xmlns:a16="http://schemas.microsoft.com/office/drawing/2014/main" id="{620C5930-96E0-47B6-85CB-204EBAEA06E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GrpSpPr/>
            <p:nvPr/>
          </p:nvGrpSpPr>
          <p:grpSpPr>
            <a:xfrm>
              <a:off x="531406" y="1075452"/>
              <a:ext cx="7674508" cy="3106040"/>
              <a:chOff x="531405" y="1333357"/>
              <a:chExt cx="7674508" cy="3106040"/>
            </a:xfrm>
            <a:solidFill>
              <a:schemeClr val="tx1"/>
            </a:solidFill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5E23624-87FA-4A0E-B29F-648E84495F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95677" y="2694676"/>
                <a:ext cx="2410236" cy="1744589"/>
              </a:xfrm>
              <a:prstGeom prst="line">
                <a:avLst/>
              </a:prstGeom>
              <a:grpFill/>
              <a:ln w="34925" cap="rnd">
                <a:solidFill>
                  <a:srgbClr val="6D6E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2D829A4-66F5-4F7C-BD77-B9589316CC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0325" y="3790788"/>
                <a:ext cx="1956037" cy="356666"/>
              </a:xfrm>
              <a:prstGeom prst="line">
                <a:avLst/>
              </a:prstGeom>
              <a:grpFill/>
              <a:ln w="34925" cap="rnd">
                <a:solidFill>
                  <a:srgbClr val="6D6E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ABD5B19-0D8F-4DE5-A07B-EBF410CC9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7819" y="3286553"/>
                <a:ext cx="309452" cy="501389"/>
              </a:xfrm>
              <a:prstGeom prst="line">
                <a:avLst/>
              </a:prstGeom>
              <a:grpFill/>
              <a:ln w="34925" cap="rnd">
                <a:solidFill>
                  <a:srgbClr val="6D6E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61E0DE4-2608-4D59-BE24-88DC0B701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5773" y="2476339"/>
                <a:ext cx="2579447" cy="807368"/>
              </a:xfrm>
              <a:prstGeom prst="line">
                <a:avLst/>
              </a:prstGeom>
              <a:grpFill/>
              <a:ln w="34925" cap="rnd">
                <a:solidFill>
                  <a:srgbClr val="6D6E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30DF512-AB14-427B-840E-F65BF7F56B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5288" y="2498040"/>
                <a:ext cx="2415631" cy="1746168"/>
              </a:xfrm>
              <a:prstGeom prst="line">
                <a:avLst/>
              </a:prstGeom>
              <a:grpFill/>
              <a:ln w="34925" cap="rnd">
                <a:solidFill>
                  <a:srgbClr val="6D6E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47BC77-3747-462C-9830-8C5CFAA320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35305" y="2296710"/>
                <a:ext cx="140883" cy="795932"/>
              </a:xfrm>
              <a:prstGeom prst="line">
                <a:avLst/>
              </a:prstGeom>
              <a:grpFill/>
              <a:ln w="34925" cap="rnd">
                <a:solidFill>
                  <a:srgbClr val="6D6E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68C137E-8F70-4F21-BDBB-5945A81C56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8109" y="1734369"/>
                <a:ext cx="786299" cy="546898"/>
              </a:xfrm>
              <a:prstGeom prst="line">
                <a:avLst/>
              </a:prstGeom>
              <a:grpFill/>
              <a:ln w="34925" cap="rnd">
                <a:solidFill>
                  <a:srgbClr val="6D6E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386AF74-AB9C-4859-B944-21EFB93FC116}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4191776" y="2825315"/>
                <a:ext cx="2668534" cy="569744"/>
              </a:xfrm>
              <a:prstGeom prst="line">
                <a:avLst/>
              </a:prstGeom>
              <a:grpFill/>
              <a:ln w="34925" cap="rnd">
                <a:solidFill>
                  <a:srgbClr val="6D6E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A4751DB-9BD0-4680-A703-F4FBC66CA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5006" y="2788477"/>
                <a:ext cx="860831" cy="292201"/>
              </a:xfrm>
              <a:prstGeom prst="line">
                <a:avLst/>
              </a:prstGeom>
              <a:grpFill/>
              <a:ln w="34925" cap="rnd">
                <a:solidFill>
                  <a:srgbClr val="6D6E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C9CBBD5-8D67-4DD6-97DD-2CF8FAB964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44072" y="3933190"/>
                <a:ext cx="2750871" cy="506207"/>
              </a:xfrm>
              <a:prstGeom prst="line">
                <a:avLst/>
              </a:prstGeom>
              <a:grpFill/>
              <a:ln w="34925" cap="rnd">
                <a:solidFill>
                  <a:srgbClr val="6D6E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A25DB83-F73A-4EAB-A767-6F2EDEDA4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405" y="3119645"/>
                <a:ext cx="2501405" cy="810761"/>
              </a:xfrm>
              <a:prstGeom prst="line">
                <a:avLst/>
              </a:prstGeom>
              <a:grpFill/>
              <a:ln w="34925" cap="rnd">
                <a:solidFill>
                  <a:srgbClr val="6D6E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10BA517-ADA9-4F73-9E21-59DC8329F6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405" y="1333359"/>
                <a:ext cx="2278590" cy="1777596"/>
              </a:xfrm>
              <a:prstGeom prst="line">
                <a:avLst/>
              </a:prstGeom>
              <a:grpFill/>
              <a:ln w="34925" cap="rnd">
                <a:solidFill>
                  <a:srgbClr val="6D6E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83CB516-B646-4FB7-9BB8-5FA98D5EE8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8553" y="1640113"/>
                <a:ext cx="2254268" cy="1790813"/>
              </a:xfrm>
              <a:prstGeom prst="line">
                <a:avLst/>
              </a:prstGeom>
              <a:grpFill/>
              <a:ln w="34925" cap="rnd">
                <a:solidFill>
                  <a:srgbClr val="6D6E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E419A9A-7326-4B6B-92FE-F13E7B567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689" y="1477694"/>
                <a:ext cx="2274304" cy="1770031"/>
              </a:xfrm>
              <a:prstGeom prst="line">
                <a:avLst/>
              </a:prstGeom>
              <a:grpFill/>
              <a:ln w="34925" cap="rnd">
                <a:solidFill>
                  <a:srgbClr val="6D6E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63F092D-04D2-4DD6-8CDF-FBF7DCFC3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786" y="1333357"/>
                <a:ext cx="2599995" cy="832805"/>
              </a:xfrm>
              <a:prstGeom prst="line">
                <a:avLst/>
              </a:prstGeom>
              <a:grpFill/>
              <a:ln w="34925" cap="rnd">
                <a:solidFill>
                  <a:srgbClr val="6D6E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1AE3048-5666-46D2-B5F9-47271C547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2781" y="2166492"/>
                <a:ext cx="2793132" cy="517059"/>
              </a:xfrm>
              <a:prstGeom prst="line">
                <a:avLst/>
              </a:prstGeom>
              <a:grpFill/>
              <a:ln w="34925" cap="rnd">
                <a:solidFill>
                  <a:srgbClr val="6D6E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CD440D44-C268-4076-9440-59C2973F62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69919" y="2922905"/>
                <a:ext cx="93598" cy="454808"/>
              </a:xfrm>
              <a:prstGeom prst="line">
                <a:avLst/>
              </a:prstGeom>
              <a:grpFill/>
              <a:ln w="34925" cap="rnd">
                <a:solidFill>
                  <a:srgbClr val="6D6E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F5E2F2B9-5E62-4D6A-BF8D-C252A8834B56}"/>
                  </a:ext>
                </a:extLst>
              </p:cNvPr>
              <p:cNvSpPr/>
              <p:nvPr/>
            </p:nvSpPr>
            <p:spPr>
              <a:xfrm rot="20960125">
                <a:off x="2689882" y="3272274"/>
                <a:ext cx="366499" cy="296732"/>
              </a:xfrm>
              <a:prstGeom prst="ellipse">
                <a:avLst/>
              </a:prstGeom>
              <a:grpFill/>
              <a:ln>
                <a:solidFill>
                  <a:srgbClr val="6D6E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22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1D3DDD58-E0A8-438D-BCDC-1AF333A61A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0886" y="2329866"/>
                <a:ext cx="2643653" cy="572003"/>
              </a:xfrm>
              <a:prstGeom prst="line">
                <a:avLst/>
              </a:prstGeom>
              <a:grpFill/>
              <a:ln w="34925" cap="rnd">
                <a:solidFill>
                  <a:srgbClr val="6D6E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76D7A8B-5782-46C1-B706-E2437EE6D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2279" y="2285271"/>
                <a:ext cx="1982869" cy="44595"/>
              </a:xfrm>
              <a:prstGeom prst="line">
                <a:avLst/>
              </a:prstGeom>
              <a:grpFill/>
              <a:ln w="34925" cap="rnd">
                <a:solidFill>
                  <a:srgbClr val="6D6E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953AC06-39E9-4F49-9589-11E33BF7A3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63261" y="3429439"/>
                <a:ext cx="93598" cy="454808"/>
              </a:xfrm>
              <a:prstGeom prst="line">
                <a:avLst/>
              </a:prstGeom>
              <a:grpFill/>
              <a:ln w="34925" cap="rnd">
                <a:solidFill>
                  <a:srgbClr val="6D6E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5E2D31A6-9905-4589-89B9-15798BD36F5F}"/>
                  </a:ext>
                </a:extLst>
              </p:cNvPr>
              <p:cNvSpPr/>
              <p:nvPr/>
            </p:nvSpPr>
            <p:spPr>
              <a:xfrm rot="20758068">
                <a:off x="4493318" y="3324164"/>
                <a:ext cx="366499" cy="293706"/>
              </a:xfrm>
              <a:prstGeom prst="ellipse">
                <a:avLst/>
              </a:prstGeom>
              <a:grpFill/>
              <a:ln>
                <a:solidFill>
                  <a:srgbClr val="6D6E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22"/>
              </a:p>
            </p:txBody>
          </p:sp>
        </p:grpSp>
        <p:sp>
          <p:nvSpPr>
            <p:cNvPr id="23" name="Oval 22"/>
            <p:cNvSpPr/>
            <p:nvPr/>
          </p:nvSpPr>
          <p:spPr>
            <a:xfrm>
              <a:off x="4728258" y="2364702"/>
              <a:ext cx="187143" cy="18714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/>
            </a:p>
          </p:txBody>
        </p:sp>
        <p:sp>
          <p:nvSpPr>
            <p:cNvPr id="47" name="Oval 46"/>
            <p:cNvSpPr/>
            <p:nvPr/>
          </p:nvSpPr>
          <p:spPr>
            <a:xfrm>
              <a:off x="4449594" y="2046676"/>
              <a:ext cx="187143" cy="18714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/>
            </a:p>
          </p:txBody>
        </p:sp>
        <p:sp>
          <p:nvSpPr>
            <p:cNvPr id="48" name="Oval 47"/>
            <p:cNvSpPr/>
            <p:nvPr/>
          </p:nvSpPr>
          <p:spPr>
            <a:xfrm>
              <a:off x="3530908" y="1741316"/>
              <a:ext cx="187143" cy="18714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970711" y="1782039"/>
              <a:ext cx="187143" cy="18714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/>
            </a:p>
          </p:txBody>
        </p:sp>
        <p:sp>
          <p:nvSpPr>
            <p:cNvPr id="46" name="Oval 45"/>
            <p:cNvSpPr/>
            <p:nvPr/>
          </p:nvSpPr>
          <p:spPr>
            <a:xfrm>
              <a:off x="5367100" y="2353783"/>
              <a:ext cx="187143" cy="18714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37D72A1-8B23-4258-80C3-66199A2FE835}"/>
                </a:ext>
              </a:extLst>
            </p:cNvPr>
            <p:cNvGrpSpPr/>
            <p:nvPr/>
          </p:nvGrpSpPr>
          <p:grpSpPr>
            <a:xfrm>
              <a:off x="2688705" y="825462"/>
              <a:ext cx="752133" cy="1914647"/>
              <a:chOff x="2688705" y="825462"/>
              <a:chExt cx="752133" cy="1914647"/>
            </a:xfrm>
          </p:grpSpPr>
          <p:sp>
            <p:nvSpPr>
              <p:cNvPr id="40" name="Teardrop 39"/>
              <p:cNvSpPr/>
              <p:nvPr/>
            </p:nvSpPr>
            <p:spPr>
              <a:xfrm rot="8100000">
                <a:off x="2688705" y="825462"/>
                <a:ext cx="752133" cy="752133"/>
              </a:xfrm>
              <a:prstGeom prst="teardrop">
                <a:avLst>
                  <a:gd name="adj" fmla="val 126644"/>
                </a:avLst>
              </a:prstGeom>
              <a:solidFill>
                <a:srgbClr val="2C32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22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724772" y="861529"/>
                <a:ext cx="679999" cy="679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61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22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F08C97B-822F-4377-8D9C-819AFF7B583F}"/>
                  </a:ext>
                </a:extLst>
              </p:cNvPr>
              <p:cNvSpPr/>
              <p:nvPr/>
            </p:nvSpPr>
            <p:spPr>
              <a:xfrm>
                <a:off x="2750710" y="1864282"/>
                <a:ext cx="654061" cy="875827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22" dirty="0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4DC517C-43DC-4677-B604-D1218DDABD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77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68920" y="981446"/>
                <a:ext cx="405719" cy="440800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D188F01-AF31-4E8A-9D45-0B34F30E590E}"/>
                </a:ext>
              </a:extLst>
            </p:cNvPr>
            <p:cNvGrpSpPr/>
            <p:nvPr/>
          </p:nvGrpSpPr>
          <p:grpSpPr>
            <a:xfrm>
              <a:off x="3271103" y="966277"/>
              <a:ext cx="752133" cy="1913672"/>
              <a:chOff x="3250425" y="925695"/>
              <a:chExt cx="752133" cy="191367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0B647F6-AD1F-4B97-A687-A18E5BE9D575}"/>
                  </a:ext>
                </a:extLst>
              </p:cNvPr>
              <p:cNvGrpSpPr/>
              <p:nvPr/>
            </p:nvGrpSpPr>
            <p:grpSpPr>
              <a:xfrm>
                <a:off x="3250425" y="2087234"/>
                <a:ext cx="752133" cy="752133"/>
                <a:chOff x="4304726" y="2851594"/>
                <a:chExt cx="752133" cy="752133"/>
              </a:xfrm>
            </p:grpSpPr>
            <p:sp>
              <p:nvSpPr>
                <p:cNvPr id="58" name="Teardrop 57"/>
                <p:cNvSpPr/>
                <p:nvPr/>
              </p:nvSpPr>
              <p:spPr>
                <a:xfrm rot="18900000">
                  <a:off x="4304726" y="2851594"/>
                  <a:ext cx="752133" cy="752133"/>
                </a:xfrm>
                <a:prstGeom prst="teardrop">
                  <a:avLst>
                    <a:gd name="adj" fmla="val 126644"/>
                  </a:avLst>
                </a:prstGeom>
                <a:solidFill>
                  <a:srgbClr val="F9A6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22" dirty="0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 rot="10800000">
                  <a:off x="4340793" y="2887661"/>
                  <a:ext cx="679999" cy="679999"/>
                </a:xfrm>
                <a:prstGeom prst="ellipse">
                  <a:avLst/>
                </a:prstGeom>
                <a:gradFill flip="none" rotWithShape="1">
                  <a:gsLst>
                    <a:gs pos="69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22" dirty="0"/>
                </a:p>
              </p:txBody>
            </p:sp>
          </p:grp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C191FD5-FE94-421B-B131-7842CB61A6C1}"/>
                  </a:ext>
                </a:extLst>
              </p:cNvPr>
              <p:cNvSpPr/>
              <p:nvPr/>
            </p:nvSpPr>
            <p:spPr>
              <a:xfrm>
                <a:off x="3279332" y="925695"/>
                <a:ext cx="654061" cy="875827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22"/>
              </a:p>
            </p:txBody>
          </p:sp>
          <p:pic>
            <p:nvPicPr>
              <p:cNvPr id="7" name="Picture 6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05D360E3-078E-4018-B1AC-DE16ED2731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-88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375191" y="2213120"/>
                <a:ext cx="509822" cy="470002"/>
              </a:xfrm>
              <a:prstGeom prst="rect">
                <a:avLst/>
              </a:prstGeom>
              <a:noFill/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0AB090E-73ED-4742-9DF4-93B69441CCCB}"/>
                </a:ext>
              </a:extLst>
            </p:cNvPr>
            <p:cNvGrpSpPr/>
            <p:nvPr/>
          </p:nvGrpSpPr>
          <p:grpSpPr>
            <a:xfrm>
              <a:off x="5084615" y="1407904"/>
              <a:ext cx="752133" cy="1926355"/>
              <a:chOff x="5084615" y="1407904"/>
              <a:chExt cx="752133" cy="1926355"/>
            </a:xfrm>
          </p:grpSpPr>
          <p:sp>
            <p:nvSpPr>
              <p:cNvPr id="55" name="Teardrop 54"/>
              <p:cNvSpPr/>
              <p:nvPr/>
            </p:nvSpPr>
            <p:spPr>
              <a:xfrm rot="8100000">
                <a:off x="5084615" y="1407904"/>
                <a:ext cx="752133" cy="752133"/>
              </a:xfrm>
              <a:prstGeom prst="teardrop">
                <a:avLst>
                  <a:gd name="adj" fmla="val 126644"/>
                </a:avLst>
              </a:prstGeom>
              <a:solidFill>
                <a:srgbClr val="0D71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22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20682" y="1443971"/>
                <a:ext cx="679999" cy="6799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62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25000"/>
                      <a:lumOff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22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4215AA1-4403-4652-BB41-7EBBCED5B175}"/>
                  </a:ext>
                </a:extLst>
              </p:cNvPr>
              <p:cNvSpPr/>
              <p:nvPr/>
            </p:nvSpPr>
            <p:spPr>
              <a:xfrm>
                <a:off x="5144092" y="2458432"/>
                <a:ext cx="654061" cy="875827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22"/>
              </a:p>
            </p:txBody>
          </p:sp>
          <p:pic>
            <p:nvPicPr>
              <p:cNvPr id="21" name="Picture 20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54E76B17-7433-4345-858D-3BE47C2357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-4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266004" y="1593964"/>
                <a:ext cx="426762" cy="364843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217BFB-211A-4E97-99B0-DA80B53CC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8620" y="1776386"/>
            <a:ext cx="6519760" cy="2455067"/>
            <a:chOff x="908619" y="1776384"/>
            <a:chExt cx="6519760" cy="2455067"/>
          </a:xfrm>
        </p:grpSpPr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5098432" y="1987009"/>
              <a:ext cx="2329947" cy="1660106"/>
            </a:xfrm>
            <a:custGeom>
              <a:avLst/>
              <a:gdLst>
                <a:gd name="T0" fmla="*/ 0 w 2690"/>
                <a:gd name="T1" fmla="*/ 0 h 2233"/>
                <a:gd name="T2" fmla="*/ 869 w 2690"/>
                <a:gd name="T3" fmla="*/ 1199 h 2233"/>
                <a:gd name="T4" fmla="*/ 1739 w 2690"/>
                <a:gd name="T5" fmla="*/ 1364 h 2233"/>
                <a:gd name="T6" fmla="*/ 2689 w 2690"/>
                <a:gd name="T7" fmla="*/ 2232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0" h="2233">
                  <a:moveTo>
                    <a:pt x="0" y="0"/>
                  </a:moveTo>
                  <a:lnTo>
                    <a:pt x="869" y="1199"/>
                  </a:lnTo>
                  <a:lnTo>
                    <a:pt x="1739" y="1364"/>
                  </a:lnTo>
                  <a:lnTo>
                    <a:pt x="2689" y="2232"/>
                  </a:lnTo>
                </a:path>
              </a:pathLst>
            </a:custGeom>
            <a:noFill/>
            <a:ln w="25400" cap="flat">
              <a:solidFill>
                <a:schemeClr val="bg1">
                  <a:lumMod val="85000"/>
                  <a:lumOff val="15000"/>
                  <a:alpha val="57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22"/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4596952" y="1905956"/>
              <a:ext cx="1112849" cy="2325495"/>
            </a:xfrm>
            <a:custGeom>
              <a:avLst/>
              <a:gdLst>
                <a:gd name="T0" fmla="*/ 0 w 1284"/>
                <a:gd name="T1" fmla="*/ 2980 h 2981"/>
                <a:gd name="T2" fmla="*/ 84 w 1284"/>
                <a:gd name="T3" fmla="*/ 1076 h 2981"/>
                <a:gd name="T4" fmla="*/ 1283 w 1284"/>
                <a:gd name="T5" fmla="*/ 1201 h 2981"/>
                <a:gd name="T6" fmla="*/ 456 w 1284"/>
                <a:gd name="T7" fmla="*/ 374 h 2981"/>
                <a:gd name="T8" fmla="*/ 332 w 1284"/>
                <a:gd name="T9" fmla="*/ 0 h 2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4" h="2981">
                  <a:moveTo>
                    <a:pt x="0" y="2980"/>
                  </a:moveTo>
                  <a:lnTo>
                    <a:pt x="84" y="1076"/>
                  </a:lnTo>
                  <a:lnTo>
                    <a:pt x="1283" y="1201"/>
                  </a:lnTo>
                  <a:lnTo>
                    <a:pt x="456" y="374"/>
                  </a:lnTo>
                  <a:lnTo>
                    <a:pt x="332" y="0"/>
                  </a:lnTo>
                </a:path>
              </a:pathLst>
            </a:custGeom>
            <a:noFill/>
            <a:ln w="25400" cap="flat">
              <a:solidFill>
                <a:schemeClr val="bg1">
                  <a:lumMod val="85000"/>
                  <a:lumOff val="15000"/>
                  <a:alpha val="57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22" dirty="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908619" y="1807390"/>
              <a:ext cx="2812822" cy="1061115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  <a:lumOff val="15000"/>
                  <a:alpha val="57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22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9DDCF1B-9337-460A-BA43-370894D3CCB7}"/>
                </a:ext>
              </a:extLst>
            </p:cNvPr>
            <p:cNvGrpSpPr/>
            <p:nvPr/>
          </p:nvGrpSpPr>
          <p:grpSpPr>
            <a:xfrm>
              <a:off x="1118774" y="1838397"/>
              <a:ext cx="3921833" cy="1939634"/>
              <a:chOff x="1118774" y="1838397"/>
              <a:chExt cx="3921833" cy="1939634"/>
            </a:xfrm>
          </p:grpSpPr>
          <p:sp>
            <p:nvSpPr>
              <p:cNvPr id="9" name="Freeform 8"/>
              <p:cNvSpPr>
                <a:spLocks noChangeArrowheads="1"/>
              </p:cNvSpPr>
              <p:nvPr/>
            </p:nvSpPr>
            <p:spPr bwMode="auto">
              <a:xfrm>
                <a:off x="1814248" y="1838397"/>
                <a:ext cx="2194999" cy="1936190"/>
              </a:xfrm>
              <a:custGeom>
                <a:avLst/>
                <a:gdLst>
                  <a:gd name="T0" fmla="*/ 2525 w 2526"/>
                  <a:gd name="T1" fmla="*/ 0 h 2484"/>
                  <a:gd name="T2" fmla="*/ 497 w 2526"/>
                  <a:gd name="T3" fmla="*/ 1449 h 2484"/>
                  <a:gd name="T4" fmla="*/ 1448 w 2526"/>
                  <a:gd name="T5" fmla="*/ 1781 h 2484"/>
                  <a:gd name="T6" fmla="*/ 0 w 2526"/>
                  <a:gd name="T7" fmla="*/ 2483 h 2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26" h="2484">
                    <a:moveTo>
                      <a:pt x="2525" y="0"/>
                    </a:moveTo>
                    <a:lnTo>
                      <a:pt x="497" y="1449"/>
                    </a:lnTo>
                    <a:lnTo>
                      <a:pt x="1448" y="1781"/>
                    </a:lnTo>
                    <a:lnTo>
                      <a:pt x="0" y="2483"/>
                    </a:lnTo>
                  </a:path>
                </a:pathLst>
              </a:custGeom>
              <a:noFill/>
              <a:ln w="25400" cap="flat">
                <a:solidFill>
                  <a:schemeClr val="bg1">
                    <a:lumMod val="85000"/>
                    <a:lumOff val="15000"/>
                    <a:alpha val="57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22"/>
              </a:p>
            </p:txBody>
          </p:sp>
          <p:sp>
            <p:nvSpPr>
              <p:cNvPr id="10" name="Freeform 9"/>
              <p:cNvSpPr>
                <a:spLocks noChangeArrowheads="1"/>
              </p:cNvSpPr>
              <p:nvPr/>
            </p:nvSpPr>
            <p:spPr bwMode="auto">
              <a:xfrm>
                <a:off x="1118774" y="1907300"/>
                <a:ext cx="3921833" cy="1870731"/>
              </a:xfrm>
              <a:custGeom>
                <a:avLst/>
                <a:gdLst>
                  <a:gd name="T0" fmla="*/ 4014 w 4511"/>
                  <a:gd name="T1" fmla="*/ 0 h 2399"/>
                  <a:gd name="T2" fmla="*/ 3765 w 4511"/>
                  <a:gd name="T3" fmla="*/ 1324 h 2399"/>
                  <a:gd name="T4" fmla="*/ 4510 w 4511"/>
                  <a:gd name="T5" fmla="*/ 1448 h 2399"/>
                  <a:gd name="T6" fmla="*/ 4386 w 4511"/>
                  <a:gd name="T7" fmla="*/ 2317 h 2399"/>
                  <a:gd name="T8" fmla="*/ 2401 w 4511"/>
                  <a:gd name="T9" fmla="*/ 2398 h 2399"/>
                  <a:gd name="T10" fmla="*/ 0 w 4511"/>
                  <a:gd name="T11" fmla="*/ 910 h 2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11" h="2399">
                    <a:moveTo>
                      <a:pt x="4014" y="0"/>
                    </a:moveTo>
                    <a:lnTo>
                      <a:pt x="3765" y="1324"/>
                    </a:lnTo>
                    <a:lnTo>
                      <a:pt x="4510" y="1448"/>
                    </a:lnTo>
                    <a:lnTo>
                      <a:pt x="4386" y="2317"/>
                    </a:lnTo>
                    <a:lnTo>
                      <a:pt x="2401" y="2398"/>
                    </a:lnTo>
                    <a:lnTo>
                      <a:pt x="0" y="910"/>
                    </a:lnTo>
                  </a:path>
                </a:pathLst>
              </a:custGeom>
              <a:noFill/>
              <a:ln w="25400" cap="flat">
                <a:solidFill>
                  <a:schemeClr val="bg1">
                    <a:lumMod val="85000"/>
                    <a:lumOff val="15000"/>
                    <a:alpha val="57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222"/>
              </a:p>
            </p:txBody>
          </p:sp>
        </p:grp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2219209" y="2162244"/>
              <a:ext cx="1653924" cy="1405417"/>
            </a:xfrm>
            <a:custGeom>
              <a:avLst/>
              <a:gdLst>
                <a:gd name="T0" fmla="*/ 0 w 1903"/>
                <a:gd name="T1" fmla="*/ 0 h 2359"/>
                <a:gd name="T2" fmla="*/ 1902 w 1903"/>
                <a:gd name="T3" fmla="*/ 248 h 2359"/>
                <a:gd name="T4" fmla="*/ 1033 w 1903"/>
                <a:gd name="T5" fmla="*/ 2358 h 2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3" h="2359">
                  <a:moveTo>
                    <a:pt x="0" y="0"/>
                  </a:moveTo>
                  <a:lnTo>
                    <a:pt x="1902" y="248"/>
                  </a:lnTo>
                  <a:lnTo>
                    <a:pt x="1033" y="2358"/>
                  </a:lnTo>
                </a:path>
              </a:pathLst>
            </a:custGeom>
            <a:noFill/>
            <a:ln w="25400" cap="flat">
              <a:solidFill>
                <a:schemeClr val="bg1">
                  <a:lumMod val="85000"/>
                  <a:lumOff val="15000"/>
                  <a:alpha val="57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22"/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3683739" y="1776384"/>
              <a:ext cx="2663163" cy="2260036"/>
            </a:xfrm>
            <a:custGeom>
              <a:avLst/>
              <a:gdLst>
                <a:gd name="T0" fmla="*/ 621 w 3063"/>
                <a:gd name="T1" fmla="*/ 0 h 2897"/>
                <a:gd name="T2" fmla="*/ 0 w 3063"/>
                <a:gd name="T3" fmla="*/ 2151 h 2897"/>
                <a:gd name="T4" fmla="*/ 2814 w 3063"/>
                <a:gd name="T5" fmla="*/ 2357 h 2897"/>
                <a:gd name="T6" fmla="*/ 3062 w 3063"/>
                <a:gd name="T7" fmla="*/ 2896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3" h="2897">
                  <a:moveTo>
                    <a:pt x="621" y="0"/>
                  </a:moveTo>
                  <a:lnTo>
                    <a:pt x="0" y="2151"/>
                  </a:lnTo>
                  <a:lnTo>
                    <a:pt x="2814" y="2357"/>
                  </a:lnTo>
                  <a:lnTo>
                    <a:pt x="3062" y="2896"/>
                  </a:lnTo>
                </a:path>
              </a:pathLst>
            </a:custGeom>
            <a:noFill/>
            <a:ln w="25400" cap="flat">
              <a:solidFill>
                <a:schemeClr val="bg1">
                  <a:lumMod val="85000"/>
                  <a:lumOff val="15000"/>
                  <a:alpha val="57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22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94C5C8-2F51-4574-B1E5-1BB9968B8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96953" y="194723"/>
            <a:ext cx="4371952" cy="1359064"/>
            <a:chOff x="4333633" y="562784"/>
            <a:chExt cx="4248162" cy="1521965"/>
          </a:xfrm>
        </p:grpSpPr>
        <p:sp>
          <p:nvSpPr>
            <p:cNvPr id="25" name="TextBox 24"/>
            <p:cNvSpPr txBox="1"/>
            <p:nvPr/>
          </p:nvSpPr>
          <p:spPr>
            <a:xfrm>
              <a:off x="4333633" y="745487"/>
              <a:ext cx="4209013" cy="496483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2500" lnSpcReduction="20000"/>
            </a:bodyPr>
            <a:lstStyle/>
            <a:p>
              <a:pPr algn="ctr"/>
              <a:r>
                <a:rPr lang="en-US" sz="2801" b="1" dirty="0"/>
                <a:t>Journey Mapping: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33633" y="1124924"/>
              <a:ext cx="4209014" cy="9598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62500" lnSpcReduction="20000"/>
            </a:bodyPr>
            <a:lstStyle/>
            <a:p>
              <a:pPr algn="ctr"/>
              <a:r>
                <a:rPr lang="en-US" sz="3300" b="1" dirty="0"/>
                <a:t>Access to Justice  </a:t>
              </a:r>
            </a:p>
            <a:p>
              <a:pPr algn="ctr"/>
              <a:r>
                <a:rPr lang="en-US" sz="2100" dirty="0"/>
                <a:t>Kansas City, Kansas Municipal Court</a:t>
              </a:r>
            </a:p>
            <a:p>
              <a:pPr algn="ctr"/>
              <a:r>
                <a:rPr lang="en-US" sz="2100" dirty="0"/>
                <a:t>with</a:t>
              </a:r>
            </a:p>
            <a:p>
              <a:pPr algn="ctr"/>
              <a:r>
                <a:rPr lang="en-US" sz="2100" dirty="0" err="1"/>
                <a:t>OpenCities</a:t>
              </a:r>
              <a:r>
                <a:rPr lang="en-US" sz="2100" dirty="0"/>
                <a:t>   </a:t>
              </a:r>
            </a:p>
            <a:p>
              <a:endParaRPr lang="en-US" sz="1400" dirty="0"/>
            </a:p>
          </p:txBody>
        </p:sp>
        <p:sp>
          <p:nvSpPr>
            <p:cNvPr id="4" name="Double Bracket 3"/>
            <p:cNvSpPr/>
            <p:nvPr/>
          </p:nvSpPr>
          <p:spPr>
            <a:xfrm>
              <a:off x="4333633" y="562784"/>
              <a:ext cx="4248162" cy="1323098"/>
            </a:xfrm>
            <a:prstGeom prst="bracketPair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22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46797AD-4F25-4DFC-8C66-8C51E74B6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66336" y="747036"/>
            <a:ext cx="10011210" cy="2513969"/>
            <a:chOff x="-666336" y="1004942"/>
            <a:chExt cx="10011210" cy="2513969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705BDE8-541C-4700-9E19-18BD15CE1304}"/>
                </a:ext>
              </a:extLst>
            </p:cNvPr>
            <p:cNvGrpSpPr/>
            <p:nvPr/>
          </p:nvGrpSpPr>
          <p:grpSpPr>
            <a:xfrm>
              <a:off x="-666336" y="1004942"/>
              <a:ext cx="10011210" cy="2513969"/>
              <a:chOff x="-666336" y="863744"/>
              <a:chExt cx="10011210" cy="2513969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5E1D34A-DA62-404E-BA89-303A67EBE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66336" y="863744"/>
                <a:ext cx="3722722" cy="1140785"/>
              </a:xfrm>
              <a:prstGeom prst="line">
                <a:avLst/>
              </a:prstGeom>
              <a:noFill/>
              <a:ln w="44450" cap="rnd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  <a:effectLst>
                <a:outerShdw blurRad="63500" dist="736600" dir="2700000" algn="ctr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8F4A0F50-6F4E-4506-AC77-D890ECF5EF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67672" y="1930671"/>
                <a:ext cx="497872" cy="75275"/>
              </a:xfrm>
              <a:prstGeom prst="line">
                <a:avLst/>
              </a:prstGeom>
              <a:noFill/>
              <a:ln w="44450" cap="rnd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  <a:effectLst>
                <a:outerShdw blurRad="63500" dist="736600" dir="2700000" algn="ctr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A740F39-3162-47CE-B62C-296C98D40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2089" y="1928682"/>
                <a:ext cx="959389" cy="319006"/>
              </a:xfrm>
              <a:prstGeom prst="line">
                <a:avLst/>
              </a:prstGeom>
              <a:noFill/>
              <a:ln w="44450" cap="rnd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  <a:effectLst>
                <a:outerShdw blurRad="63500" dist="736600" dir="2700000" algn="ctr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3077C77-D469-4B84-9456-13C679224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765" y="2257571"/>
                <a:ext cx="286822" cy="334692"/>
              </a:xfrm>
              <a:prstGeom prst="line">
                <a:avLst/>
              </a:prstGeom>
              <a:noFill/>
              <a:ln w="44450" cap="rnd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  <a:effectLst>
                <a:outerShdw blurRad="63500" dist="736600" dir="2700000" algn="ctr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E230C91-5DAA-4AFD-B960-BFD472167E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6490" y="2569910"/>
                <a:ext cx="3888384" cy="807803"/>
              </a:xfrm>
              <a:prstGeom prst="line">
                <a:avLst/>
              </a:prstGeom>
              <a:noFill/>
              <a:ln w="44450" cap="rnd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  <a:effectLst>
                <a:outerShdw blurRad="63500" dist="736600" dir="2700000" algn="ctr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A7C92EF-526A-4E3B-B6F7-46B76A8A09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7587" y="2711108"/>
              <a:ext cx="620689" cy="21386"/>
            </a:xfrm>
            <a:prstGeom prst="line">
              <a:avLst/>
            </a:prstGeom>
            <a:noFill/>
            <a:ln w="44450" cap="rnd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  <a:effectLst>
              <a:outerShdw blurRad="63500" dist="736600" dir="2700000" algn="ctr" rotWithShape="0">
                <a:srgbClr val="000000">
                  <a:alpha val="7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D702F-9125-4383-8392-73CF3E19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49D6-A2AF-EB40-A7CE-F623886AC525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004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9" presetID="1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plus(out)">
                                          <p:cBhvr>
                                            <p:cTn id="11" dur="2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3" presetID="2" presetClass="entr" presetSubtype="2" fill="hold" nodeType="after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5" dur="3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6" dur="3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9" presetID="1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plus(out)">
                                          <p:cBhvr>
                                            <p:cTn id="11" dur="2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37D8-1587-4728-A596-BED2FA45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994172"/>
            <a:ext cx="7886700" cy="9941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Slide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2C5BF4-228B-4440-A88F-328444961E61}"/>
              </a:ext>
            </a:extLst>
          </p:cNvPr>
          <p:cNvSpPr txBox="1"/>
          <p:nvPr/>
        </p:nvSpPr>
        <p:spPr>
          <a:xfrm>
            <a:off x="933450" y="108648"/>
            <a:ext cx="776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Solve for: Defense Attorneys Clogging the Court Room for First Continuance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3AEF-DD9E-4C16-A49E-205BCFE0D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39" y="659203"/>
            <a:ext cx="1758950" cy="4499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Process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Current Defendant Journey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Opportunities </a:t>
            </a:r>
          </a:p>
        </p:txBody>
      </p:sp>
      <p:pic>
        <p:nvPicPr>
          <p:cNvPr id="4" name="Picture 3" descr="Picture of a narrow highway road across the page.">
            <a:extLst>
              <a:ext uri="{FF2B5EF4-FFF2-40B4-BE49-F238E27FC236}">
                <a16:creationId xmlns:a16="http://schemas.microsoft.com/office/drawing/2014/main" id="{B78F6B43-D5C4-47EC-A61A-9ECC245F14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2951"/>
            <a:ext cx="9144000" cy="390144"/>
          </a:xfrm>
          <a:prstGeom prst="rect">
            <a:avLst/>
          </a:prstGeom>
        </p:spPr>
      </p:pic>
      <p:pic>
        <p:nvPicPr>
          <p:cNvPr id="5" name="Picture 4" descr="Picture of a narrow highway road across the page.">
            <a:extLst>
              <a:ext uri="{FF2B5EF4-FFF2-40B4-BE49-F238E27FC236}">
                <a16:creationId xmlns:a16="http://schemas.microsoft.com/office/drawing/2014/main" id="{04642B54-C43D-40DD-80E5-8B9CD69B7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8153"/>
            <a:ext cx="9144000" cy="3901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911DAE-16AA-4994-963F-D9B3B1597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6321" y="2082802"/>
            <a:ext cx="1481456" cy="6401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450B09-CE53-45E7-AFAE-B5A8E8642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2391" y="2052951"/>
            <a:ext cx="1481456" cy="6401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B5DFAA-91E7-46CF-8938-F62188847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400" y="2052951"/>
            <a:ext cx="1481456" cy="6401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782306-DC54-4ED0-9457-5AE0CA7B3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552" y="619679"/>
            <a:ext cx="1481456" cy="6401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006573-1DA7-47CD-9E35-243E2490A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166" y="619679"/>
            <a:ext cx="1481456" cy="640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9863C7-2E98-4026-B19D-82C9F3836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120" y="609379"/>
            <a:ext cx="1481456" cy="640135"/>
          </a:xfrm>
          <a:prstGeom prst="rect">
            <a:avLst/>
          </a:prstGeom>
        </p:spPr>
      </p:pic>
      <p:sp>
        <p:nvSpPr>
          <p:cNvPr id="21" name="Rounded Rectangle 264">
            <a:extLst>
              <a:ext uri="{FF2B5EF4-FFF2-40B4-BE49-F238E27FC236}">
                <a16:creationId xmlns:a16="http://schemas.microsoft.com/office/drawing/2014/main" id="{D2856A46-376A-47E0-B95D-7470853AE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047662" y="3639399"/>
            <a:ext cx="1259876" cy="1259876"/>
          </a:xfrm>
          <a:prstGeom prst="roundRect">
            <a:avLst>
              <a:gd name="adj" fmla="val 2462"/>
            </a:avLst>
          </a:prstGeom>
          <a:gradFill flip="none" rotWithShape="1">
            <a:gsLst>
              <a:gs pos="0">
                <a:schemeClr val="accent1"/>
              </a:gs>
              <a:gs pos="48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2"/>
          </a:p>
        </p:txBody>
      </p:sp>
      <p:sp>
        <p:nvSpPr>
          <p:cNvPr id="22" name="Rounded Rectangle 264">
            <a:extLst>
              <a:ext uri="{FF2B5EF4-FFF2-40B4-BE49-F238E27FC236}">
                <a16:creationId xmlns:a16="http://schemas.microsoft.com/office/drawing/2014/main" id="{DF583E9C-5378-409B-B6A9-C1141CE35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233180" y="3639399"/>
            <a:ext cx="1259876" cy="1259876"/>
          </a:xfrm>
          <a:prstGeom prst="roundRect">
            <a:avLst>
              <a:gd name="adj" fmla="val 2462"/>
            </a:avLst>
          </a:prstGeom>
          <a:gradFill flip="none" rotWithShape="1">
            <a:gsLst>
              <a:gs pos="0">
                <a:schemeClr val="accent1"/>
              </a:gs>
              <a:gs pos="48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2" dirty="0"/>
          </a:p>
        </p:txBody>
      </p:sp>
      <p:sp>
        <p:nvSpPr>
          <p:cNvPr id="23" name="Rounded Rectangle 264">
            <a:extLst>
              <a:ext uri="{FF2B5EF4-FFF2-40B4-BE49-F238E27FC236}">
                <a16:creationId xmlns:a16="http://schemas.microsoft.com/office/drawing/2014/main" id="{39DCA795-F83D-486D-B671-B80786A08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133847" y="3639399"/>
            <a:ext cx="1259876" cy="1259876"/>
          </a:xfrm>
          <a:prstGeom prst="roundRect">
            <a:avLst>
              <a:gd name="adj" fmla="val 2462"/>
            </a:avLst>
          </a:prstGeom>
          <a:gradFill flip="none" rotWithShape="1">
            <a:gsLst>
              <a:gs pos="0">
                <a:schemeClr val="accent1"/>
              </a:gs>
              <a:gs pos="48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2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13791C-9CE2-4112-97A0-CB126CDA3B9A}"/>
              </a:ext>
            </a:extLst>
          </p:cNvPr>
          <p:cNvSpPr txBox="1"/>
          <p:nvPr/>
        </p:nvSpPr>
        <p:spPr>
          <a:xfrm>
            <a:off x="2024458" y="645513"/>
            <a:ext cx="1225181" cy="553998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Entry of Appearance –      In Person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200350-23B8-4FC8-B151-78EEB2BBF3C2}"/>
              </a:ext>
            </a:extLst>
          </p:cNvPr>
          <p:cNvSpPr txBox="1"/>
          <p:nvPr/>
        </p:nvSpPr>
        <p:spPr>
          <a:xfrm>
            <a:off x="4183821" y="659700"/>
            <a:ext cx="1397801" cy="592583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Request a Continuance –         In Person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B5982A-77EB-4FEE-BC21-512C6C4D1E4A}"/>
              </a:ext>
            </a:extLst>
          </p:cNvPr>
          <p:cNvSpPr txBox="1"/>
          <p:nvPr/>
        </p:nvSpPr>
        <p:spPr>
          <a:xfrm>
            <a:off x="6574230" y="704778"/>
            <a:ext cx="1225181" cy="55399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Always Granted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035983-8977-4962-BDD3-D3E0A37D0552}"/>
              </a:ext>
            </a:extLst>
          </p:cNvPr>
          <p:cNvSpPr txBox="1"/>
          <p:nvPr/>
        </p:nvSpPr>
        <p:spPr>
          <a:xfrm>
            <a:off x="1986128" y="2233918"/>
            <a:ext cx="1225181" cy="55399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Attorney Appears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0D4348-E458-4FF3-9B18-BE02FC3047F7}"/>
              </a:ext>
            </a:extLst>
          </p:cNvPr>
          <p:cNvSpPr txBox="1"/>
          <p:nvPr/>
        </p:nvSpPr>
        <p:spPr>
          <a:xfrm>
            <a:off x="4207992" y="2253053"/>
            <a:ext cx="1353319" cy="55399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Defendant Appears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6F3F3D-09A1-4A20-8747-F6D7C2D9D311}"/>
              </a:ext>
            </a:extLst>
          </p:cNvPr>
          <p:cNvSpPr txBox="1"/>
          <p:nvPr/>
        </p:nvSpPr>
        <p:spPr>
          <a:xfrm>
            <a:off x="6454936" y="2066461"/>
            <a:ext cx="1511808" cy="75975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Defendant Posts Appearance Bond for New Court Date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BBD78A-5226-47F9-96A6-1351CC7F5779}"/>
              </a:ext>
            </a:extLst>
          </p:cNvPr>
          <p:cNvSpPr txBox="1"/>
          <p:nvPr/>
        </p:nvSpPr>
        <p:spPr>
          <a:xfrm>
            <a:off x="2079135" y="3772059"/>
            <a:ext cx="1242529" cy="11075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Attorneys should be able to request 1 continuance digitally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E46AB1-FA42-4AE5-A29A-B32CF8ABA988}"/>
              </a:ext>
            </a:extLst>
          </p:cNvPr>
          <p:cNvSpPr txBox="1"/>
          <p:nvPr/>
        </p:nvSpPr>
        <p:spPr>
          <a:xfrm>
            <a:off x="4278536" y="3781738"/>
            <a:ext cx="1225181" cy="119628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Why do defendants with counsel get treated differently?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087491-9719-49BD-BE85-1DA67D4C370A}"/>
              </a:ext>
            </a:extLst>
          </p:cNvPr>
          <p:cNvSpPr txBox="1"/>
          <p:nvPr/>
        </p:nvSpPr>
        <p:spPr>
          <a:xfrm>
            <a:off x="6144508" y="3747163"/>
            <a:ext cx="1290124" cy="119628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Everyone should have the same access to the justice system!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7477D41-AFB2-4689-8309-8879E1345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51824" y="3621165"/>
            <a:ext cx="1432684" cy="1237595"/>
          </a:xfrm>
          <a:prstGeom prst="rect">
            <a:avLst/>
          </a:prstGeom>
          <a:noFill/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B21E401-0303-468F-8F8A-43918871CEC6}"/>
              </a:ext>
            </a:extLst>
          </p:cNvPr>
          <p:cNvSpPr txBox="1"/>
          <p:nvPr/>
        </p:nvSpPr>
        <p:spPr>
          <a:xfrm>
            <a:off x="7799412" y="3946171"/>
            <a:ext cx="113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POLICY CHANGE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39E8-6FA7-4A26-BA3E-38AF4FDB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49D6-A2AF-EB40-A7CE-F623886AC525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10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60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85143" y="2048219"/>
            <a:ext cx="4666153" cy="104706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Let’s Engage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 descr="Que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93000"/>
                    </a14:imgEffect>
                    <a14:imgEffect>
                      <a14:colorTemperature colorTemp="11500"/>
                    </a14:imgEffect>
                    <a14:imgEffect>
                      <a14:brightnessContrast bright="-23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728" y="1039017"/>
            <a:ext cx="2856634" cy="3065483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F2695-6E15-423A-AC51-9A91A9F85E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11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72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AEC6-5342-4B41-98AF-C8FAC8E9E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-1790700"/>
            <a:ext cx="6858000" cy="17907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Let’s Map Your Services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0915" y="28169"/>
            <a:ext cx="8263972" cy="566012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3600" b="1" dirty="0">
                <a:solidFill>
                  <a:schemeClr val="tx2">
                    <a:lumMod val="25000"/>
                  </a:schemeClr>
                </a:solidFill>
                <a:latin typeface="+mj-lt"/>
                <a:ea typeface="Helvetica" charset="0"/>
                <a:cs typeface="Helvetica" charset="0"/>
              </a:rPr>
              <a:t>Let’s Map Your Services </a:t>
            </a:r>
          </a:p>
          <a:p>
            <a:endParaRPr lang="en-US" sz="1500" b="1" dirty="0">
              <a:solidFill>
                <a:schemeClr val="tx2">
                  <a:lumMod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200" dirty="0">
              <a:solidFill>
                <a:schemeClr val="tx2">
                  <a:lumMod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200" dirty="0">
              <a:solidFill>
                <a:schemeClr val="tx2">
                  <a:lumMod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79" name="Group 78" descr="Picture of a winding road that intersects once, with 5 signposts along the way.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1719698" y="848406"/>
            <a:ext cx="7051675" cy="4016375"/>
            <a:chOff x="1105188" y="432378"/>
            <a:chExt cx="7051675" cy="40163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Freeform 79"/>
            <p:cNvSpPr>
              <a:spLocks noChangeArrowheads="1"/>
            </p:cNvSpPr>
            <p:nvPr/>
          </p:nvSpPr>
          <p:spPr bwMode="auto">
            <a:xfrm>
              <a:off x="1105188" y="432378"/>
              <a:ext cx="7051675" cy="4016375"/>
            </a:xfrm>
            <a:custGeom>
              <a:avLst/>
              <a:gdLst>
                <a:gd name="T0" fmla="*/ 10640 w 19589"/>
                <a:gd name="T1" fmla="*/ 11157 h 11158"/>
                <a:gd name="T2" fmla="*/ 10640 w 19589"/>
                <a:gd name="T3" fmla="*/ 11157 h 11158"/>
                <a:gd name="T4" fmla="*/ 4966 w 19589"/>
                <a:gd name="T5" fmla="*/ 11157 h 11158"/>
                <a:gd name="T6" fmla="*/ 2265 w 19589"/>
                <a:gd name="T7" fmla="*/ 8457 h 11158"/>
                <a:gd name="T8" fmla="*/ 4857 w 19589"/>
                <a:gd name="T9" fmla="*/ 5756 h 11158"/>
                <a:gd name="T10" fmla="*/ 6630 w 19589"/>
                <a:gd name="T11" fmla="*/ 4093 h 11158"/>
                <a:gd name="T12" fmla="*/ 4966 w 19589"/>
                <a:gd name="T13" fmla="*/ 2456 h 11158"/>
                <a:gd name="T14" fmla="*/ 0 w 19589"/>
                <a:gd name="T15" fmla="*/ 2456 h 11158"/>
                <a:gd name="T16" fmla="*/ 0 w 19589"/>
                <a:gd name="T17" fmla="*/ 1392 h 11158"/>
                <a:gd name="T18" fmla="*/ 4966 w 19589"/>
                <a:gd name="T19" fmla="*/ 1392 h 11158"/>
                <a:gd name="T20" fmla="*/ 7666 w 19589"/>
                <a:gd name="T21" fmla="*/ 4093 h 11158"/>
                <a:gd name="T22" fmla="*/ 5075 w 19589"/>
                <a:gd name="T23" fmla="*/ 6792 h 11158"/>
                <a:gd name="T24" fmla="*/ 3328 w 19589"/>
                <a:gd name="T25" fmla="*/ 8457 h 11158"/>
                <a:gd name="T26" fmla="*/ 4966 w 19589"/>
                <a:gd name="T27" fmla="*/ 10094 h 11158"/>
                <a:gd name="T28" fmla="*/ 10640 w 19589"/>
                <a:gd name="T29" fmla="*/ 10094 h 11158"/>
                <a:gd name="T30" fmla="*/ 12276 w 19589"/>
                <a:gd name="T31" fmla="*/ 8457 h 11158"/>
                <a:gd name="T32" fmla="*/ 12276 w 19589"/>
                <a:gd name="T33" fmla="*/ 5402 h 11158"/>
                <a:gd name="T34" fmla="*/ 10640 w 19589"/>
                <a:gd name="T35" fmla="*/ 5402 h 11158"/>
                <a:gd name="T36" fmla="*/ 7912 w 19589"/>
                <a:gd name="T37" fmla="*/ 2701 h 11158"/>
                <a:gd name="T38" fmla="*/ 10640 w 19589"/>
                <a:gd name="T39" fmla="*/ 0 h 11158"/>
                <a:gd name="T40" fmla="*/ 13340 w 19589"/>
                <a:gd name="T41" fmla="*/ 2701 h 11158"/>
                <a:gd name="T42" fmla="*/ 13340 w 19589"/>
                <a:gd name="T43" fmla="*/ 4338 h 11158"/>
                <a:gd name="T44" fmla="*/ 16887 w 19589"/>
                <a:gd name="T45" fmla="*/ 4338 h 11158"/>
                <a:gd name="T46" fmla="*/ 18551 w 19589"/>
                <a:gd name="T47" fmla="*/ 2701 h 11158"/>
                <a:gd name="T48" fmla="*/ 19588 w 19589"/>
                <a:gd name="T49" fmla="*/ 2701 h 11158"/>
                <a:gd name="T50" fmla="*/ 16887 w 19589"/>
                <a:gd name="T51" fmla="*/ 5402 h 11158"/>
                <a:gd name="T52" fmla="*/ 13340 w 19589"/>
                <a:gd name="T53" fmla="*/ 5402 h 11158"/>
                <a:gd name="T54" fmla="*/ 13340 w 19589"/>
                <a:gd name="T55" fmla="*/ 8457 h 11158"/>
                <a:gd name="T56" fmla="*/ 10640 w 19589"/>
                <a:gd name="T57" fmla="*/ 11157 h 11158"/>
                <a:gd name="T58" fmla="*/ 10640 w 19589"/>
                <a:gd name="T59" fmla="*/ 1037 h 11158"/>
                <a:gd name="T60" fmla="*/ 10640 w 19589"/>
                <a:gd name="T61" fmla="*/ 1037 h 11158"/>
                <a:gd name="T62" fmla="*/ 8976 w 19589"/>
                <a:gd name="T63" fmla="*/ 2701 h 11158"/>
                <a:gd name="T64" fmla="*/ 10640 w 19589"/>
                <a:gd name="T65" fmla="*/ 4338 h 11158"/>
                <a:gd name="T66" fmla="*/ 12276 w 19589"/>
                <a:gd name="T67" fmla="*/ 4338 h 11158"/>
                <a:gd name="T68" fmla="*/ 12276 w 19589"/>
                <a:gd name="T69" fmla="*/ 2701 h 11158"/>
                <a:gd name="T70" fmla="*/ 10640 w 19589"/>
                <a:gd name="T71" fmla="*/ 1037 h 1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589" h="11158">
                  <a:moveTo>
                    <a:pt x="10640" y="11157"/>
                  </a:moveTo>
                  <a:lnTo>
                    <a:pt x="10640" y="11157"/>
                  </a:lnTo>
                  <a:cubicBezTo>
                    <a:pt x="4966" y="11157"/>
                    <a:pt x="4966" y="11157"/>
                    <a:pt x="4966" y="11157"/>
                  </a:cubicBezTo>
                  <a:cubicBezTo>
                    <a:pt x="3465" y="11157"/>
                    <a:pt x="2265" y="9930"/>
                    <a:pt x="2265" y="8457"/>
                  </a:cubicBezTo>
                  <a:cubicBezTo>
                    <a:pt x="2265" y="7638"/>
                    <a:pt x="2592" y="6192"/>
                    <a:pt x="4857" y="5756"/>
                  </a:cubicBezTo>
                  <a:cubicBezTo>
                    <a:pt x="6057" y="5511"/>
                    <a:pt x="6630" y="4966"/>
                    <a:pt x="6630" y="4093"/>
                  </a:cubicBezTo>
                  <a:cubicBezTo>
                    <a:pt x="6630" y="3192"/>
                    <a:pt x="5866" y="2456"/>
                    <a:pt x="4966" y="2456"/>
                  </a:cubicBezTo>
                  <a:cubicBezTo>
                    <a:pt x="0" y="2456"/>
                    <a:pt x="0" y="2456"/>
                    <a:pt x="0" y="2456"/>
                  </a:cubicBezTo>
                  <a:cubicBezTo>
                    <a:pt x="0" y="1392"/>
                    <a:pt x="0" y="1392"/>
                    <a:pt x="0" y="1392"/>
                  </a:cubicBezTo>
                  <a:cubicBezTo>
                    <a:pt x="4966" y="1392"/>
                    <a:pt x="4966" y="1392"/>
                    <a:pt x="4966" y="1392"/>
                  </a:cubicBezTo>
                  <a:cubicBezTo>
                    <a:pt x="6466" y="1392"/>
                    <a:pt x="7666" y="2592"/>
                    <a:pt x="7666" y="4093"/>
                  </a:cubicBezTo>
                  <a:cubicBezTo>
                    <a:pt x="7666" y="4911"/>
                    <a:pt x="7339" y="6328"/>
                    <a:pt x="5075" y="6792"/>
                  </a:cubicBezTo>
                  <a:cubicBezTo>
                    <a:pt x="3902" y="7010"/>
                    <a:pt x="3328" y="7556"/>
                    <a:pt x="3328" y="8457"/>
                  </a:cubicBezTo>
                  <a:cubicBezTo>
                    <a:pt x="3328" y="9357"/>
                    <a:pt x="4065" y="10094"/>
                    <a:pt x="4966" y="10094"/>
                  </a:cubicBezTo>
                  <a:cubicBezTo>
                    <a:pt x="10640" y="10094"/>
                    <a:pt x="10640" y="10094"/>
                    <a:pt x="10640" y="10094"/>
                  </a:cubicBezTo>
                  <a:cubicBezTo>
                    <a:pt x="11540" y="10094"/>
                    <a:pt x="12276" y="9357"/>
                    <a:pt x="12276" y="8457"/>
                  </a:cubicBezTo>
                  <a:cubicBezTo>
                    <a:pt x="12276" y="5402"/>
                    <a:pt x="12276" y="5402"/>
                    <a:pt x="12276" y="5402"/>
                  </a:cubicBezTo>
                  <a:cubicBezTo>
                    <a:pt x="10640" y="5402"/>
                    <a:pt x="10640" y="5402"/>
                    <a:pt x="10640" y="5402"/>
                  </a:cubicBezTo>
                  <a:cubicBezTo>
                    <a:pt x="9140" y="5402"/>
                    <a:pt x="7912" y="4202"/>
                    <a:pt x="7912" y="2701"/>
                  </a:cubicBezTo>
                  <a:cubicBezTo>
                    <a:pt x="7912" y="1200"/>
                    <a:pt x="9140" y="0"/>
                    <a:pt x="10640" y="0"/>
                  </a:cubicBezTo>
                  <a:cubicBezTo>
                    <a:pt x="12112" y="0"/>
                    <a:pt x="13340" y="1200"/>
                    <a:pt x="13340" y="2701"/>
                  </a:cubicBezTo>
                  <a:cubicBezTo>
                    <a:pt x="13340" y="4338"/>
                    <a:pt x="13340" y="4338"/>
                    <a:pt x="13340" y="4338"/>
                  </a:cubicBezTo>
                  <a:cubicBezTo>
                    <a:pt x="16887" y="4338"/>
                    <a:pt x="16887" y="4338"/>
                    <a:pt x="16887" y="4338"/>
                  </a:cubicBezTo>
                  <a:cubicBezTo>
                    <a:pt x="17814" y="4338"/>
                    <a:pt x="18551" y="3601"/>
                    <a:pt x="18551" y="2701"/>
                  </a:cubicBezTo>
                  <a:cubicBezTo>
                    <a:pt x="19588" y="2701"/>
                    <a:pt x="19588" y="2701"/>
                    <a:pt x="19588" y="2701"/>
                  </a:cubicBezTo>
                  <a:cubicBezTo>
                    <a:pt x="19588" y="4202"/>
                    <a:pt x="18388" y="5402"/>
                    <a:pt x="16887" y="5402"/>
                  </a:cubicBezTo>
                  <a:cubicBezTo>
                    <a:pt x="13340" y="5402"/>
                    <a:pt x="13340" y="5402"/>
                    <a:pt x="13340" y="5402"/>
                  </a:cubicBezTo>
                  <a:cubicBezTo>
                    <a:pt x="13340" y="8457"/>
                    <a:pt x="13340" y="8457"/>
                    <a:pt x="13340" y="8457"/>
                  </a:cubicBezTo>
                  <a:cubicBezTo>
                    <a:pt x="13340" y="9930"/>
                    <a:pt x="12112" y="11157"/>
                    <a:pt x="10640" y="11157"/>
                  </a:cubicBezTo>
                  <a:close/>
                  <a:moveTo>
                    <a:pt x="10640" y="1037"/>
                  </a:moveTo>
                  <a:lnTo>
                    <a:pt x="10640" y="1037"/>
                  </a:lnTo>
                  <a:cubicBezTo>
                    <a:pt x="9712" y="1037"/>
                    <a:pt x="8976" y="1801"/>
                    <a:pt x="8976" y="2701"/>
                  </a:cubicBezTo>
                  <a:cubicBezTo>
                    <a:pt x="8976" y="3601"/>
                    <a:pt x="9712" y="4338"/>
                    <a:pt x="10640" y="4338"/>
                  </a:cubicBezTo>
                  <a:cubicBezTo>
                    <a:pt x="12276" y="4338"/>
                    <a:pt x="12276" y="4338"/>
                    <a:pt x="12276" y="4338"/>
                  </a:cubicBezTo>
                  <a:cubicBezTo>
                    <a:pt x="12276" y="2701"/>
                    <a:pt x="12276" y="2701"/>
                    <a:pt x="12276" y="2701"/>
                  </a:cubicBezTo>
                  <a:cubicBezTo>
                    <a:pt x="12276" y="1801"/>
                    <a:pt x="11540" y="1037"/>
                    <a:pt x="10640" y="1037"/>
                  </a:cubicBezTo>
                  <a:close/>
                </a:path>
              </a:pathLst>
            </a:custGeom>
            <a:solidFill>
              <a:srgbClr val="797A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2"/>
            </a:p>
          </p:txBody>
        </p:sp>
        <p:sp>
          <p:nvSpPr>
            <p:cNvPr id="81" name="Freeform 80"/>
            <p:cNvSpPr>
              <a:spLocks noChangeArrowheads="1"/>
            </p:cNvSpPr>
            <p:nvPr/>
          </p:nvSpPr>
          <p:spPr bwMode="auto">
            <a:xfrm>
              <a:off x="1105188" y="472066"/>
              <a:ext cx="7013575" cy="3929062"/>
            </a:xfrm>
            <a:custGeom>
              <a:avLst/>
              <a:gdLst>
                <a:gd name="T0" fmla="*/ 10640 w 19480"/>
                <a:gd name="T1" fmla="*/ 10912 h 10913"/>
                <a:gd name="T2" fmla="*/ 10640 w 19480"/>
                <a:gd name="T3" fmla="*/ 10912 h 10913"/>
                <a:gd name="T4" fmla="*/ 4966 w 19480"/>
                <a:gd name="T5" fmla="*/ 10912 h 10913"/>
                <a:gd name="T6" fmla="*/ 2401 w 19480"/>
                <a:gd name="T7" fmla="*/ 8348 h 10913"/>
                <a:gd name="T8" fmla="*/ 4884 w 19480"/>
                <a:gd name="T9" fmla="*/ 5756 h 10913"/>
                <a:gd name="T10" fmla="*/ 6275 w 19480"/>
                <a:gd name="T11" fmla="*/ 5129 h 10913"/>
                <a:gd name="T12" fmla="*/ 6739 w 19480"/>
                <a:gd name="T13" fmla="*/ 3984 h 10913"/>
                <a:gd name="T14" fmla="*/ 4966 w 19480"/>
                <a:gd name="T15" fmla="*/ 2210 h 10913"/>
                <a:gd name="T16" fmla="*/ 0 w 19480"/>
                <a:gd name="T17" fmla="*/ 2210 h 10913"/>
                <a:gd name="T18" fmla="*/ 0 w 19480"/>
                <a:gd name="T19" fmla="*/ 1419 h 10913"/>
                <a:gd name="T20" fmla="*/ 4966 w 19480"/>
                <a:gd name="T21" fmla="*/ 1419 h 10913"/>
                <a:gd name="T22" fmla="*/ 7557 w 19480"/>
                <a:gd name="T23" fmla="*/ 3984 h 10913"/>
                <a:gd name="T24" fmla="*/ 5047 w 19480"/>
                <a:gd name="T25" fmla="*/ 6547 h 10913"/>
                <a:gd name="T26" fmla="*/ 3656 w 19480"/>
                <a:gd name="T27" fmla="*/ 7202 h 10913"/>
                <a:gd name="T28" fmla="*/ 3192 w 19480"/>
                <a:gd name="T29" fmla="*/ 8348 h 10913"/>
                <a:gd name="T30" fmla="*/ 4966 w 19480"/>
                <a:gd name="T31" fmla="*/ 10121 h 10913"/>
                <a:gd name="T32" fmla="*/ 10640 w 19480"/>
                <a:gd name="T33" fmla="*/ 10121 h 10913"/>
                <a:gd name="T34" fmla="*/ 12413 w 19480"/>
                <a:gd name="T35" fmla="*/ 8348 h 10913"/>
                <a:gd name="T36" fmla="*/ 12413 w 19480"/>
                <a:gd name="T37" fmla="*/ 5156 h 10913"/>
                <a:gd name="T38" fmla="*/ 10640 w 19480"/>
                <a:gd name="T39" fmla="*/ 5156 h 10913"/>
                <a:gd name="T40" fmla="*/ 8048 w 19480"/>
                <a:gd name="T41" fmla="*/ 2592 h 10913"/>
                <a:gd name="T42" fmla="*/ 10640 w 19480"/>
                <a:gd name="T43" fmla="*/ 0 h 10913"/>
                <a:gd name="T44" fmla="*/ 13204 w 19480"/>
                <a:gd name="T45" fmla="*/ 2592 h 10913"/>
                <a:gd name="T46" fmla="*/ 13204 w 19480"/>
                <a:gd name="T47" fmla="*/ 4365 h 10913"/>
                <a:gd name="T48" fmla="*/ 16887 w 19480"/>
                <a:gd name="T49" fmla="*/ 4365 h 10913"/>
                <a:gd name="T50" fmla="*/ 18660 w 19480"/>
                <a:gd name="T51" fmla="*/ 2592 h 10913"/>
                <a:gd name="T52" fmla="*/ 19479 w 19480"/>
                <a:gd name="T53" fmla="*/ 2592 h 10913"/>
                <a:gd name="T54" fmla="*/ 16887 w 19480"/>
                <a:gd name="T55" fmla="*/ 5156 h 10913"/>
                <a:gd name="T56" fmla="*/ 13204 w 19480"/>
                <a:gd name="T57" fmla="*/ 5156 h 10913"/>
                <a:gd name="T58" fmla="*/ 13204 w 19480"/>
                <a:gd name="T59" fmla="*/ 8348 h 10913"/>
                <a:gd name="T60" fmla="*/ 10640 w 19480"/>
                <a:gd name="T61" fmla="*/ 10912 h 10913"/>
                <a:gd name="T62" fmla="*/ 10640 w 19480"/>
                <a:gd name="T63" fmla="*/ 819 h 10913"/>
                <a:gd name="T64" fmla="*/ 10640 w 19480"/>
                <a:gd name="T65" fmla="*/ 819 h 10913"/>
                <a:gd name="T66" fmla="*/ 8839 w 19480"/>
                <a:gd name="T67" fmla="*/ 2592 h 10913"/>
                <a:gd name="T68" fmla="*/ 10640 w 19480"/>
                <a:gd name="T69" fmla="*/ 4365 h 10913"/>
                <a:gd name="T70" fmla="*/ 12413 w 19480"/>
                <a:gd name="T71" fmla="*/ 4365 h 10913"/>
                <a:gd name="T72" fmla="*/ 12413 w 19480"/>
                <a:gd name="T73" fmla="*/ 2592 h 10913"/>
                <a:gd name="T74" fmla="*/ 10640 w 19480"/>
                <a:gd name="T75" fmla="*/ 819 h 10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80" h="10913">
                  <a:moveTo>
                    <a:pt x="10640" y="10912"/>
                  </a:moveTo>
                  <a:lnTo>
                    <a:pt x="10640" y="10912"/>
                  </a:lnTo>
                  <a:cubicBezTo>
                    <a:pt x="4966" y="10912"/>
                    <a:pt x="4966" y="10912"/>
                    <a:pt x="4966" y="10912"/>
                  </a:cubicBezTo>
                  <a:cubicBezTo>
                    <a:pt x="3546" y="10912"/>
                    <a:pt x="2401" y="9767"/>
                    <a:pt x="2401" y="8348"/>
                  </a:cubicBezTo>
                  <a:cubicBezTo>
                    <a:pt x="2401" y="7010"/>
                    <a:pt x="3274" y="6083"/>
                    <a:pt x="4884" y="5756"/>
                  </a:cubicBezTo>
                  <a:cubicBezTo>
                    <a:pt x="5511" y="5647"/>
                    <a:pt x="5975" y="5429"/>
                    <a:pt x="6275" y="5129"/>
                  </a:cubicBezTo>
                  <a:cubicBezTo>
                    <a:pt x="6603" y="4829"/>
                    <a:pt x="6739" y="4474"/>
                    <a:pt x="6739" y="3984"/>
                  </a:cubicBezTo>
                  <a:cubicBezTo>
                    <a:pt x="6739" y="3002"/>
                    <a:pt x="5948" y="2210"/>
                    <a:pt x="4966" y="2210"/>
                  </a:cubicBezTo>
                  <a:cubicBezTo>
                    <a:pt x="0" y="2210"/>
                    <a:pt x="0" y="2210"/>
                    <a:pt x="0" y="2210"/>
                  </a:cubicBezTo>
                  <a:cubicBezTo>
                    <a:pt x="0" y="1419"/>
                    <a:pt x="0" y="1419"/>
                    <a:pt x="0" y="1419"/>
                  </a:cubicBezTo>
                  <a:cubicBezTo>
                    <a:pt x="4966" y="1419"/>
                    <a:pt x="4966" y="1419"/>
                    <a:pt x="4966" y="1419"/>
                  </a:cubicBezTo>
                  <a:cubicBezTo>
                    <a:pt x="6384" y="1419"/>
                    <a:pt x="7557" y="2565"/>
                    <a:pt x="7557" y="3984"/>
                  </a:cubicBezTo>
                  <a:cubicBezTo>
                    <a:pt x="7557" y="5320"/>
                    <a:pt x="6657" y="6219"/>
                    <a:pt x="5047" y="6547"/>
                  </a:cubicBezTo>
                  <a:cubicBezTo>
                    <a:pt x="4420" y="6683"/>
                    <a:pt x="3956" y="6901"/>
                    <a:pt x="3656" y="7202"/>
                  </a:cubicBezTo>
                  <a:cubicBezTo>
                    <a:pt x="3328" y="7475"/>
                    <a:pt x="3192" y="7856"/>
                    <a:pt x="3192" y="8348"/>
                  </a:cubicBezTo>
                  <a:cubicBezTo>
                    <a:pt x="3192" y="9330"/>
                    <a:pt x="3984" y="10121"/>
                    <a:pt x="4966" y="10121"/>
                  </a:cubicBezTo>
                  <a:cubicBezTo>
                    <a:pt x="10640" y="10121"/>
                    <a:pt x="10640" y="10121"/>
                    <a:pt x="10640" y="10121"/>
                  </a:cubicBezTo>
                  <a:cubicBezTo>
                    <a:pt x="11594" y="10121"/>
                    <a:pt x="12413" y="9330"/>
                    <a:pt x="12413" y="8348"/>
                  </a:cubicBezTo>
                  <a:cubicBezTo>
                    <a:pt x="12413" y="5156"/>
                    <a:pt x="12413" y="5156"/>
                    <a:pt x="12413" y="5156"/>
                  </a:cubicBezTo>
                  <a:cubicBezTo>
                    <a:pt x="10640" y="5156"/>
                    <a:pt x="10640" y="5156"/>
                    <a:pt x="10640" y="5156"/>
                  </a:cubicBezTo>
                  <a:cubicBezTo>
                    <a:pt x="9194" y="5156"/>
                    <a:pt x="8048" y="4011"/>
                    <a:pt x="8048" y="2592"/>
                  </a:cubicBezTo>
                  <a:cubicBezTo>
                    <a:pt x="8048" y="1173"/>
                    <a:pt x="9194" y="0"/>
                    <a:pt x="10640" y="0"/>
                  </a:cubicBezTo>
                  <a:cubicBezTo>
                    <a:pt x="12058" y="0"/>
                    <a:pt x="13204" y="1173"/>
                    <a:pt x="13204" y="2592"/>
                  </a:cubicBezTo>
                  <a:cubicBezTo>
                    <a:pt x="13204" y="4365"/>
                    <a:pt x="13204" y="4365"/>
                    <a:pt x="13204" y="4365"/>
                  </a:cubicBezTo>
                  <a:cubicBezTo>
                    <a:pt x="16887" y="4365"/>
                    <a:pt x="16887" y="4365"/>
                    <a:pt x="16887" y="4365"/>
                  </a:cubicBezTo>
                  <a:cubicBezTo>
                    <a:pt x="17869" y="4365"/>
                    <a:pt x="18660" y="3574"/>
                    <a:pt x="18660" y="2592"/>
                  </a:cubicBezTo>
                  <a:cubicBezTo>
                    <a:pt x="19479" y="2592"/>
                    <a:pt x="19479" y="2592"/>
                    <a:pt x="19479" y="2592"/>
                  </a:cubicBezTo>
                  <a:cubicBezTo>
                    <a:pt x="19479" y="4011"/>
                    <a:pt x="18306" y="5156"/>
                    <a:pt x="16887" y="5156"/>
                  </a:cubicBezTo>
                  <a:cubicBezTo>
                    <a:pt x="13204" y="5156"/>
                    <a:pt x="13204" y="5156"/>
                    <a:pt x="13204" y="5156"/>
                  </a:cubicBezTo>
                  <a:cubicBezTo>
                    <a:pt x="13204" y="8348"/>
                    <a:pt x="13204" y="8348"/>
                    <a:pt x="13204" y="8348"/>
                  </a:cubicBezTo>
                  <a:cubicBezTo>
                    <a:pt x="13204" y="9767"/>
                    <a:pt x="12058" y="10912"/>
                    <a:pt x="10640" y="10912"/>
                  </a:cubicBezTo>
                  <a:close/>
                  <a:moveTo>
                    <a:pt x="10640" y="819"/>
                  </a:moveTo>
                  <a:lnTo>
                    <a:pt x="10640" y="819"/>
                  </a:lnTo>
                  <a:cubicBezTo>
                    <a:pt x="9658" y="819"/>
                    <a:pt x="8839" y="1610"/>
                    <a:pt x="8839" y="2592"/>
                  </a:cubicBezTo>
                  <a:cubicBezTo>
                    <a:pt x="8839" y="3574"/>
                    <a:pt x="9658" y="4365"/>
                    <a:pt x="10640" y="4365"/>
                  </a:cubicBezTo>
                  <a:cubicBezTo>
                    <a:pt x="12413" y="4365"/>
                    <a:pt x="12413" y="4365"/>
                    <a:pt x="12413" y="4365"/>
                  </a:cubicBezTo>
                  <a:cubicBezTo>
                    <a:pt x="12413" y="2592"/>
                    <a:pt x="12413" y="2592"/>
                    <a:pt x="12413" y="2592"/>
                  </a:cubicBezTo>
                  <a:cubicBezTo>
                    <a:pt x="12413" y="1610"/>
                    <a:pt x="11594" y="819"/>
                    <a:pt x="10640" y="8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2"/>
            </a:p>
          </p:txBody>
        </p:sp>
        <p:sp>
          <p:nvSpPr>
            <p:cNvPr id="82" name="Freeform 81"/>
            <p:cNvSpPr>
              <a:spLocks noChangeArrowheads="1"/>
            </p:cNvSpPr>
            <p:nvPr/>
          </p:nvSpPr>
          <p:spPr bwMode="auto">
            <a:xfrm>
              <a:off x="7931438" y="1405516"/>
              <a:ext cx="69850" cy="79375"/>
            </a:xfrm>
            <a:custGeom>
              <a:avLst/>
              <a:gdLst>
                <a:gd name="T0" fmla="*/ 192 w 193"/>
                <a:gd name="T1" fmla="*/ 218 h 219"/>
                <a:gd name="T2" fmla="*/ 192 w 193"/>
                <a:gd name="T3" fmla="*/ 218 h 219"/>
                <a:gd name="T4" fmla="*/ 0 w 193"/>
                <a:gd name="T5" fmla="*/ 218 h 219"/>
                <a:gd name="T6" fmla="*/ 27 w 193"/>
                <a:gd name="T7" fmla="*/ 0 h 219"/>
                <a:gd name="T8" fmla="*/ 192 w 193"/>
                <a:gd name="T9" fmla="*/ 0 h 219"/>
                <a:gd name="T10" fmla="*/ 192 w 193"/>
                <a:gd name="T11" fmla="*/ 2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219">
                  <a:moveTo>
                    <a:pt x="192" y="218"/>
                  </a:moveTo>
                  <a:lnTo>
                    <a:pt x="192" y="218"/>
                  </a:lnTo>
                  <a:cubicBezTo>
                    <a:pt x="0" y="218"/>
                    <a:pt x="0" y="218"/>
                    <a:pt x="0" y="218"/>
                  </a:cubicBezTo>
                  <a:cubicBezTo>
                    <a:pt x="27" y="136"/>
                    <a:pt x="27" y="54"/>
                    <a:pt x="27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2" y="82"/>
                    <a:pt x="192" y="136"/>
                    <a:pt x="192" y="218"/>
                  </a:cubicBezTo>
                </a:path>
              </a:pathLst>
            </a:custGeom>
            <a:solidFill>
              <a:srgbClr val="FEE35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2"/>
            </a:p>
          </p:txBody>
        </p:sp>
        <p:sp>
          <p:nvSpPr>
            <p:cNvPr id="83" name="Freeform 82"/>
            <p:cNvSpPr>
              <a:spLocks noChangeArrowheads="1"/>
            </p:cNvSpPr>
            <p:nvPr/>
          </p:nvSpPr>
          <p:spPr bwMode="auto">
            <a:xfrm>
              <a:off x="1341726" y="589541"/>
              <a:ext cx="6629400" cy="3702050"/>
            </a:xfrm>
            <a:custGeom>
              <a:avLst/>
              <a:gdLst>
                <a:gd name="T0" fmla="*/ 9575 w 18416"/>
                <a:gd name="T1" fmla="*/ 10284 h 10285"/>
                <a:gd name="T2" fmla="*/ 8703 w 18416"/>
                <a:gd name="T3" fmla="*/ 10284 h 10285"/>
                <a:gd name="T4" fmla="*/ 7830 w 18416"/>
                <a:gd name="T5" fmla="*/ 10284 h 10285"/>
                <a:gd name="T6" fmla="*/ 6957 w 18416"/>
                <a:gd name="T7" fmla="*/ 10284 h 10285"/>
                <a:gd name="T8" fmla="*/ 6084 w 18416"/>
                <a:gd name="T9" fmla="*/ 10284 h 10285"/>
                <a:gd name="T10" fmla="*/ 5211 w 18416"/>
                <a:gd name="T11" fmla="*/ 10284 h 10285"/>
                <a:gd name="T12" fmla="*/ 4311 w 18416"/>
                <a:gd name="T13" fmla="*/ 10093 h 10285"/>
                <a:gd name="T14" fmla="*/ 10421 w 18416"/>
                <a:gd name="T15" fmla="*/ 10038 h 10285"/>
                <a:gd name="T16" fmla="*/ 3165 w 18416"/>
                <a:gd name="T17" fmla="*/ 9738 h 10285"/>
                <a:gd name="T18" fmla="*/ 11185 w 18416"/>
                <a:gd name="T19" fmla="*/ 9711 h 10285"/>
                <a:gd name="T20" fmla="*/ 2565 w 18416"/>
                <a:gd name="T21" fmla="*/ 9138 h 10285"/>
                <a:gd name="T22" fmla="*/ 11758 w 18416"/>
                <a:gd name="T23" fmla="*/ 9083 h 10285"/>
                <a:gd name="T24" fmla="*/ 2264 w 18416"/>
                <a:gd name="T25" fmla="*/ 8374 h 10285"/>
                <a:gd name="T26" fmla="*/ 12030 w 18416"/>
                <a:gd name="T27" fmla="*/ 8292 h 10285"/>
                <a:gd name="T28" fmla="*/ 2100 w 18416"/>
                <a:gd name="T29" fmla="*/ 7501 h 10285"/>
                <a:gd name="T30" fmla="*/ 12058 w 18416"/>
                <a:gd name="T31" fmla="*/ 7446 h 10285"/>
                <a:gd name="T32" fmla="*/ 2483 w 18416"/>
                <a:gd name="T33" fmla="*/ 6682 h 10285"/>
                <a:gd name="T34" fmla="*/ 12058 w 18416"/>
                <a:gd name="T35" fmla="*/ 6573 h 10285"/>
                <a:gd name="T36" fmla="*/ 3192 w 18416"/>
                <a:gd name="T37" fmla="*/ 6110 h 10285"/>
                <a:gd name="T38" fmla="*/ 12058 w 18416"/>
                <a:gd name="T39" fmla="*/ 5700 h 10285"/>
                <a:gd name="T40" fmla="*/ 4038 w 18416"/>
                <a:gd name="T41" fmla="*/ 5809 h 10285"/>
                <a:gd name="T42" fmla="*/ 4884 w 18416"/>
                <a:gd name="T43" fmla="*/ 5591 h 10285"/>
                <a:gd name="T44" fmla="*/ 5620 w 18416"/>
                <a:gd name="T45" fmla="*/ 5210 h 10285"/>
                <a:gd name="T46" fmla="*/ 12058 w 18416"/>
                <a:gd name="T47" fmla="*/ 4828 h 10285"/>
                <a:gd name="T48" fmla="*/ 6166 w 18416"/>
                <a:gd name="T49" fmla="*/ 4610 h 10285"/>
                <a:gd name="T50" fmla="*/ 15959 w 18416"/>
                <a:gd name="T51" fmla="*/ 4338 h 10285"/>
                <a:gd name="T52" fmla="*/ 15522 w 18416"/>
                <a:gd name="T53" fmla="*/ 4529 h 10285"/>
                <a:gd name="T54" fmla="*/ 14622 w 18416"/>
                <a:gd name="T55" fmla="*/ 4529 h 10285"/>
                <a:gd name="T56" fmla="*/ 13749 w 18416"/>
                <a:gd name="T57" fmla="*/ 4529 h 10285"/>
                <a:gd name="T58" fmla="*/ 12876 w 18416"/>
                <a:gd name="T59" fmla="*/ 4529 h 10285"/>
                <a:gd name="T60" fmla="*/ 11758 w 18416"/>
                <a:gd name="T61" fmla="*/ 4529 h 10285"/>
                <a:gd name="T62" fmla="*/ 11130 w 18416"/>
                <a:gd name="T63" fmla="*/ 4529 h 10285"/>
                <a:gd name="T64" fmla="*/ 10257 w 18416"/>
                <a:gd name="T65" fmla="*/ 4529 h 10285"/>
                <a:gd name="T66" fmla="*/ 10257 w 18416"/>
                <a:gd name="T67" fmla="*/ 4529 h 10285"/>
                <a:gd name="T68" fmla="*/ 16832 w 18416"/>
                <a:gd name="T69" fmla="*/ 4447 h 10285"/>
                <a:gd name="T70" fmla="*/ 9384 w 18416"/>
                <a:gd name="T71" fmla="*/ 4447 h 10285"/>
                <a:gd name="T72" fmla="*/ 12248 w 18416"/>
                <a:gd name="T73" fmla="*/ 4392 h 10285"/>
                <a:gd name="T74" fmla="*/ 6493 w 18416"/>
                <a:gd name="T75" fmla="*/ 4256 h 10285"/>
                <a:gd name="T76" fmla="*/ 17651 w 18416"/>
                <a:gd name="T77" fmla="*/ 4037 h 10285"/>
                <a:gd name="T78" fmla="*/ 8567 w 18416"/>
                <a:gd name="T79" fmla="*/ 4037 h 10285"/>
                <a:gd name="T80" fmla="*/ 12248 w 18416"/>
                <a:gd name="T81" fmla="*/ 3519 h 10285"/>
                <a:gd name="T82" fmla="*/ 6384 w 18416"/>
                <a:gd name="T83" fmla="*/ 3382 h 10285"/>
                <a:gd name="T84" fmla="*/ 18223 w 18416"/>
                <a:gd name="T85" fmla="*/ 3355 h 10285"/>
                <a:gd name="T86" fmla="*/ 7993 w 18416"/>
                <a:gd name="T87" fmla="*/ 3355 h 10285"/>
                <a:gd name="T88" fmla="*/ 12248 w 18416"/>
                <a:gd name="T89" fmla="*/ 2209 h 10285"/>
                <a:gd name="T90" fmla="*/ 6002 w 18416"/>
                <a:gd name="T91" fmla="*/ 2128 h 10285"/>
                <a:gd name="T92" fmla="*/ 7721 w 18416"/>
                <a:gd name="T93" fmla="*/ 2019 h 10285"/>
                <a:gd name="T94" fmla="*/ 5538 w 18416"/>
                <a:gd name="T95" fmla="*/ 1991 h 10285"/>
                <a:gd name="T96" fmla="*/ 12003 w 18416"/>
                <a:gd name="T97" fmla="*/ 1801 h 10285"/>
                <a:gd name="T98" fmla="*/ 7993 w 18416"/>
                <a:gd name="T99" fmla="*/ 1636 h 10285"/>
                <a:gd name="T100" fmla="*/ 4801 w 18416"/>
                <a:gd name="T101" fmla="*/ 1636 h 10285"/>
                <a:gd name="T102" fmla="*/ 3955 w 18416"/>
                <a:gd name="T103" fmla="*/ 1582 h 10285"/>
                <a:gd name="T104" fmla="*/ 3082 w 18416"/>
                <a:gd name="T105" fmla="*/ 1582 h 10285"/>
                <a:gd name="T106" fmla="*/ 2209 w 18416"/>
                <a:gd name="T107" fmla="*/ 1582 h 10285"/>
                <a:gd name="T108" fmla="*/ 1336 w 18416"/>
                <a:gd name="T109" fmla="*/ 1582 h 10285"/>
                <a:gd name="T110" fmla="*/ 436 w 18416"/>
                <a:gd name="T111" fmla="*/ 1582 h 10285"/>
                <a:gd name="T112" fmla="*/ 11649 w 18416"/>
                <a:gd name="T113" fmla="*/ 1037 h 10285"/>
                <a:gd name="T114" fmla="*/ 8376 w 18416"/>
                <a:gd name="T115" fmla="*/ 900 h 10285"/>
                <a:gd name="T116" fmla="*/ 11048 w 18416"/>
                <a:gd name="T117" fmla="*/ 463 h 10285"/>
                <a:gd name="T118" fmla="*/ 9030 w 18416"/>
                <a:gd name="T119" fmla="*/ 409 h 10285"/>
                <a:gd name="T120" fmla="*/ 10257 w 18416"/>
                <a:gd name="T121" fmla="*/ 191 h 10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416" h="10285">
                  <a:moveTo>
                    <a:pt x="9575" y="10284"/>
                  </a:moveTo>
                  <a:lnTo>
                    <a:pt x="9575" y="10284"/>
                  </a:lnTo>
                  <a:cubicBezTo>
                    <a:pt x="9140" y="10284"/>
                    <a:pt x="9140" y="10284"/>
                    <a:pt x="9140" y="10284"/>
                  </a:cubicBezTo>
                  <a:cubicBezTo>
                    <a:pt x="9140" y="10093"/>
                    <a:pt x="9140" y="10093"/>
                    <a:pt x="9140" y="10093"/>
                  </a:cubicBezTo>
                  <a:cubicBezTo>
                    <a:pt x="9575" y="10093"/>
                    <a:pt x="9575" y="10093"/>
                    <a:pt x="9575" y="10093"/>
                  </a:cubicBezTo>
                  <a:lnTo>
                    <a:pt x="9575" y="10284"/>
                  </a:lnTo>
                  <a:close/>
                  <a:moveTo>
                    <a:pt x="8703" y="10284"/>
                  </a:moveTo>
                  <a:lnTo>
                    <a:pt x="8703" y="10284"/>
                  </a:lnTo>
                  <a:cubicBezTo>
                    <a:pt x="8267" y="10284"/>
                    <a:pt x="8267" y="10284"/>
                    <a:pt x="8267" y="10284"/>
                  </a:cubicBezTo>
                  <a:cubicBezTo>
                    <a:pt x="8267" y="10093"/>
                    <a:pt x="8267" y="10093"/>
                    <a:pt x="8267" y="10093"/>
                  </a:cubicBezTo>
                  <a:cubicBezTo>
                    <a:pt x="8703" y="10093"/>
                    <a:pt x="8703" y="10093"/>
                    <a:pt x="8703" y="10093"/>
                  </a:cubicBezTo>
                  <a:lnTo>
                    <a:pt x="8703" y="10284"/>
                  </a:lnTo>
                  <a:close/>
                  <a:moveTo>
                    <a:pt x="7830" y="10284"/>
                  </a:moveTo>
                  <a:lnTo>
                    <a:pt x="7830" y="10284"/>
                  </a:lnTo>
                  <a:cubicBezTo>
                    <a:pt x="7393" y="10284"/>
                    <a:pt x="7393" y="10284"/>
                    <a:pt x="7393" y="10284"/>
                  </a:cubicBezTo>
                  <a:cubicBezTo>
                    <a:pt x="7393" y="10093"/>
                    <a:pt x="7393" y="10093"/>
                    <a:pt x="7393" y="10093"/>
                  </a:cubicBezTo>
                  <a:cubicBezTo>
                    <a:pt x="7830" y="10093"/>
                    <a:pt x="7830" y="10093"/>
                    <a:pt x="7830" y="10093"/>
                  </a:cubicBezTo>
                  <a:lnTo>
                    <a:pt x="7830" y="10284"/>
                  </a:lnTo>
                  <a:close/>
                  <a:moveTo>
                    <a:pt x="6957" y="10284"/>
                  </a:moveTo>
                  <a:lnTo>
                    <a:pt x="6957" y="10284"/>
                  </a:lnTo>
                  <a:cubicBezTo>
                    <a:pt x="6520" y="10284"/>
                    <a:pt x="6520" y="10284"/>
                    <a:pt x="6520" y="10284"/>
                  </a:cubicBezTo>
                  <a:cubicBezTo>
                    <a:pt x="6520" y="10093"/>
                    <a:pt x="6520" y="10093"/>
                    <a:pt x="6520" y="10093"/>
                  </a:cubicBezTo>
                  <a:cubicBezTo>
                    <a:pt x="6957" y="10093"/>
                    <a:pt x="6957" y="10093"/>
                    <a:pt x="6957" y="10093"/>
                  </a:cubicBezTo>
                  <a:lnTo>
                    <a:pt x="6957" y="10284"/>
                  </a:lnTo>
                  <a:close/>
                  <a:moveTo>
                    <a:pt x="6084" y="10284"/>
                  </a:moveTo>
                  <a:lnTo>
                    <a:pt x="6084" y="10284"/>
                  </a:lnTo>
                  <a:cubicBezTo>
                    <a:pt x="5647" y="10284"/>
                    <a:pt x="5647" y="10284"/>
                    <a:pt x="5647" y="10284"/>
                  </a:cubicBezTo>
                  <a:cubicBezTo>
                    <a:pt x="5647" y="10093"/>
                    <a:pt x="5647" y="10093"/>
                    <a:pt x="5647" y="10093"/>
                  </a:cubicBezTo>
                  <a:cubicBezTo>
                    <a:pt x="6084" y="10093"/>
                    <a:pt x="6084" y="10093"/>
                    <a:pt x="6084" y="10093"/>
                  </a:cubicBezTo>
                  <a:lnTo>
                    <a:pt x="6084" y="10284"/>
                  </a:lnTo>
                  <a:close/>
                  <a:moveTo>
                    <a:pt x="5211" y="10284"/>
                  </a:moveTo>
                  <a:lnTo>
                    <a:pt x="5211" y="10284"/>
                  </a:lnTo>
                  <a:cubicBezTo>
                    <a:pt x="4774" y="10284"/>
                    <a:pt x="4774" y="10284"/>
                    <a:pt x="4774" y="10284"/>
                  </a:cubicBezTo>
                  <a:cubicBezTo>
                    <a:pt x="4774" y="10093"/>
                    <a:pt x="4774" y="10093"/>
                    <a:pt x="4774" y="10093"/>
                  </a:cubicBezTo>
                  <a:cubicBezTo>
                    <a:pt x="5211" y="10093"/>
                    <a:pt x="5211" y="10093"/>
                    <a:pt x="5211" y="10093"/>
                  </a:cubicBezTo>
                  <a:lnTo>
                    <a:pt x="5211" y="10284"/>
                  </a:lnTo>
                  <a:close/>
                  <a:moveTo>
                    <a:pt x="4338" y="10284"/>
                  </a:moveTo>
                  <a:lnTo>
                    <a:pt x="4338" y="10284"/>
                  </a:lnTo>
                  <a:cubicBezTo>
                    <a:pt x="4311" y="10284"/>
                    <a:pt x="4311" y="10284"/>
                    <a:pt x="4311" y="10284"/>
                  </a:cubicBezTo>
                  <a:cubicBezTo>
                    <a:pt x="4174" y="10284"/>
                    <a:pt x="4038" y="10257"/>
                    <a:pt x="3874" y="10229"/>
                  </a:cubicBezTo>
                  <a:cubicBezTo>
                    <a:pt x="3928" y="10065"/>
                    <a:pt x="3928" y="10065"/>
                    <a:pt x="3928" y="10065"/>
                  </a:cubicBezTo>
                  <a:cubicBezTo>
                    <a:pt x="4038" y="10093"/>
                    <a:pt x="4174" y="10093"/>
                    <a:pt x="4311" y="10093"/>
                  </a:cubicBezTo>
                  <a:cubicBezTo>
                    <a:pt x="4338" y="10093"/>
                    <a:pt x="4338" y="10093"/>
                    <a:pt x="4338" y="10093"/>
                  </a:cubicBezTo>
                  <a:lnTo>
                    <a:pt x="4338" y="10284"/>
                  </a:lnTo>
                  <a:close/>
                  <a:moveTo>
                    <a:pt x="10012" y="10284"/>
                  </a:moveTo>
                  <a:lnTo>
                    <a:pt x="10012" y="10284"/>
                  </a:lnTo>
                  <a:cubicBezTo>
                    <a:pt x="10012" y="10093"/>
                    <a:pt x="10012" y="10093"/>
                    <a:pt x="10012" y="10093"/>
                  </a:cubicBezTo>
                  <a:cubicBezTo>
                    <a:pt x="10148" y="10093"/>
                    <a:pt x="10312" y="10065"/>
                    <a:pt x="10421" y="10038"/>
                  </a:cubicBezTo>
                  <a:cubicBezTo>
                    <a:pt x="10475" y="10229"/>
                    <a:pt x="10475" y="10229"/>
                    <a:pt x="10475" y="10229"/>
                  </a:cubicBezTo>
                  <a:cubicBezTo>
                    <a:pt x="10339" y="10257"/>
                    <a:pt x="10175" y="10284"/>
                    <a:pt x="10012" y="10284"/>
                  </a:cubicBezTo>
                  <a:close/>
                  <a:moveTo>
                    <a:pt x="3465" y="10120"/>
                  </a:moveTo>
                  <a:lnTo>
                    <a:pt x="3465" y="10120"/>
                  </a:lnTo>
                  <a:cubicBezTo>
                    <a:pt x="3301" y="10038"/>
                    <a:pt x="3165" y="9984"/>
                    <a:pt x="3055" y="9902"/>
                  </a:cubicBezTo>
                  <a:cubicBezTo>
                    <a:pt x="3165" y="9738"/>
                    <a:pt x="3165" y="9738"/>
                    <a:pt x="3165" y="9738"/>
                  </a:cubicBezTo>
                  <a:cubicBezTo>
                    <a:pt x="3274" y="9820"/>
                    <a:pt x="3383" y="9875"/>
                    <a:pt x="3519" y="9929"/>
                  </a:cubicBezTo>
                  <a:lnTo>
                    <a:pt x="3465" y="10120"/>
                  </a:lnTo>
                  <a:close/>
                  <a:moveTo>
                    <a:pt x="10912" y="10065"/>
                  </a:moveTo>
                  <a:lnTo>
                    <a:pt x="10912" y="10065"/>
                  </a:lnTo>
                  <a:cubicBezTo>
                    <a:pt x="10830" y="9902"/>
                    <a:pt x="10830" y="9902"/>
                    <a:pt x="10830" y="9902"/>
                  </a:cubicBezTo>
                  <a:cubicBezTo>
                    <a:pt x="10967" y="9847"/>
                    <a:pt x="11076" y="9793"/>
                    <a:pt x="11185" y="9711"/>
                  </a:cubicBezTo>
                  <a:cubicBezTo>
                    <a:pt x="11294" y="9847"/>
                    <a:pt x="11294" y="9847"/>
                    <a:pt x="11294" y="9847"/>
                  </a:cubicBezTo>
                  <a:cubicBezTo>
                    <a:pt x="11185" y="9929"/>
                    <a:pt x="11048" y="10011"/>
                    <a:pt x="10912" y="10065"/>
                  </a:cubicBezTo>
                  <a:close/>
                  <a:moveTo>
                    <a:pt x="2701" y="9602"/>
                  </a:moveTo>
                  <a:lnTo>
                    <a:pt x="2701" y="9602"/>
                  </a:lnTo>
                  <a:cubicBezTo>
                    <a:pt x="2592" y="9493"/>
                    <a:pt x="2510" y="9384"/>
                    <a:pt x="2428" y="9247"/>
                  </a:cubicBezTo>
                  <a:cubicBezTo>
                    <a:pt x="2565" y="9138"/>
                    <a:pt x="2565" y="9138"/>
                    <a:pt x="2565" y="9138"/>
                  </a:cubicBezTo>
                  <a:cubicBezTo>
                    <a:pt x="2646" y="9274"/>
                    <a:pt x="2728" y="9384"/>
                    <a:pt x="2837" y="9466"/>
                  </a:cubicBezTo>
                  <a:lnTo>
                    <a:pt x="2701" y="9602"/>
                  </a:lnTo>
                  <a:close/>
                  <a:moveTo>
                    <a:pt x="11649" y="9548"/>
                  </a:moveTo>
                  <a:lnTo>
                    <a:pt x="11649" y="9548"/>
                  </a:lnTo>
                  <a:cubicBezTo>
                    <a:pt x="11512" y="9411"/>
                    <a:pt x="11512" y="9411"/>
                    <a:pt x="11512" y="9411"/>
                  </a:cubicBezTo>
                  <a:cubicBezTo>
                    <a:pt x="11594" y="9329"/>
                    <a:pt x="11676" y="9220"/>
                    <a:pt x="11758" y="9083"/>
                  </a:cubicBezTo>
                  <a:cubicBezTo>
                    <a:pt x="11921" y="9192"/>
                    <a:pt x="11921" y="9192"/>
                    <a:pt x="11921" y="9192"/>
                  </a:cubicBezTo>
                  <a:cubicBezTo>
                    <a:pt x="11840" y="9301"/>
                    <a:pt x="11731" y="9439"/>
                    <a:pt x="11649" y="9548"/>
                  </a:cubicBezTo>
                  <a:close/>
                  <a:moveTo>
                    <a:pt x="2209" y="8838"/>
                  </a:moveTo>
                  <a:lnTo>
                    <a:pt x="2209" y="8838"/>
                  </a:lnTo>
                  <a:cubicBezTo>
                    <a:pt x="2155" y="8702"/>
                    <a:pt x="2100" y="8566"/>
                    <a:pt x="2073" y="8401"/>
                  </a:cubicBezTo>
                  <a:cubicBezTo>
                    <a:pt x="2264" y="8374"/>
                    <a:pt x="2264" y="8374"/>
                    <a:pt x="2264" y="8374"/>
                  </a:cubicBezTo>
                  <a:cubicBezTo>
                    <a:pt x="2291" y="8511"/>
                    <a:pt x="2319" y="8647"/>
                    <a:pt x="2374" y="8784"/>
                  </a:cubicBezTo>
                  <a:lnTo>
                    <a:pt x="2209" y="8838"/>
                  </a:lnTo>
                  <a:close/>
                  <a:moveTo>
                    <a:pt x="12112" y="8784"/>
                  </a:moveTo>
                  <a:lnTo>
                    <a:pt x="12112" y="8784"/>
                  </a:lnTo>
                  <a:cubicBezTo>
                    <a:pt x="11949" y="8702"/>
                    <a:pt x="11949" y="8702"/>
                    <a:pt x="11949" y="8702"/>
                  </a:cubicBezTo>
                  <a:cubicBezTo>
                    <a:pt x="11976" y="8593"/>
                    <a:pt x="12003" y="8456"/>
                    <a:pt x="12030" y="8292"/>
                  </a:cubicBezTo>
                  <a:cubicBezTo>
                    <a:pt x="12221" y="8319"/>
                    <a:pt x="12221" y="8319"/>
                    <a:pt x="12221" y="8319"/>
                  </a:cubicBezTo>
                  <a:cubicBezTo>
                    <a:pt x="12194" y="8483"/>
                    <a:pt x="12167" y="8620"/>
                    <a:pt x="12112" y="8784"/>
                  </a:cubicBezTo>
                  <a:close/>
                  <a:moveTo>
                    <a:pt x="2237" y="7965"/>
                  </a:moveTo>
                  <a:lnTo>
                    <a:pt x="2237" y="7965"/>
                  </a:lnTo>
                  <a:cubicBezTo>
                    <a:pt x="2046" y="7965"/>
                    <a:pt x="2046" y="7965"/>
                    <a:pt x="2046" y="7965"/>
                  </a:cubicBezTo>
                  <a:cubicBezTo>
                    <a:pt x="2046" y="7802"/>
                    <a:pt x="2073" y="7637"/>
                    <a:pt x="2100" y="7501"/>
                  </a:cubicBezTo>
                  <a:cubicBezTo>
                    <a:pt x="2264" y="7555"/>
                    <a:pt x="2264" y="7555"/>
                    <a:pt x="2264" y="7555"/>
                  </a:cubicBezTo>
                  <a:cubicBezTo>
                    <a:pt x="2237" y="7665"/>
                    <a:pt x="2237" y="7829"/>
                    <a:pt x="2237" y="7965"/>
                  </a:cubicBezTo>
                  <a:close/>
                  <a:moveTo>
                    <a:pt x="12248" y="7883"/>
                  </a:moveTo>
                  <a:lnTo>
                    <a:pt x="12248" y="7883"/>
                  </a:lnTo>
                  <a:cubicBezTo>
                    <a:pt x="12058" y="7883"/>
                    <a:pt x="12058" y="7883"/>
                    <a:pt x="12058" y="7883"/>
                  </a:cubicBezTo>
                  <a:cubicBezTo>
                    <a:pt x="12058" y="7446"/>
                    <a:pt x="12058" y="7446"/>
                    <a:pt x="12058" y="7446"/>
                  </a:cubicBezTo>
                  <a:cubicBezTo>
                    <a:pt x="12248" y="7446"/>
                    <a:pt x="12248" y="7446"/>
                    <a:pt x="12248" y="7446"/>
                  </a:cubicBezTo>
                  <a:lnTo>
                    <a:pt x="12248" y="7883"/>
                  </a:lnTo>
                  <a:close/>
                  <a:moveTo>
                    <a:pt x="2401" y="7147"/>
                  </a:moveTo>
                  <a:lnTo>
                    <a:pt x="2401" y="7147"/>
                  </a:lnTo>
                  <a:cubicBezTo>
                    <a:pt x="2237" y="7065"/>
                    <a:pt x="2237" y="7065"/>
                    <a:pt x="2237" y="7065"/>
                  </a:cubicBezTo>
                  <a:cubicBezTo>
                    <a:pt x="2319" y="6929"/>
                    <a:pt x="2401" y="6819"/>
                    <a:pt x="2483" y="6682"/>
                  </a:cubicBezTo>
                  <a:cubicBezTo>
                    <a:pt x="2619" y="6792"/>
                    <a:pt x="2619" y="6792"/>
                    <a:pt x="2619" y="6792"/>
                  </a:cubicBezTo>
                  <a:cubicBezTo>
                    <a:pt x="2537" y="6901"/>
                    <a:pt x="2456" y="7038"/>
                    <a:pt x="2401" y="7147"/>
                  </a:cubicBezTo>
                  <a:close/>
                  <a:moveTo>
                    <a:pt x="12248" y="7010"/>
                  </a:moveTo>
                  <a:lnTo>
                    <a:pt x="12248" y="7010"/>
                  </a:lnTo>
                  <a:cubicBezTo>
                    <a:pt x="12058" y="7010"/>
                    <a:pt x="12058" y="7010"/>
                    <a:pt x="12058" y="7010"/>
                  </a:cubicBezTo>
                  <a:cubicBezTo>
                    <a:pt x="12058" y="6573"/>
                    <a:pt x="12058" y="6573"/>
                    <a:pt x="12058" y="6573"/>
                  </a:cubicBezTo>
                  <a:cubicBezTo>
                    <a:pt x="12248" y="6573"/>
                    <a:pt x="12248" y="6573"/>
                    <a:pt x="12248" y="6573"/>
                  </a:cubicBezTo>
                  <a:lnTo>
                    <a:pt x="12248" y="7010"/>
                  </a:lnTo>
                  <a:close/>
                  <a:moveTo>
                    <a:pt x="2919" y="6519"/>
                  </a:moveTo>
                  <a:lnTo>
                    <a:pt x="2919" y="6519"/>
                  </a:lnTo>
                  <a:cubicBezTo>
                    <a:pt x="2810" y="6355"/>
                    <a:pt x="2810" y="6355"/>
                    <a:pt x="2810" y="6355"/>
                  </a:cubicBezTo>
                  <a:cubicBezTo>
                    <a:pt x="2919" y="6274"/>
                    <a:pt x="3055" y="6192"/>
                    <a:pt x="3192" y="6110"/>
                  </a:cubicBezTo>
                  <a:cubicBezTo>
                    <a:pt x="3274" y="6274"/>
                    <a:pt x="3274" y="6274"/>
                    <a:pt x="3274" y="6274"/>
                  </a:cubicBezTo>
                  <a:cubicBezTo>
                    <a:pt x="3165" y="6355"/>
                    <a:pt x="3028" y="6437"/>
                    <a:pt x="2919" y="6519"/>
                  </a:cubicBezTo>
                  <a:close/>
                  <a:moveTo>
                    <a:pt x="12248" y="6137"/>
                  </a:moveTo>
                  <a:lnTo>
                    <a:pt x="12248" y="6137"/>
                  </a:lnTo>
                  <a:cubicBezTo>
                    <a:pt x="12058" y="6137"/>
                    <a:pt x="12058" y="6137"/>
                    <a:pt x="12058" y="6137"/>
                  </a:cubicBezTo>
                  <a:cubicBezTo>
                    <a:pt x="12058" y="5700"/>
                    <a:pt x="12058" y="5700"/>
                    <a:pt x="12058" y="5700"/>
                  </a:cubicBezTo>
                  <a:cubicBezTo>
                    <a:pt x="12248" y="5700"/>
                    <a:pt x="12248" y="5700"/>
                    <a:pt x="12248" y="5700"/>
                  </a:cubicBezTo>
                  <a:lnTo>
                    <a:pt x="12248" y="6137"/>
                  </a:lnTo>
                  <a:close/>
                  <a:moveTo>
                    <a:pt x="3656" y="6110"/>
                  </a:moveTo>
                  <a:lnTo>
                    <a:pt x="3656" y="6110"/>
                  </a:lnTo>
                  <a:cubicBezTo>
                    <a:pt x="3601" y="5946"/>
                    <a:pt x="3601" y="5946"/>
                    <a:pt x="3601" y="5946"/>
                  </a:cubicBezTo>
                  <a:cubicBezTo>
                    <a:pt x="3737" y="5891"/>
                    <a:pt x="3874" y="5837"/>
                    <a:pt x="4038" y="5809"/>
                  </a:cubicBezTo>
                  <a:cubicBezTo>
                    <a:pt x="4065" y="5973"/>
                    <a:pt x="4065" y="5973"/>
                    <a:pt x="4065" y="5973"/>
                  </a:cubicBezTo>
                  <a:cubicBezTo>
                    <a:pt x="3928" y="6028"/>
                    <a:pt x="3792" y="6056"/>
                    <a:pt x="3656" y="6110"/>
                  </a:cubicBezTo>
                  <a:close/>
                  <a:moveTo>
                    <a:pt x="4501" y="5891"/>
                  </a:moveTo>
                  <a:lnTo>
                    <a:pt x="4501" y="5891"/>
                  </a:lnTo>
                  <a:cubicBezTo>
                    <a:pt x="4447" y="5700"/>
                    <a:pt x="4447" y="5700"/>
                    <a:pt x="4447" y="5700"/>
                  </a:cubicBezTo>
                  <a:cubicBezTo>
                    <a:pt x="4610" y="5673"/>
                    <a:pt x="4747" y="5646"/>
                    <a:pt x="4884" y="5591"/>
                  </a:cubicBezTo>
                  <a:cubicBezTo>
                    <a:pt x="4938" y="5755"/>
                    <a:pt x="4938" y="5755"/>
                    <a:pt x="4938" y="5755"/>
                  </a:cubicBezTo>
                  <a:cubicBezTo>
                    <a:pt x="4801" y="5809"/>
                    <a:pt x="4638" y="5864"/>
                    <a:pt x="4501" y="5891"/>
                  </a:cubicBezTo>
                  <a:close/>
                  <a:moveTo>
                    <a:pt x="5347" y="5591"/>
                  </a:moveTo>
                  <a:lnTo>
                    <a:pt x="5347" y="5591"/>
                  </a:lnTo>
                  <a:cubicBezTo>
                    <a:pt x="5265" y="5428"/>
                    <a:pt x="5265" y="5428"/>
                    <a:pt x="5265" y="5428"/>
                  </a:cubicBezTo>
                  <a:cubicBezTo>
                    <a:pt x="5402" y="5373"/>
                    <a:pt x="5511" y="5292"/>
                    <a:pt x="5620" y="5210"/>
                  </a:cubicBezTo>
                  <a:cubicBezTo>
                    <a:pt x="5729" y="5373"/>
                    <a:pt x="5729" y="5373"/>
                    <a:pt x="5729" y="5373"/>
                  </a:cubicBezTo>
                  <a:cubicBezTo>
                    <a:pt x="5620" y="5455"/>
                    <a:pt x="5483" y="5510"/>
                    <a:pt x="5347" y="5591"/>
                  </a:cubicBezTo>
                  <a:close/>
                  <a:moveTo>
                    <a:pt x="12248" y="5264"/>
                  </a:moveTo>
                  <a:lnTo>
                    <a:pt x="12248" y="5264"/>
                  </a:lnTo>
                  <a:cubicBezTo>
                    <a:pt x="12058" y="5264"/>
                    <a:pt x="12058" y="5264"/>
                    <a:pt x="12058" y="5264"/>
                  </a:cubicBezTo>
                  <a:cubicBezTo>
                    <a:pt x="12058" y="4828"/>
                    <a:pt x="12058" y="4828"/>
                    <a:pt x="12058" y="4828"/>
                  </a:cubicBezTo>
                  <a:cubicBezTo>
                    <a:pt x="12248" y="4828"/>
                    <a:pt x="12248" y="4828"/>
                    <a:pt x="12248" y="4828"/>
                  </a:cubicBezTo>
                  <a:lnTo>
                    <a:pt x="12248" y="5264"/>
                  </a:lnTo>
                  <a:close/>
                  <a:moveTo>
                    <a:pt x="6084" y="5046"/>
                  </a:moveTo>
                  <a:lnTo>
                    <a:pt x="6084" y="5046"/>
                  </a:lnTo>
                  <a:cubicBezTo>
                    <a:pt x="5948" y="4937"/>
                    <a:pt x="5948" y="4937"/>
                    <a:pt x="5948" y="4937"/>
                  </a:cubicBezTo>
                  <a:cubicBezTo>
                    <a:pt x="6029" y="4828"/>
                    <a:pt x="6111" y="4719"/>
                    <a:pt x="6166" y="4610"/>
                  </a:cubicBezTo>
                  <a:cubicBezTo>
                    <a:pt x="6329" y="4692"/>
                    <a:pt x="6329" y="4692"/>
                    <a:pt x="6329" y="4692"/>
                  </a:cubicBezTo>
                  <a:cubicBezTo>
                    <a:pt x="6275" y="4828"/>
                    <a:pt x="6166" y="4937"/>
                    <a:pt x="6084" y="5046"/>
                  </a:cubicBezTo>
                  <a:close/>
                  <a:moveTo>
                    <a:pt x="16232" y="4529"/>
                  </a:moveTo>
                  <a:lnTo>
                    <a:pt x="16232" y="4529"/>
                  </a:lnTo>
                  <a:cubicBezTo>
                    <a:pt x="15959" y="4529"/>
                    <a:pt x="15959" y="4529"/>
                    <a:pt x="15959" y="4529"/>
                  </a:cubicBezTo>
                  <a:cubicBezTo>
                    <a:pt x="15959" y="4338"/>
                    <a:pt x="15959" y="4338"/>
                    <a:pt x="15959" y="4338"/>
                  </a:cubicBezTo>
                  <a:cubicBezTo>
                    <a:pt x="16232" y="4338"/>
                    <a:pt x="16232" y="4338"/>
                    <a:pt x="16232" y="4338"/>
                  </a:cubicBezTo>
                  <a:cubicBezTo>
                    <a:pt x="16286" y="4338"/>
                    <a:pt x="16341" y="4338"/>
                    <a:pt x="16368" y="4338"/>
                  </a:cubicBezTo>
                  <a:cubicBezTo>
                    <a:pt x="16395" y="4529"/>
                    <a:pt x="16395" y="4529"/>
                    <a:pt x="16395" y="4529"/>
                  </a:cubicBezTo>
                  <a:cubicBezTo>
                    <a:pt x="16341" y="4529"/>
                    <a:pt x="16286" y="4529"/>
                    <a:pt x="16232" y="4529"/>
                  </a:cubicBezTo>
                  <a:close/>
                  <a:moveTo>
                    <a:pt x="15522" y="4529"/>
                  </a:moveTo>
                  <a:lnTo>
                    <a:pt x="15522" y="4529"/>
                  </a:lnTo>
                  <a:cubicBezTo>
                    <a:pt x="15059" y="4529"/>
                    <a:pt x="15059" y="4529"/>
                    <a:pt x="15059" y="4529"/>
                  </a:cubicBezTo>
                  <a:cubicBezTo>
                    <a:pt x="15059" y="4338"/>
                    <a:pt x="15059" y="4338"/>
                    <a:pt x="15059" y="4338"/>
                  </a:cubicBezTo>
                  <a:cubicBezTo>
                    <a:pt x="15522" y="4338"/>
                    <a:pt x="15522" y="4338"/>
                    <a:pt x="15522" y="4338"/>
                  </a:cubicBezTo>
                  <a:lnTo>
                    <a:pt x="15522" y="4529"/>
                  </a:lnTo>
                  <a:close/>
                  <a:moveTo>
                    <a:pt x="14622" y="4529"/>
                  </a:moveTo>
                  <a:lnTo>
                    <a:pt x="14622" y="4529"/>
                  </a:lnTo>
                  <a:cubicBezTo>
                    <a:pt x="14186" y="4529"/>
                    <a:pt x="14186" y="4529"/>
                    <a:pt x="14186" y="4529"/>
                  </a:cubicBezTo>
                  <a:cubicBezTo>
                    <a:pt x="14186" y="4338"/>
                    <a:pt x="14186" y="4338"/>
                    <a:pt x="14186" y="4338"/>
                  </a:cubicBezTo>
                  <a:cubicBezTo>
                    <a:pt x="14622" y="4338"/>
                    <a:pt x="14622" y="4338"/>
                    <a:pt x="14622" y="4338"/>
                  </a:cubicBezTo>
                  <a:lnTo>
                    <a:pt x="14622" y="4529"/>
                  </a:lnTo>
                  <a:close/>
                  <a:moveTo>
                    <a:pt x="13749" y="4529"/>
                  </a:moveTo>
                  <a:lnTo>
                    <a:pt x="13749" y="4529"/>
                  </a:lnTo>
                  <a:cubicBezTo>
                    <a:pt x="13313" y="4529"/>
                    <a:pt x="13313" y="4529"/>
                    <a:pt x="13313" y="4529"/>
                  </a:cubicBezTo>
                  <a:cubicBezTo>
                    <a:pt x="13313" y="4338"/>
                    <a:pt x="13313" y="4338"/>
                    <a:pt x="13313" y="4338"/>
                  </a:cubicBezTo>
                  <a:cubicBezTo>
                    <a:pt x="13749" y="4338"/>
                    <a:pt x="13749" y="4338"/>
                    <a:pt x="13749" y="4338"/>
                  </a:cubicBezTo>
                  <a:lnTo>
                    <a:pt x="13749" y="4529"/>
                  </a:lnTo>
                  <a:close/>
                  <a:moveTo>
                    <a:pt x="12876" y="4529"/>
                  </a:moveTo>
                  <a:lnTo>
                    <a:pt x="12876" y="4529"/>
                  </a:lnTo>
                  <a:cubicBezTo>
                    <a:pt x="12576" y="4529"/>
                    <a:pt x="12576" y="4529"/>
                    <a:pt x="12576" y="4529"/>
                  </a:cubicBezTo>
                  <a:cubicBezTo>
                    <a:pt x="12576" y="4338"/>
                    <a:pt x="12576" y="4338"/>
                    <a:pt x="12576" y="4338"/>
                  </a:cubicBezTo>
                  <a:cubicBezTo>
                    <a:pt x="12876" y="4338"/>
                    <a:pt x="12876" y="4338"/>
                    <a:pt x="12876" y="4338"/>
                  </a:cubicBezTo>
                  <a:lnTo>
                    <a:pt x="12876" y="4529"/>
                  </a:lnTo>
                  <a:close/>
                  <a:moveTo>
                    <a:pt x="11758" y="4529"/>
                  </a:moveTo>
                  <a:lnTo>
                    <a:pt x="11758" y="4529"/>
                  </a:lnTo>
                  <a:cubicBezTo>
                    <a:pt x="11566" y="4529"/>
                    <a:pt x="11566" y="4529"/>
                    <a:pt x="11566" y="4529"/>
                  </a:cubicBezTo>
                  <a:cubicBezTo>
                    <a:pt x="11566" y="4338"/>
                    <a:pt x="11566" y="4338"/>
                    <a:pt x="11566" y="4338"/>
                  </a:cubicBezTo>
                  <a:cubicBezTo>
                    <a:pt x="11758" y="4338"/>
                    <a:pt x="11758" y="4338"/>
                    <a:pt x="11758" y="4338"/>
                  </a:cubicBezTo>
                  <a:lnTo>
                    <a:pt x="11758" y="4529"/>
                  </a:lnTo>
                  <a:close/>
                  <a:moveTo>
                    <a:pt x="11130" y="4529"/>
                  </a:moveTo>
                  <a:lnTo>
                    <a:pt x="11130" y="4529"/>
                  </a:lnTo>
                  <a:cubicBezTo>
                    <a:pt x="10693" y="4529"/>
                    <a:pt x="10693" y="4529"/>
                    <a:pt x="10693" y="4529"/>
                  </a:cubicBezTo>
                  <a:cubicBezTo>
                    <a:pt x="10693" y="4338"/>
                    <a:pt x="10693" y="4338"/>
                    <a:pt x="10693" y="4338"/>
                  </a:cubicBezTo>
                  <a:cubicBezTo>
                    <a:pt x="11130" y="4338"/>
                    <a:pt x="11130" y="4338"/>
                    <a:pt x="11130" y="4338"/>
                  </a:cubicBezTo>
                  <a:lnTo>
                    <a:pt x="11130" y="4529"/>
                  </a:lnTo>
                  <a:close/>
                  <a:moveTo>
                    <a:pt x="10257" y="4529"/>
                  </a:moveTo>
                  <a:lnTo>
                    <a:pt x="10257" y="4529"/>
                  </a:lnTo>
                  <a:cubicBezTo>
                    <a:pt x="9985" y="4529"/>
                    <a:pt x="9985" y="4529"/>
                    <a:pt x="9985" y="4529"/>
                  </a:cubicBezTo>
                  <a:cubicBezTo>
                    <a:pt x="9930" y="4529"/>
                    <a:pt x="9875" y="4529"/>
                    <a:pt x="9820" y="4529"/>
                  </a:cubicBezTo>
                  <a:cubicBezTo>
                    <a:pt x="9820" y="4338"/>
                    <a:pt x="9820" y="4338"/>
                    <a:pt x="9820" y="4338"/>
                  </a:cubicBezTo>
                  <a:cubicBezTo>
                    <a:pt x="9875" y="4338"/>
                    <a:pt x="9930" y="4338"/>
                    <a:pt x="9985" y="4338"/>
                  </a:cubicBezTo>
                  <a:cubicBezTo>
                    <a:pt x="10257" y="4338"/>
                    <a:pt x="10257" y="4338"/>
                    <a:pt x="10257" y="4338"/>
                  </a:cubicBezTo>
                  <a:lnTo>
                    <a:pt x="10257" y="4529"/>
                  </a:lnTo>
                  <a:close/>
                  <a:moveTo>
                    <a:pt x="16832" y="4447"/>
                  </a:moveTo>
                  <a:lnTo>
                    <a:pt x="16832" y="4447"/>
                  </a:lnTo>
                  <a:cubicBezTo>
                    <a:pt x="16778" y="4283"/>
                    <a:pt x="16778" y="4283"/>
                    <a:pt x="16778" y="4283"/>
                  </a:cubicBezTo>
                  <a:cubicBezTo>
                    <a:pt x="16914" y="4228"/>
                    <a:pt x="17050" y="4173"/>
                    <a:pt x="17187" y="4119"/>
                  </a:cubicBezTo>
                  <a:cubicBezTo>
                    <a:pt x="17268" y="4283"/>
                    <a:pt x="17268" y="4283"/>
                    <a:pt x="17268" y="4283"/>
                  </a:cubicBezTo>
                  <a:cubicBezTo>
                    <a:pt x="17132" y="4365"/>
                    <a:pt x="16996" y="4420"/>
                    <a:pt x="16832" y="4447"/>
                  </a:cubicBezTo>
                  <a:close/>
                  <a:moveTo>
                    <a:pt x="9384" y="4447"/>
                  </a:moveTo>
                  <a:lnTo>
                    <a:pt x="9384" y="4447"/>
                  </a:lnTo>
                  <a:cubicBezTo>
                    <a:pt x="9221" y="4420"/>
                    <a:pt x="9085" y="4365"/>
                    <a:pt x="8948" y="4283"/>
                  </a:cubicBezTo>
                  <a:cubicBezTo>
                    <a:pt x="9030" y="4119"/>
                    <a:pt x="9030" y="4119"/>
                    <a:pt x="9030" y="4119"/>
                  </a:cubicBezTo>
                  <a:cubicBezTo>
                    <a:pt x="9166" y="4173"/>
                    <a:pt x="9275" y="4228"/>
                    <a:pt x="9411" y="4283"/>
                  </a:cubicBezTo>
                  <a:lnTo>
                    <a:pt x="9384" y="4447"/>
                  </a:lnTo>
                  <a:close/>
                  <a:moveTo>
                    <a:pt x="12248" y="4392"/>
                  </a:moveTo>
                  <a:lnTo>
                    <a:pt x="12248" y="4392"/>
                  </a:lnTo>
                  <a:cubicBezTo>
                    <a:pt x="12058" y="4392"/>
                    <a:pt x="12058" y="4392"/>
                    <a:pt x="12058" y="4392"/>
                  </a:cubicBezTo>
                  <a:cubicBezTo>
                    <a:pt x="12058" y="3955"/>
                    <a:pt x="12058" y="3955"/>
                    <a:pt x="12058" y="3955"/>
                  </a:cubicBezTo>
                  <a:cubicBezTo>
                    <a:pt x="12248" y="3955"/>
                    <a:pt x="12248" y="3955"/>
                    <a:pt x="12248" y="3955"/>
                  </a:cubicBezTo>
                  <a:lnTo>
                    <a:pt x="12248" y="4392"/>
                  </a:lnTo>
                  <a:close/>
                  <a:moveTo>
                    <a:pt x="6493" y="4256"/>
                  </a:moveTo>
                  <a:lnTo>
                    <a:pt x="6493" y="4256"/>
                  </a:lnTo>
                  <a:cubicBezTo>
                    <a:pt x="6329" y="4201"/>
                    <a:pt x="6329" y="4201"/>
                    <a:pt x="6329" y="4201"/>
                  </a:cubicBezTo>
                  <a:cubicBezTo>
                    <a:pt x="6356" y="4092"/>
                    <a:pt x="6384" y="3955"/>
                    <a:pt x="6384" y="3792"/>
                  </a:cubicBezTo>
                  <a:cubicBezTo>
                    <a:pt x="6575" y="3819"/>
                    <a:pt x="6575" y="3819"/>
                    <a:pt x="6575" y="3819"/>
                  </a:cubicBezTo>
                  <a:cubicBezTo>
                    <a:pt x="6575" y="3955"/>
                    <a:pt x="6548" y="4119"/>
                    <a:pt x="6493" y="4256"/>
                  </a:cubicBezTo>
                  <a:close/>
                  <a:moveTo>
                    <a:pt x="17651" y="4037"/>
                  </a:moveTo>
                  <a:lnTo>
                    <a:pt x="17651" y="4037"/>
                  </a:lnTo>
                  <a:cubicBezTo>
                    <a:pt x="17542" y="3901"/>
                    <a:pt x="17542" y="3901"/>
                    <a:pt x="17542" y="3901"/>
                  </a:cubicBezTo>
                  <a:cubicBezTo>
                    <a:pt x="17651" y="3819"/>
                    <a:pt x="17733" y="3710"/>
                    <a:pt x="17842" y="3601"/>
                  </a:cubicBezTo>
                  <a:cubicBezTo>
                    <a:pt x="17978" y="3737"/>
                    <a:pt x="17978" y="3737"/>
                    <a:pt x="17978" y="3737"/>
                  </a:cubicBezTo>
                  <a:cubicBezTo>
                    <a:pt x="17869" y="3846"/>
                    <a:pt x="17760" y="3955"/>
                    <a:pt x="17651" y="4037"/>
                  </a:cubicBezTo>
                  <a:close/>
                  <a:moveTo>
                    <a:pt x="8567" y="4037"/>
                  </a:moveTo>
                  <a:lnTo>
                    <a:pt x="8567" y="4037"/>
                  </a:lnTo>
                  <a:cubicBezTo>
                    <a:pt x="8457" y="3955"/>
                    <a:pt x="8349" y="3846"/>
                    <a:pt x="8239" y="3737"/>
                  </a:cubicBezTo>
                  <a:cubicBezTo>
                    <a:pt x="8376" y="3601"/>
                    <a:pt x="8376" y="3601"/>
                    <a:pt x="8376" y="3601"/>
                  </a:cubicBezTo>
                  <a:cubicBezTo>
                    <a:pt x="8457" y="3710"/>
                    <a:pt x="8567" y="3819"/>
                    <a:pt x="8676" y="3901"/>
                  </a:cubicBezTo>
                  <a:lnTo>
                    <a:pt x="8567" y="4037"/>
                  </a:lnTo>
                  <a:close/>
                  <a:moveTo>
                    <a:pt x="12248" y="3519"/>
                  </a:moveTo>
                  <a:lnTo>
                    <a:pt x="12248" y="3519"/>
                  </a:lnTo>
                  <a:cubicBezTo>
                    <a:pt x="12058" y="3519"/>
                    <a:pt x="12058" y="3519"/>
                    <a:pt x="12058" y="3519"/>
                  </a:cubicBezTo>
                  <a:cubicBezTo>
                    <a:pt x="12058" y="3082"/>
                    <a:pt x="12058" y="3082"/>
                    <a:pt x="12058" y="3082"/>
                  </a:cubicBezTo>
                  <a:cubicBezTo>
                    <a:pt x="12248" y="3082"/>
                    <a:pt x="12248" y="3082"/>
                    <a:pt x="12248" y="3082"/>
                  </a:cubicBezTo>
                  <a:lnTo>
                    <a:pt x="12248" y="3519"/>
                  </a:lnTo>
                  <a:close/>
                  <a:moveTo>
                    <a:pt x="6384" y="3382"/>
                  </a:moveTo>
                  <a:lnTo>
                    <a:pt x="6384" y="3382"/>
                  </a:lnTo>
                  <a:cubicBezTo>
                    <a:pt x="6356" y="3246"/>
                    <a:pt x="6329" y="3110"/>
                    <a:pt x="6275" y="2973"/>
                  </a:cubicBezTo>
                  <a:cubicBezTo>
                    <a:pt x="6465" y="2919"/>
                    <a:pt x="6465" y="2919"/>
                    <a:pt x="6465" y="2919"/>
                  </a:cubicBezTo>
                  <a:cubicBezTo>
                    <a:pt x="6493" y="3055"/>
                    <a:pt x="6548" y="3219"/>
                    <a:pt x="6548" y="3355"/>
                  </a:cubicBezTo>
                  <a:lnTo>
                    <a:pt x="6384" y="3382"/>
                  </a:lnTo>
                  <a:close/>
                  <a:moveTo>
                    <a:pt x="18223" y="3355"/>
                  </a:moveTo>
                  <a:lnTo>
                    <a:pt x="18223" y="3355"/>
                  </a:lnTo>
                  <a:cubicBezTo>
                    <a:pt x="18060" y="3273"/>
                    <a:pt x="18060" y="3273"/>
                    <a:pt x="18060" y="3273"/>
                  </a:cubicBezTo>
                  <a:cubicBezTo>
                    <a:pt x="18141" y="3137"/>
                    <a:pt x="18196" y="3001"/>
                    <a:pt x="18223" y="2892"/>
                  </a:cubicBezTo>
                  <a:cubicBezTo>
                    <a:pt x="18415" y="2946"/>
                    <a:pt x="18415" y="2946"/>
                    <a:pt x="18415" y="2946"/>
                  </a:cubicBezTo>
                  <a:cubicBezTo>
                    <a:pt x="18360" y="3082"/>
                    <a:pt x="18305" y="3219"/>
                    <a:pt x="18223" y="3355"/>
                  </a:cubicBezTo>
                  <a:close/>
                  <a:moveTo>
                    <a:pt x="7993" y="3355"/>
                  </a:moveTo>
                  <a:lnTo>
                    <a:pt x="7993" y="3355"/>
                  </a:lnTo>
                  <a:cubicBezTo>
                    <a:pt x="7912" y="3219"/>
                    <a:pt x="7857" y="3082"/>
                    <a:pt x="7803" y="2919"/>
                  </a:cubicBezTo>
                  <a:cubicBezTo>
                    <a:pt x="7966" y="2864"/>
                    <a:pt x="7966" y="2864"/>
                    <a:pt x="7966" y="2864"/>
                  </a:cubicBezTo>
                  <a:cubicBezTo>
                    <a:pt x="8021" y="3001"/>
                    <a:pt x="8075" y="3137"/>
                    <a:pt x="8130" y="3273"/>
                  </a:cubicBezTo>
                  <a:lnTo>
                    <a:pt x="7993" y="3355"/>
                  </a:lnTo>
                  <a:close/>
                  <a:moveTo>
                    <a:pt x="12248" y="2646"/>
                  </a:moveTo>
                  <a:lnTo>
                    <a:pt x="12248" y="2646"/>
                  </a:lnTo>
                  <a:cubicBezTo>
                    <a:pt x="12058" y="2646"/>
                    <a:pt x="12058" y="2646"/>
                    <a:pt x="12058" y="2646"/>
                  </a:cubicBezTo>
                  <a:cubicBezTo>
                    <a:pt x="12058" y="2264"/>
                    <a:pt x="12058" y="2264"/>
                    <a:pt x="12058" y="2264"/>
                  </a:cubicBezTo>
                  <a:cubicBezTo>
                    <a:pt x="12058" y="2237"/>
                    <a:pt x="12058" y="2209"/>
                    <a:pt x="12058" y="2209"/>
                  </a:cubicBezTo>
                  <a:cubicBezTo>
                    <a:pt x="12248" y="2209"/>
                    <a:pt x="12248" y="2209"/>
                    <a:pt x="12248" y="2209"/>
                  </a:cubicBezTo>
                  <a:cubicBezTo>
                    <a:pt x="12248" y="2209"/>
                    <a:pt x="12248" y="2237"/>
                    <a:pt x="12248" y="2264"/>
                  </a:cubicBezTo>
                  <a:lnTo>
                    <a:pt x="12248" y="2646"/>
                  </a:lnTo>
                  <a:close/>
                  <a:moveTo>
                    <a:pt x="6111" y="2592"/>
                  </a:moveTo>
                  <a:lnTo>
                    <a:pt x="6111" y="2592"/>
                  </a:lnTo>
                  <a:cubicBezTo>
                    <a:pt x="6029" y="2482"/>
                    <a:pt x="5948" y="2373"/>
                    <a:pt x="5866" y="2264"/>
                  </a:cubicBezTo>
                  <a:cubicBezTo>
                    <a:pt x="6002" y="2128"/>
                    <a:pt x="6002" y="2128"/>
                    <a:pt x="6002" y="2128"/>
                  </a:cubicBezTo>
                  <a:cubicBezTo>
                    <a:pt x="6084" y="2237"/>
                    <a:pt x="6193" y="2373"/>
                    <a:pt x="6275" y="2509"/>
                  </a:cubicBezTo>
                  <a:lnTo>
                    <a:pt x="6111" y="2592"/>
                  </a:lnTo>
                  <a:close/>
                  <a:moveTo>
                    <a:pt x="7721" y="2482"/>
                  </a:moveTo>
                  <a:lnTo>
                    <a:pt x="7721" y="2482"/>
                  </a:lnTo>
                  <a:cubicBezTo>
                    <a:pt x="7721" y="2400"/>
                    <a:pt x="7694" y="2346"/>
                    <a:pt x="7694" y="2264"/>
                  </a:cubicBezTo>
                  <a:cubicBezTo>
                    <a:pt x="7694" y="2182"/>
                    <a:pt x="7721" y="2100"/>
                    <a:pt x="7721" y="2019"/>
                  </a:cubicBezTo>
                  <a:cubicBezTo>
                    <a:pt x="7884" y="2046"/>
                    <a:pt x="7884" y="2046"/>
                    <a:pt x="7884" y="2046"/>
                  </a:cubicBezTo>
                  <a:cubicBezTo>
                    <a:pt x="7884" y="2128"/>
                    <a:pt x="7884" y="2182"/>
                    <a:pt x="7884" y="2264"/>
                  </a:cubicBezTo>
                  <a:cubicBezTo>
                    <a:pt x="7884" y="2318"/>
                    <a:pt x="7884" y="2400"/>
                    <a:pt x="7884" y="2455"/>
                  </a:cubicBezTo>
                  <a:lnTo>
                    <a:pt x="7721" y="2482"/>
                  </a:lnTo>
                  <a:close/>
                  <a:moveTo>
                    <a:pt x="5538" y="1991"/>
                  </a:moveTo>
                  <a:lnTo>
                    <a:pt x="5538" y="1991"/>
                  </a:lnTo>
                  <a:cubicBezTo>
                    <a:pt x="5429" y="1910"/>
                    <a:pt x="5320" y="1828"/>
                    <a:pt x="5184" y="1773"/>
                  </a:cubicBezTo>
                  <a:cubicBezTo>
                    <a:pt x="5265" y="1609"/>
                    <a:pt x="5265" y="1609"/>
                    <a:pt x="5265" y="1609"/>
                  </a:cubicBezTo>
                  <a:cubicBezTo>
                    <a:pt x="5402" y="1663"/>
                    <a:pt x="5538" y="1746"/>
                    <a:pt x="5647" y="1828"/>
                  </a:cubicBezTo>
                  <a:lnTo>
                    <a:pt x="5538" y="1991"/>
                  </a:lnTo>
                  <a:close/>
                  <a:moveTo>
                    <a:pt x="12003" y="1801"/>
                  </a:moveTo>
                  <a:lnTo>
                    <a:pt x="12003" y="1801"/>
                  </a:lnTo>
                  <a:cubicBezTo>
                    <a:pt x="11976" y="1663"/>
                    <a:pt x="11921" y="1527"/>
                    <a:pt x="11867" y="1391"/>
                  </a:cubicBezTo>
                  <a:cubicBezTo>
                    <a:pt x="12030" y="1309"/>
                    <a:pt x="12030" y="1309"/>
                    <a:pt x="12030" y="1309"/>
                  </a:cubicBezTo>
                  <a:cubicBezTo>
                    <a:pt x="12085" y="1445"/>
                    <a:pt x="12139" y="1609"/>
                    <a:pt x="12167" y="1746"/>
                  </a:cubicBezTo>
                  <a:lnTo>
                    <a:pt x="12003" y="1801"/>
                  </a:lnTo>
                  <a:close/>
                  <a:moveTo>
                    <a:pt x="7993" y="1636"/>
                  </a:moveTo>
                  <a:lnTo>
                    <a:pt x="7993" y="1636"/>
                  </a:lnTo>
                  <a:cubicBezTo>
                    <a:pt x="7803" y="1582"/>
                    <a:pt x="7803" y="1582"/>
                    <a:pt x="7803" y="1582"/>
                  </a:cubicBezTo>
                  <a:cubicBezTo>
                    <a:pt x="7857" y="1445"/>
                    <a:pt x="7912" y="1309"/>
                    <a:pt x="7993" y="1173"/>
                  </a:cubicBezTo>
                  <a:cubicBezTo>
                    <a:pt x="8157" y="1255"/>
                    <a:pt x="8157" y="1255"/>
                    <a:pt x="8157" y="1255"/>
                  </a:cubicBezTo>
                  <a:cubicBezTo>
                    <a:pt x="8075" y="1364"/>
                    <a:pt x="8021" y="1500"/>
                    <a:pt x="7993" y="1636"/>
                  </a:cubicBezTo>
                  <a:close/>
                  <a:moveTo>
                    <a:pt x="4801" y="1636"/>
                  </a:moveTo>
                  <a:lnTo>
                    <a:pt x="4801" y="1636"/>
                  </a:lnTo>
                  <a:cubicBezTo>
                    <a:pt x="4665" y="1609"/>
                    <a:pt x="4529" y="1582"/>
                    <a:pt x="4392" y="1582"/>
                  </a:cubicBezTo>
                  <a:cubicBezTo>
                    <a:pt x="4392" y="1391"/>
                    <a:pt x="4392" y="1391"/>
                    <a:pt x="4392" y="1391"/>
                  </a:cubicBezTo>
                  <a:cubicBezTo>
                    <a:pt x="4529" y="1391"/>
                    <a:pt x="4692" y="1418"/>
                    <a:pt x="4829" y="1445"/>
                  </a:cubicBezTo>
                  <a:lnTo>
                    <a:pt x="4801" y="1636"/>
                  </a:lnTo>
                  <a:close/>
                  <a:moveTo>
                    <a:pt x="3955" y="1582"/>
                  </a:moveTo>
                  <a:lnTo>
                    <a:pt x="3955" y="1582"/>
                  </a:lnTo>
                  <a:cubicBezTo>
                    <a:pt x="3519" y="1582"/>
                    <a:pt x="3519" y="1582"/>
                    <a:pt x="3519" y="1582"/>
                  </a:cubicBezTo>
                  <a:cubicBezTo>
                    <a:pt x="3519" y="1391"/>
                    <a:pt x="3519" y="1391"/>
                    <a:pt x="3519" y="1391"/>
                  </a:cubicBezTo>
                  <a:cubicBezTo>
                    <a:pt x="3955" y="1391"/>
                    <a:pt x="3955" y="1391"/>
                    <a:pt x="3955" y="1391"/>
                  </a:cubicBezTo>
                  <a:lnTo>
                    <a:pt x="3955" y="1582"/>
                  </a:lnTo>
                  <a:close/>
                  <a:moveTo>
                    <a:pt x="3082" y="1582"/>
                  </a:moveTo>
                  <a:lnTo>
                    <a:pt x="3082" y="1582"/>
                  </a:lnTo>
                  <a:cubicBezTo>
                    <a:pt x="2646" y="1582"/>
                    <a:pt x="2646" y="1582"/>
                    <a:pt x="2646" y="1582"/>
                  </a:cubicBezTo>
                  <a:cubicBezTo>
                    <a:pt x="2646" y="1391"/>
                    <a:pt x="2646" y="1391"/>
                    <a:pt x="2646" y="1391"/>
                  </a:cubicBezTo>
                  <a:cubicBezTo>
                    <a:pt x="3082" y="1391"/>
                    <a:pt x="3082" y="1391"/>
                    <a:pt x="3082" y="1391"/>
                  </a:cubicBezTo>
                  <a:lnTo>
                    <a:pt x="3082" y="1582"/>
                  </a:lnTo>
                  <a:close/>
                  <a:moveTo>
                    <a:pt x="2209" y="1582"/>
                  </a:moveTo>
                  <a:lnTo>
                    <a:pt x="2209" y="1582"/>
                  </a:lnTo>
                  <a:cubicBezTo>
                    <a:pt x="1773" y="1582"/>
                    <a:pt x="1773" y="1582"/>
                    <a:pt x="1773" y="1582"/>
                  </a:cubicBezTo>
                  <a:cubicBezTo>
                    <a:pt x="1773" y="1391"/>
                    <a:pt x="1773" y="1391"/>
                    <a:pt x="1773" y="1391"/>
                  </a:cubicBezTo>
                  <a:cubicBezTo>
                    <a:pt x="2209" y="1391"/>
                    <a:pt x="2209" y="1391"/>
                    <a:pt x="2209" y="1391"/>
                  </a:cubicBezTo>
                  <a:lnTo>
                    <a:pt x="2209" y="1582"/>
                  </a:lnTo>
                  <a:close/>
                  <a:moveTo>
                    <a:pt x="1336" y="1582"/>
                  </a:moveTo>
                  <a:lnTo>
                    <a:pt x="1336" y="1582"/>
                  </a:lnTo>
                  <a:cubicBezTo>
                    <a:pt x="900" y="1582"/>
                    <a:pt x="900" y="1582"/>
                    <a:pt x="900" y="1582"/>
                  </a:cubicBezTo>
                  <a:cubicBezTo>
                    <a:pt x="900" y="1391"/>
                    <a:pt x="900" y="1391"/>
                    <a:pt x="900" y="1391"/>
                  </a:cubicBezTo>
                  <a:cubicBezTo>
                    <a:pt x="1336" y="1391"/>
                    <a:pt x="1336" y="1391"/>
                    <a:pt x="1336" y="1391"/>
                  </a:cubicBezTo>
                  <a:lnTo>
                    <a:pt x="1336" y="1582"/>
                  </a:lnTo>
                  <a:close/>
                  <a:moveTo>
                    <a:pt x="436" y="1582"/>
                  </a:moveTo>
                  <a:lnTo>
                    <a:pt x="436" y="1582"/>
                  </a:lnTo>
                  <a:cubicBezTo>
                    <a:pt x="0" y="1582"/>
                    <a:pt x="0" y="1582"/>
                    <a:pt x="0" y="1582"/>
                  </a:cubicBezTo>
                  <a:cubicBezTo>
                    <a:pt x="0" y="1391"/>
                    <a:pt x="0" y="1391"/>
                    <a:pt x="0" y="1391"/>
                  </a:cubicBezTo>
                  <a:cubicBezTo>
                    <a:pt x="436" y="1391"/>
                    <a:pt x="436" y="1391"/>
                    <a:pt x="436" y="1391"/>
                  </a:cubicBezTo>
                  <a:lnTo>
                    <a:pt x="436" y="1582"/>
                  </a:lnTo>
                  <a:close/>
                  <a:moveTo>
                    <a:pt x="11649" y="1037"/>
                  </a:moveTo>
                  <a:lnTo>
                    <a:pt x="11649" y="1037"/>
                  </a:lnTo>
                  <a:cubicBezTo>
                    <a:pt x="11566" y="928"/>
                    <a:pt x="11484" y="818"/>
                    <a:pt x="11375" y="709"/>
                  </a:cubicBezTo>
                  <a:cubicBezTo>
                    <a:pt x="11512" y="600"/>
                    <a:pt x="11512" y="600"/>
                    <a:pt x="11512" y="600"/>
                  </a:cubicBezTo>
                  <a:cubicBezTo>
                    <a:pt x="11621" y="681"/>
                    <a:pt x="11703" y="790"/>
                    <a:pt x="11812" y="928"/>
                  </a:cubicBezTo>
                  <a:lnTo>
                    <a:pt x="11649" y="1037"/>
                  </a:lnTo>
                  <a:close/>
                  <a:moveTo>
                    <a:pt x="8376" y="900"/>
                  </a:moveTo>
                  <a:lnTo>
                    <a:pt x="8376" y="900"/>
                  </a:lnTo>
                  <a:cubicBezTo>
                    <a:pt x="8239" y="790"/>
                    <a:pt x="8239" y="790"/>
                    <a:pt x="8239" y="790"/>
                  </a:cubicBezTo>
                  <a:cubicBezTo>
                    <a:pt x="8349" y="681"/>
                    <a:pt x="8457" y="572"/>
                    <a:pt x="8567" y="491"/>
                  </a:cubicBezTo>
                  <a:cubicBezTo>
                    <a:pt x="8676" y="627"/>
                    <a:pt x="8676" y="627"/>
                    <a:pt x="8676" y="627"/>
                  </a:cubicBezTo>
                  <a:cubicBezTo>
                    <a:pt x="8567" y="709"/>
                    <a:pt x="8485" y="818"/>
                    <a:pt x="8376" y="900"/>
                  </a:cubicBezTo>
                  <a:close/>
                  <a:moveTo>
                    <a:pt x="11048" y="463"/>
                  </a:moveTo>
                  <a:lnTo>
                    <a:pt x="11048" y="463"/>
                  </a:lnTo>
                  <a:cubicBezTo>
                    <a:pt x="10912" y="409"/>
                    <a:pt x="10803" y="327"/>
                    <a:pt x="10666" y="300"/>
                  </a:cubicBezTo>
                  <a:cubicBezTo>
                    <a:pt x="10721" y="109"/>
                    <a:pt x="10721" y="109"/>
                    <a:pt x="10721" y="109"/>
                  </a:cubicBezTo>
                  <a:cubicBezTo>
                    <a:pt x="10858" y="164"/>
                    <a:pt x="10994" y="245"/>
                    <a:pt x="11130" y="327"/>
                  </a:cubicBezTo>
                  <a:lnTo>
                    <a:pt x="11048" y="463"/>
                  </a:lnTo>
                  <a:close/>
                  <a:moveTo>
                    <a:pt x="9030" y="409"/>
                  </a:moveTo>
                  <a:lnTo>
                    <a:pt x="9030" y="409"/>
                  </a:lnTo>
                  <a:cubicBezTo>
                    <a:pt x="8948" y="245"/>
                    <a:pt x="8948" y="245"/>
                    <a:pt x="8948" y="245"/>
                  </a:cubicBezTo>
                  <a:cubicBezTo>
                    <a:pt x="9085" y="164"/>
                    <a:pt x="9221" y="109"/>
                    <a:pt x="9384" y="82"/>
                  </a:cubicBezTo>
                  <a:cubicBezTo>
                    <a:pt x="9439" y="245"/>
                    <a:pt x="9439" y="245"/>
                    <a:pt x="9439" y="245"/>
                  </a:cubicBezTo>
                  <a:cubicBezTo>
                    <a:pt x="9302" y="272"/>
                    <a:pt x="9166" y="327"/>
                    <a:pt x="9030" y="409"/>
                  </a:cubicBezTo>
                  <a:close/>
                  <a:moveTo>
                    <a:pt x="10257" y="191"/>
                  </a:moveTo>
                  <a:lnTo>
                    <a:pt x="10257" y="191"/>
                  </a:lnTo>
                  <a:cubicBezTo>
                    <a:pt x="10121" y="164"/>
                    <a:pt x="9985" y="164"/>
                    <a:pt x="9847" y="191"/>
                  </a:cubicBezTo>
                  <a:cubicBezTo>
                    <a:pt x="9820" y="0"/>
                    <a:pt x="9820" y="0"/>
                    <a:pt x="9820" y="0"/>
                  </a:cubicBezTo>
                  <a:cubicBezTo>
                    <a:pt x="9985" y="0"/>
                    <a:pt x="10121" y="0"/>
                    <a:pt x="10284" y="27"/>
                  </a:cubicBezTo>
                  <a:lnTo>
                    <a:pt x="10257" y="1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2"/>
            </a:p>
          </p:txBody>
        </p:sp>
        <p:sp>
          <p:nvSpPr>
            <p:cNvPr id="84" name="Freeform 83"/>
            <p:cNvSpPr>
              <a:spLocks noChangeArrowheads="1"/>
            </p:cNvSpPr>
            <p:nvPr/>
          </p:nvSpPr>
          <p:spPr bwMode="auto">
            <a:xfrm>
              <a:off x="1105188" y="1091191"/>
              <a:ext cx="79375" cy="69850"/>
            </a:xfrm>
            <a:custGeom>
              <a:avLst/>
              <a:gdLst>
                <a:gd name="T0" fmla="*/ 218 w 219"/>
                <a:gd name="T1" fmla="*/ 191 h 192"/>
                <a:gd name="T2" fmla="*/ 0 w 219"/>
                <a:gd name="T3" fmla="*/ 191 h 192"/>
                <a:gd name="T4" fmla="*/ 0 w 219"/>
                <a:gd name="T5" fmla="*/ 0 h 192"/>
                <a:gd name="T6" fmla="*/ 218 w 219"/>
                <a:gd name="T7" fmla="*/ 0 h 192"/>
                <a:gd name="T8" fmla="*/ 218 w 219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192">
                  <a:moveTo>
                    <a:pt x="218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191"/>
                  </a:lnTo>
                </a:path>
              </a:pathLst>
            </a:custGeom>
            <a:solidFill>
              <a:srgbClr val="FEE35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2"/>
            </a:p>
          </p:txBody>
        </p:sp>
      </p:grpSp>
      <p:grpSp>
        <p:nvGrpSpPr>
          <p:cNvPr id="88" name="Group 87" descr="Road sign illustrating that a curve is coming in the road."/>
          <p:cNvGrpSpPr/>
          <p:nvPr/>
        </p:nvGrpSpPr>
        <p:grpSpPr>
          <a:xfrm>
            <a:off x="1642002" y="1146630"/>
            <a:ext cx="791028" cy="791028"/>
            <a:chOff x="6623878" y="2520624"/>
            <a:chExt cx="1828800" cy="1828800"/>
          </a:xfrm>
        </p:grpSpPr>
        <p:sp>
          <p:nvSpPr>
            <p:cNvPr id="86" name="Rounded Rectangle 85"/>
            <p:cNvSpPr/>
            <p:nvPr/>
          </p:nvSpPr>
          <p:spPr>
            <a:xfrm rot="2700000">
              <a:off x="6623878" y="2520624"/>
              <a:ext cx="1828800" cy="1828800"/>
            </a:xfrm>
            <a:prstGeom prst="roundRect">
              <a:avLst>
                <a:gd name="adj" fmla="val 2462"/>
              </a:avLst>
            </a:prstGeom>
            <a:solidFill>
              <a:schemeClr val="accent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/>
            </a:p>
          </p:txBody>
        </p:sp>
        <p:sp>
          <p:nvSpPr>
            <p:cNvPr id="70" name="Freeform 69"/>
            <p:cNvSpPr>
              <a:spLocks noChangeArrowheads="1"/>
            </p:cNvSpPr>
            <p:nvPr/>
          </p:nvSpPr>
          <p:spPr bwMode="auto">
            <a:xfrm>
              <a:off x="7060745" y="2907049"/>
              <a:ext cx="1233628" cy="1055944"/>
            </a:xfrm>
            <a:custGeom>
              <a:avLst/>
              <a:gdLst>
                <a:gd name="T0" fmla="*/ 521 w 522"/>
                <a:gd name="T1" fmla="*/ 104 h 444"/>
                <a:gd name="T2" fmla="*/ 521 w 522"/>
                <a:gd name="T3" fmla="*/ 104 h 444"/>
                <a:gd name="T4" fmla="*/ 338 w 522"/>
                <a:gd name="T5" fmla="*/ 0 h 444"/>
                <a:gd name="T6" fmla="*/ 338 w 522"/>
                <a:gd name="T7" fmla="*/ 52 h 444"/>
                <a:gd name="T8" fmla="*/ 156 w 522"/>
                <a:gd name="T9" fmla="*/ 52 h 444"/>
                <a:gd name="T10" fmla="*/ 0 w 522"/>
                <a:gd name="T11" fmla="*/ 209 h 444"/>
                <a:gd name="T12" fmla="*/ 0 w 522"/>
                <a:gd name="T13" fmla="*/ 443 h 444"/>
                <a:gd name="T14" fmla="*/ 130 w 522"/>
                <a:gd name="T15" fmla="*/ 443 h 444"/>
                <a:gd name="T16" fmla="*/ 130 w 522"/>
                <a:gd name="T17" fmla="*/ 209 h 444"/>
                <a:gd name="T18" fmla="*/ 156 w 522"/>
                <a:gd name="T19" fmla="*/ 183 h 444"/>
                <a:gd name="T20" fmla="*/ 338 w 522"/>
                <a:gd name="T21" fmla="*/ 183 h 444"/>
                <a:gd name="T22" fmla="*/ 338 w 522"/>
                <a:gd name="T23" fmla="*/ 235 h 444"/>
                <a:gd name="T24" fmla="*/ 521 w 522"/>
                <a:gd name="T25" fmla="*/ 10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2" h="444">
                  <a:moveTo>
                    <a:pt x="521" y="104"/>
                  </a:moveTo>
                  <a:lnTo>
                    <a:pt x="521" y="104"/>
                  </a:lnTo>
                  <a:cubicBezTo>
                    <a:pt x="338" y="0"/>
                    <a:pt x="338" y="0"/>
                    <a:pt x="338" y="0"/>
                  </a:cubicBezTo>
                  <a:cubicBezTo>
                    <a:pt x="338" y="52"/>
                    <a:pt x="338" y="52"/>
                    <a:pt x="338" y="52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51" y="52"/>
                    <a:pt x="0" y="130"/>
                    <a:pt x="0" y="209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130" y="443"/>
                    <a:pt x="130" y="443"/>
                    <a:pt x="130" y="443"/>
                  </a:cubicBezTo>
                  <a:cubicBezTo>
                    <a:pt x="130" y="209"/>
                    <a:pt x="130" y="209"/>
                    <a:pt x="130" y="209"/>
                  </a:cubicBezTo>
                  <a:cubicBezTo>
                    <a:pt x="130" y="209"/>
                    <a:pt x="130" y="183"/>
                    <a:pt x="156" y="183"/>
                  </a:cubicBezTo>
                  <a:cubicBezTo>
                    <a:pt x="338" y="183"/>
                    <a:pt x="338" y="183"/>
                    <a:pt x="338" y="183"/>
                  </a:cubicBezTo>
                  <a:cubicBezTo>
                    <a:pt x="338" y="235"/>
                    <a:pt x="338" y="235"/>
                    <a:pt x="338" y="235"/>
                  </a:cubicBezTo>
                  <a:lnTo>
                    <a:pt x="521" y="10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2"/>
            </a:p>
          </p:txBody>
        </p:sp>
        <p:sp>
          <p:nvSpPr>
            <p:cNvPr id="87" name="Rounded Rectangle 86"/>
            <p:cNvSpPr/>
            <p:nvPr/>
          </p:nvSpPr>
          <p:spPr>
            <a:xfrm rot="2700000">
              <a:off x="6728685" y="2622732"/>
              <a:ext cx="1624579" cy="1624579"/>
            </a:xfrm>
            <a:prstGeom prst="roundRect">
              <a:avLst>
                <a:gd name="adj" fmla="val 2462"/>
              </a:avLst>
            </a:prstGeom>
            <a:noFill/>
            <a:ln>
              <a:solidFill>
                <a:schemeClr val="bg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/>
            </a:p>
          </p:txBody>
        </p:sp>
      </p:grpSp>
      <p:sp>
        <p:nvSpPr>
          <p:cNvPr id="89" name="Pentagon 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2691245" cy="311727"/>
          </a:xfrm>
          <a:prstGeom prst="homePlate">
            <a:avLst/>
          </a:prstGeom>
          <a:gradFill flip="none" rotWithShape="1">
            <a:gsLst>
              <a:gs pos="0">
                <a:schemeClr val="tx1">
                  <a:lumMod val="92000"/>
                  <a:lumOff val="8000"/>
                  <a:alpha val="0"/>
                </a:schemeClr>
              </a:gs>
              <a:gs pos="60000">
                <a:schemeClr val="bg1">
                  <a:lumMod val="95000"/>
                  <a:lumOff val="5000"/>
                  <a:alpha val="58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2"/>
          </a:p>
        </p:txBody>
      </p:sp>
      <p:sp>
        <p:nvSpPr>
          <p:cNvPr id="95" name="Teardrop 94" descr="Road sign for Route 70"/>
          <p:cNvSpPr/>
          <p:nvPr/>
        </p:nvSpPr>
        <p:spPr>
          <a:xfrm rot="13491363" flipH="1">
            <a:off x="3320157" y="604808"/>
            <a:ext cx="755988" cy="755988"/>
          </a:xfrm>
          <a:prstGeom prst="teardrop">
            <a:avLst>
              <a:gd name="adj" fmla="val 13554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2"/>
          </a:p>
        </p:txBody>
      </p:sp>
      <p:sp>
        <p:nvSpPr>
          <p:cNvPr id="49" name="Teardrop 48" descr="Road sign indicating construction and/or a closed lane."/>
          <p:cNvSpPr/>
          <p:nvPr/>
        </p:nvSpPr>
        <p:spPr>
          <a:xfrm rot="13491363" flipH="1">
            <a:off x="2589597" y="2197705"/>
            <a:ext cx="755988" cy="755988"/>
          </a:xfrm>
          <a:prstGeom prst="teardrop">
            <a:avLst>
              <a:gd name="adj" fmla="val 135547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2"/>
          </a:p>
        </p:txBody>
      </p:sp>
      <p:sp>
        <p:nvSpPr>
          <p:cNvPr id="60" name="Teardrop 59" descr="Road sign for gasoline station."/>
          <p:cNvSpPr/>
          <p:nvPr/>
        </p:nvSpPr>
        <p:spPr>
          <a:xfrm rot="13491363" flipH="1">
            <a:off x="4072930" y="3590536"/>
            <a:ext cx="755988" cy="755988"/>
          </a:xfrm>
          <a:prstGeom prst="teardrop">
            <a:avLst>
              <a:gd name="adj" fmla="val 135547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2"/>
          </a:p>
        </p:txBody>
      </p:sp>
      <p:sp>
        <p:nvSpPr>
          <p:cNvPr id="96" name="Teardrop 95" descr="Picture of a map"/>
          <p:cNvSpPr/>
          <p:nvPr/>
        </p:nvSpPr>
        <p:spPr>
          <a:xfrm rot="13491363" flipH="1">
            <a:off x="8066186" y="1313773"/>
            <a:ext cx="755988" cy="755988"/>
          </a:xfrm>
          <a:prstGeom prst="teardrop">
            <a:avLst>
              <a:gd name="adj" fmla="val 135547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2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FE8BDF2-4ED4-425F-AFC4-90811EFB7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018"/>
                    </a14:imgEffect>
                    <a14:imgEffect>
                      <a14:saturation sat="1000"/>
                    </a14:imgEffect>
                    <a14:imgEffect>
                      <a14:brightnessContrast bright="2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5476" y="771379"/>
            <a:ext cx="474176" cy="524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987E51-15BA-46ED-BE76-4DAFDB4A8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01168" y="2339785"/>
            <a:ext cx="525516" cy="4849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3B088C-6946-4B27-A22E-64624B6B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4035" y="3733277"/>
            <a:ext cx="410062" cy="4985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6CB549-F120-41AE-BE46-EA34396A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3428" y="1505517"/>
            <a:ext cx="394550" cy="4283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ACD569-2639-425F-99B9-FB5A58DC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49D6-A2AF-EB40-A7CE-F623886AC525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12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46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85143" y="621793"/>
            <a:ext cx="4666153" cy="346060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Crystal Sprague </a:t>
            </a:r>
            <a:br>
              <a:rPr lang="en-US" dirty="0"/>
            </a:br>
            <a:r>
              <a:rPr lang="en-US" dirty="0">
                <a:hlinkClick r:id="rId3"/>
              </a:rPr>
              <a:t>clsprague@wycokck.org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4"/>
              </a:rPr>
              <a:t>Home (opencities.com)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More Information </a:t>
            </a:r>
            <a:br>
              <a:rPr lang="en-US" dirty="0"/>
            </a:br>
            <a:r>
              <a:rPr lang="en-US" dirty="0">
                <a:hlinkClick r:id="rId5"/>
              </a:rPr>
              <a:t>KCK reimagines access to justice in times of crisis (opencities.com)</a:t>
            </a:r>
            <a:endParaRPr lang="en-US" dirty="0"/>
          </a:p>
        </p:txBody>
      </p:sp>
      <p:pic>
        <p:nvPicPr>
          <p:cNvPr id="8" name="Picture 7" descr="Logo. Round circule with a fancy W inside it.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09072" y="1143432"/>
            <a:ext cx="2856634" cy="2856634"/>
          </a:xfrm>
          <a:prstGeom prst="rect">
            <a:avLst/>
          </a:prstGeom>
        </p:spPr>
      </p:pic>
      <p:pic>
        <p:nvPicPr>
          <p:cNvPr id="6" name="Picture 5" descr="Picture of a doorway with the words, &quot;OpenCities.&quot;">
            <a:extLst>
              <a:ext uri="{FF2B5EF4-FFF2-40B4-BE49-F238E27FC236}">
                <a16:creationId xmlns:a16="http://schemas.microsoft.com/office/drawing/2014/main" id="{CFC8D092-F809-4D2D-97CB-EC837DDE206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81479" y="1477396"/>
            <a:ext cx="2334724" cy="4802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81E2D-13D3-4348-BB3E-FC13A7667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7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10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BE824-69C6-4216-81EF-ADFA925A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22630"/>
            <a:ext cx="2364481" cy="3698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Introductions &amp; </a:t>
            </a:r>
            <a:br>
              <a:rPr 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Welcome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543050"/>
            <a:ext cx="0" cy="2057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Logo. Black circle with a fancy yellow W inside it.">
            <a:extLst>
              <a:ext uri="{FF2B5EF4-FFF2-40B4-BE49-F238E27FC236}">
                <a16:creationId xmlns:a16="http://schemas.microsoft.com/office/drawing/2014/main" id="{37A19001-0C2A-47E1-BEC6-B35C3ED8206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2531" y="3379694"/>
            <a:ext cx="1176718" cy="1176718"/>
          </a:xfrm>
        </p:spPr>
      </p:pic>
      <p:sp>
        <p:nvSpPr>
          <p:cNvPr id="19" name="Hexagon 18">
            <a:extLst>
              <a:ext uri="{FF2B5EF4-FFF2-40B4-BE49-F238E27FC236}">
                <a16:creationId xmlns:a16="http://schemas.microsoft.com/office/drawing/2014/main" id="{28D46C0C-A36B-4977-B598-D7C34B87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02484" y="2217482"/>
            <a:ext cx="607099" cy="523360"/>
          </a:xfrm>
          <a:prstGeom prst="hexagon">
            <a:avLst/>
          </a:prstGeom>
          <a:solidFill>
            <a:srgbClr val="F9A61A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2" dirty="0"/>
          </a:p>
        </p:txBody>
      </p:sp>
      <p:grpSp>
        <p:nvGrpSpPr>
          <p:cNvPr id="13" name="Group 12" descr="Yellow arrow shape. Inside, has the name, &quot;Crystal Sprague.&quot;">
            <a:extLst>
              <a:ext uri="{FF2B5EF4-FFF2-40B4-BE49-F238E27FC236}">
                <a16:creationId xmlns:a16="http://schemas.microsoft.com/office/drawing/2014/main" id="{D3C989DB-64F6-42D6-BD8A-54D14C4BDA2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3579790" y="2225166"/>
            <a:ext cx="5117867" cy="523359"/>
            <a:chOff x="235714" y="3716234"/>
            <a:chExt cx="3016699" cy="334315"/>
          </a:xfrm>
          <a:solidFill>
            <a:srgbClr val="F9A61A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3FB864B-47B3-4B75-B9FC-33340A0B202C}"/>
                </a:ext>
              </a:extLst>
            </p:cNvPr>
            <p:cNvGrpSpPr/>
            <p:nvPr/>
          </p:nvGrpSpPr>
          <p:grpSpPr>
            <a:xfrm>
              <a:off x="235714" y="3716234"/>
              <a:ext cx="3016699" cy="334315"/>
              <a:chOff x="235714" y="3716234"/>
              <a:chExt cx="3016699" cy="334315"/>
            </a:xfrm>
            <a:grpFill/>
          </p:grpSpPr>
          <p:sp>
            <p:nvSpPr>
              <p:cNvPr id="16" name="Snip Same Side Corner Rectangle 191">
                <a:extLst>
                  <a:ext uri="{FF2B5EF4-FFF2-40B4-BE49-F238E27FC236}">
                    <a16:creationId xmlns:a16="http://schemas.microsoft.com/office/drawing/2014/main" id="{679F01C1-7CC6-4BB9-8998-394376C9DCA4}"/>
                  </a:ext>
                </a:extLst>
              </p:cNvPr>
              <p:cNvSpPr/>
              <p:nvPr/>
            </p:nvSpPr>
            <p:spPr>
              <a:xfrm rot="5400000">
                <a:off x="1486422" y="2465526"/>
                <a:ext cx="334315" cy="2835731"/>
              </a:xfrm>
              <a:prstGeom prst="snip2SameRect">
                <a:avLst/>
              </a:prstGeom>
              <a:grpFill/>
              <a:ln>
                <a:solidFill>
                  <a:schemeClr val="tx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22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015108-CE24-4BF9-B85D-A7CD237B4303}"/>
                  </a:ext>
                </a:extLst>
              </p:cNvPr>
              <p:cNvSpPr txBox="1"/>
              <p:nvPr/>
            </p:nvSpPr>
            <p:spPr>
              <a:xfrm>
                <a:off x="289999" y="3764489"/>
                <a:ext cx="2962414" cy="276999"/>
              </a:xfrm>
              <a:prstGeom prst="rect">
                <a:avLst/>
              </a:prstGeom>
              <a:grpFill/>
            </p:spPr>
            <p:txBody>
              <a:bodyPr wrap="square" rtlCol="0" anchor="ctr" anchorCtr="0">
                <a:normAutofit/>
              </a:bodyPr>
              <a:lstStyle/>
              <a:p>
                <a:pPr indent="-228600" algn="ctr" defTabSz="914400"/>
                <a:r>
                  <a:rPr lang="en-US" sz="2000" dirty="0"/>
                  <a:t>Crystal Sprague</a:t>
                </a:r>
              </a:p>
            </p:txBody>
          </p:sp>
        </p:grpSp>
        <p:sp>
          <p:nvSpPr>
            <p:cNvPr id="15" name="Pentagon 210">
              <a:extLst>
                <a:ext uri="{FF2B5EF4-FFF2-40B4-BE49-F238E27FC236}">
                  <a16:creationId xmlns:a16="http://schemas.microsoft.com/office/drawing/2014/main" id="{22802565-59D3-46B7-A8D3-64B44326EC46}"/>
                </a:ext>
              </a:extLst>
            </p:cNvPr>
            <p:cNvSpPr/>
            <p:nvPr/>
          </p:nvSpPr>
          <p:spPr>
            <a:xfrm>
              <a:off x="3112439" y="3790354"/>
              <a:ext cx="121639" cy="195760"/>
            </a:xfrm>
            <a:prstGeom prst="homePlat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/>
            </a:p>
          </p:txBody>
        </p:sp>
      </p:grpSp>
      <p:grpSp>
        <p:nvGrpSpPr>
          <p:cNvPr id="7" name="Group 6" descr="Illustration of a long thin road">
            <a:extLst>
              <a:ext uri="{FF2B5EF4-FFF2-40B4-BE49-F238E27FC236}">
                <a16:creationId xmlns:a16="http://schemas.microsoft.com/office/drawing/2014/main" id="{2614AB8C-6A1D-40A9-99DC-7C33FBCC45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 rot="16200000">
            <a:off x="3979658" y="1397854"/>
            <a:ext cx="9145604" cy="290394"/>
            <a:chOff x="-10512686" y="4194282"/>
            <a:chExt cx="9145604" cy="290394"/>
          </a:xfrm>
        </p:grpSpPr>
        <p:sp>
          <p:nvSpPr>
            <p:cNvPr id="10" name="Freeform 174">
              <a:extLst>
                <a:ext uri="{FF2B5EF4-FFF2-40B4-BE49-F238E27FC236}">
                  <a16:creationId xmlns:a16="http://schemas.microsoft.com/office/drawing/2014/main" id="{9EC992D9-892C-42CC-8B66-A537FEC61E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6085080" y="-233323"/>
              <a:ext cx="290394" cy="9145603"/>
            </a:xfrm>
            <a:custGeom>
              <a:avLst/>
              <a:gdLst>
                <a:gd name="T0" fmla="*/ 906 w 907"/>
                <a:gd name="T1" fmla="*/ 25186 h 25187"/>
                <a:gd name="T2" fmla="*/ 0 w 907"/>
                <a:gd name="T3" fmla="*/ 25186 h 25187"/>
                <a:gd name="T4" fmla="*/ 0 w 907"/>
                <a:gd name="T5" fmla="*/ 0 h 25187"/>
                <a:gd name="T6" fmla="*/ 906 w 907"/>
                <a:gd name="T7" fmla="*/ 0 h 25187"/>
                <a:gd name="T8" fmla="*/ 906 w 907"/>
                <a:gd name="T9" fmla="*/ 25186 h 25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" h="25187">
                  <a:moveTo>
                    <a:pt x="906" y="25186"/>
                  </a:moveTo>
                  <a:lnTo>
                    <a:pt x="0" y="25186"/>
                  </a:lnTo>
                  <a:lnTo>
                    <a:pt x="0" y="0"/>
                  </a:lnTo>
                  <a:lnTo>
                    <a:pt x="906" y="0"/>
                  </a:lnTo>
                  <a:lnTo>
                    <a:pt x="906" y="251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2" baseline="-25000" dirty="0"/>
            </a:p>
          </p:txBody>
        </p:sp>
        <p:sp>
          <p:nvSpPr>
            <p:cNvPr id="12" name="Freeform 175">
              <a:extLst>
                <a:ext uri="{FF2B5EF4-FFF2-40B4-BE49-F238E27FC236}">
                  <a16:creationId xmlns:a16="http://schemas.microsoft.com/office/drawing/2014/main" id="{20243BB5-51DB-4444-8CB2-142D07FA1F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5974590" y="-233323"/>
              <a:ext cx="69411" cy="9145603"/>
            </a:xfrm>
            <a:custGeom>
              <a:avLst/>
              <a:gdLst>
                <a:gd name="T0" fmla="*/ 0 w 219"/>
                <a:gd name="T1" fmla="*/ 25030 h 25187"/>
                <a:gd name="T2" fmla="*/ 218 w 219"/>
                <a:gd name="T3" fmla="*/ 24530 h 25187"/>
                <a:gd name="T4" fmla="*/ 218 w 219"/>
                <a:gd name="T5" fmla="*/ 24030 h 25187"/>
                <a:gd name="T6" fmla="*/ 0 w 219"/>
                <a:gd name="T7" fmla="*/ 23530 h 25187"/>
                <a:gd name="T8" fmla="*/ 218 w 219"/>
                <a:gd name="T9" fmla="*/ 23530 h 25187"/>
                <a:gd name="T10" fmla="*/ 0 w 219"/>
                <a:gd name="T11" fmla="*/ 22030 h 25187"/>
                <a:gd name="T12" fmla="*/ 218 w 219"/>
                <a:gd name="T13" fmla="*/ 21530 h 25187"/>
                <a:gd name="T14" fmla="*/ 218 w 219"/>
                <a:gd name="T15" fmla="*/ 21030 h 25187"/>
                <a:gd name="T16" fmla="*/ 0 w 219"/>
                <a:gd name="T17" fmla="*/ 20530 h 25187"/>
                <a:gd name="T18" fmla="*/ 218 w 219"/>
                <a:gd name="T19" fmla="*/ 20530 h 25187"/>
                <a:gd name="T20" fmla="*/ 0 w 219"/>
                <a:gd name="T21" fmla="*/ 19030 h 25187"/>
                <a:gd name="T22" fmla="*/ 218 w 219"/>
                <a:gd name="T23" fmla="*/ 18530 h 25187"/>
                <a:gd name="T24" fmla="*/ 218 w 219"/>
                <a:gd name="T25" fmla="*/ 18030 h 25187"/>
                <a:gd name="T26" fmla="*/ 0 w 219"/>
                <a:gd name="T27" fmla="*/ 17530 h 25187"/>
                <a:gd name="T28" fmla="*/ 218 w 219"/>
                <a:gd name="T29" fmla="*/ 17530 h 25187"/>
                <a:gd name="T30" fmla="*/ 0 w 219"/>
                <a:gd name="T31" fmla="*/ 16030 h 25187"/>
                <a:gd name="T32" fmla="*/ 218 w 219"/>
                <a:gd name="T33" fmla="*/ 15530 h 25187"/>
                <a:gd name="T34" fmla="*/ 218 w 219"/>
                <a:gd name="T35" fmla="*/ 15030 h 25187"/>
                <a:gd name="T36" fmla="*/ 0 w 219"/>
                <a:gd name="T37" fmla="*/ 14530 h 25187"/>
                <a:gd name="T38" fmla="*/ 218 w 219"/>
                <a:gd name="T39" fmla="*/ 14530 h 25187"/>
                <a:gd name="T40" fmla="*/ 0 w 219"/>
                <a:gd name="T41" fmla="*/ 13030 h 25187"/>
                <a:gd name="T42" fmla="*/ 218 w 219"/>
                <a:gd name="T43" fmla="*/ 12531 h 25187"/>
                <a:gd name="T44" fmla="*/ 218 w 219"/>
                <a:gd name="T45" fmla="*/ 12031 h 25187"/>
                <a:gd name="T46" fmla="*/ 0 w 219"/>
                <a:gd name="T47" fmla="*/ 11531 h 25187"/>
                <a:gd name="T48" fmla="*/ 218 w 219"/>
                <a:gd name="T49" fmla="*/ 11531 h 25187"/>
                <a:gd name="T50" fmla="*/ 0 w 219"/>
                <a:gd name="T51" fmla="*/ 10000 h 25187"/>
                <a:gd name="T52" fmla="*/ 218 w 219"/>
                <a:gd name="T53" fmla="*/ 9500 h 25187"/>
                <a:gd name="T54" fmla="*/ 218 w 219"/>
                <a:gd name="T55" fmla="*/ 9000 h 25187"/>
                <a:gd name="T56" fmla="*/ 0 w 219"/>
                <a:gd name="T57" fmla="*/ 8500 h 25187"/>
                <a:gd name="T58" fmla="*/ 218 w 219"/>
                <a:gd name="T59" fmla="*/ 8500 h 25187"/>
                <a:gd name="T60" fmla="*/ 0 w 219"/>
                <a:gd name="T61" fmla="*/ 7000 h 25187"/>
                <a:gd name="T62" fmla="*/ 218 w 219"/>
                <a:gd name="T63" fmla="*/ 6500 h 25187"/>
                <a:gd name="T64" fmla="*/ 218 w 219"/>
                <a:gd name="T65" fmla="*/ 6000 h 25187"/>
                <a:gd name="T66" fmla="*/ 0 w 219"/>
                <a:gd name="T67" fmla="*/ 5500 h 25187"/>
                <a:gd name="T68" fmla="*/ 218 w 219"/>
                <a:gd name="T69" fmla="*/ 5500 h 25187"/>
                <a:gd name="T70" fmla="*/ 0 w 219"/>
                <a:gd name="T71" fmla="*/ 4000 h 25187"/>
                <a:gd name="T72" fmla="*/ 218 w 219"/>
                <a:gd name="T73" fmla="*/ 3500 h 25187"/>
                <a:gd name="T74" fmla="*/ 218 w 219"/>
                <a:gd name="T75" fmla="*/ 3000 h 25187"/>
                <a:gd name="T76" fmla="*/ 0 w 219"/>
                <a:gd name="T77" fmla="*/ 2500 h 25187"/>
                <a:gd name="T78" fmla="*/ 218 w 219"/>
                <a:gd name="T79" fmla="*/ 2500 h 25187"/>
                <a:gd name="T80" fmla="*/ 0 w 219"/>
                <a:gd name="T81" fmla="*/ 1000 h 25187"/>
                <a:gd name="T82" fmla="*/ 218 w 219"/>
                <a:gd name="T83" fmla="*/ 500 h 25187"/>
                <a:gd name="T84" fmla="*/ 218 w 219"/>
                <a:gd name="T85" fmla="*/ 0 h 25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9" h="25187">
                  <a:moveTo>
                    <a:pt x="218" y="25186"/>
                  </a:moveTo>
                  <a:lnTo>
                    <a:pt x="0" y="25186"/>
                  </a:lnTo>
                  <a:lnTo>
                    <a:pt x="0" y="25030"/>
                  </a:lnTo>
                  <a:lnTo>
                    <a:pt x="218" y="25030"/>
                  </a:lnTo>
                  <a:lnTo>
                    <a:pt x="218" y="25186"/>
                  </a:lnTo>
                  <a:close/>
                  <a:moveTo>
                    <a:pt x="218" y="24530"/>
                  </a:moveTo>
                  <a:lnTo>
                    <a:pt x="0" y="24530"/>
                  </a:lnTo>
                  <a:lnTo>
                    <a:pt x="0" y="24030"/>
                  </a:lnTo>
                  <a:lnTo>
                    <a:pt x="218" y="24030"/>
                  </a:lnTo>
                  <a:lnTo>
                    <a:pt x="218" y="24530"/>
                  </a:lnTo>
                  <a:close/>
                  <a:moveTo>
                    <a:pt x="218" y="23530"/>
                  </a:moveTo>
                  <a:lnTo>
                    <a:pt x="0" y="23530"/>
                  </a:lnTo>
                  <a:lnTo>
                    <a:pt x="0" y="23030"/>
                  </a:lnTo>
                  <a:lnTo>
                    <a:pt x="218" y="23030"/>
                  </a:lnTo>
                  <a:lnTo>
                    <a:pt x="218" y="23530"/>
                  </a:lnTo>
                  <a:close/>
                  <a:moveTo>
                    <a:pt x="218" y="22530"/>
                  </a:moveTo>
                  <a:lnTo>
                    <a:pt x="0" y="22530"/>
                  </a:lnTo>
                  <a:lnTo>
                    <a:pt x="0" y="22030"/>
                  </a:lnTo>
                  <a:lnTo>
                    <a:pt x="218" y="22030"/>
                  </a:lnTo>
                  <a:lnTo>
                    <a:pt x="218" y="22530"/>
                  </a:lnTo>
                  <a:close/>
                  <a:moveTo>
                    <a:pt x="218" y="21530"/>
                  </a:moveTo>
                  <a:lnTo>
                    <a:pt x="0" y="21530"/>
                  </a:lnTo>
                  <a:lnTo>
                    <a:pt x="0" y="21030"/>
                  </a:lnTo>
                  <a:lnTo>
                    <a:pt x="218" y="21030"/>
                  </a:lnTo>
                  <a:lnTo>
                    <a:pt x="218" y="21530"/>
                  </a:lnTo>
                  <a:close/>
                  <a:moveTo>
                    <a:pt x="218" y="20530"/>
                  </a:moveTo>
                  <a:lnTo>
                    <a:pt x="0" y="20530"/>
                  </a:lnTo>
                  <a:lnTo>
                    <a:pt x="0" y="20030"/>
                  </a:lnTo>
                  <a:lnTo>
                    <a:pt x="218" y="20030"/>
                  </a:lnTo>
                  <a:lnTo>
                    <a:pt x="218" y="20530"/>
                  </a:lnTo>
                  <a:close/>
                  <a:moveTo>
                    <a:pt x="218" y="19530"/>
                  </a:moveTo>
                  <a:lnTo>
                    <a:pt x="0" y="19530"/>
                  </a:lnTo>
                  <a:lnTo>
                    <a:pt x="0" y="19030"/>
                  </a:lnTo>
                  <a:lnTo>
                    <a:pt x="218" y="19030"/>
                  </a:lnTo>
                  <a:lnTo>
                    <a:pt x="218" y="19530"/>
                  </a:lnTo>
                  <a:close/>
                  <a:moveTo>
                    <a:pt x="218" y="18530"/>
                  </a:moveTo>
                  <a:lnTo>
                    <a:pt x="0" y="18530"/>
                  </a:lnTo>
                  <a:lnTo>
                    <a:pt x="0" y="18030"/>
                  </a:lnTo>
                  <a:lnTo>
                    <a:pt x="218" y="18030"/>
                  </a:lnTo>
                  <a:lnTo>
                    <a:pt x="218" y="18530"/>
                  </a:lnTo>
                  <a:close/>
                  <a:moveTo>
                    <a:pt x="218" y="17530"/>
                  </a:moveTo>
                  <a:lnTo>
                    <a:pt x="0" y="17530"/>
                  </a:lnTo>
                  <a:lnTo>
                    <a:pt x="0" y="17030"/>
                  </a:lnTo>
                  <a:lnTo>
                    <a:pt x="218" y="17030"/>
                  </a:lnTo>
                  <a:lnTo>
                    <a:pt x="218" y="17530"/>
                  </a:lnTo>
                  <a:close/>
                  <a:moveTo>
                    <a:pt x="218" y="16530"/>
                  </a:moveTo>
                  <a:lnTo>
                    <a:pt x="0" y="16530"/>
                  </a:lnTo>
                  <a:lnTo>
                    <a:pt x="0" y="16030"/>
                  </a:lnTo>
                  <a:lnTo>
                    <a:pt x="218" y="16030"/>
                  </a:lnTo>
                  <a:lnTo>
                    <a:pt x="218" y="16530"/>
                  </a:lnTo>
                  <a:close/>
                  <a:moveTo>
                    <a:pt x="218" y="15530"/>
                  </a:moveTo>
                  <a:lnTo>
                    <a:pt x="0" y="15530"/>
                  </a:lnTo>
                  <a:lnTo>
                    <a:pt x="0" y="15030"/>
                  </a:lnTo>
                  <a:lnTo>
                    <a:pt x="218" y="15030"/>
                  </a:lnTo>
                  <a:lnTo>
                    <a:pt x="218" y="15530"/>
                  </a:lnTo>
                  <a:close/>
                  <a:moveTo>
                    <a:pt x="218" y="14530"/>
                  </a:moveTo>
                  <a:lnTo>
                    <a:pt x="0" y="14530"/>
                  </a:lnTo>
                  <a:lnTo>
                    <a:pt x="0" y="14030"/>
                  </a:lnTo>
                  <a:lnTo>
                    <a:pt x="218" y="14030"/>
                  </a:lnTo>
                  <a:lnTo>
                    <a:pt x="218" y="14530"/>
                  </a:lnTo>
                  <a:close/>
                  <a:moveTo>
                    <a:pt x="218" y="13530"/>
                  </a:moveTo>
                  <a:lnTo>
                    <a:pt x="0" y="13530"/>
                  </a:lnTo>
                  <a:lnTo>
                    <a:pt x="0" y="13030"/>
                  </a:lnTo>
                  <a:lnTo>
                    <a:pt x="218" y="13030"/>
                  </a:lnTo>
                  <a:lnTo>
                    <a:pt x="218" y="13530"/>
                  </a:lnTo>
                  <a:close/>
                  <a:moveTo>
                    <a:pt x="218" y="12531"/>
                  </a:moveTo>
                  <a:lnTo>
                    <a:pt x="0" y="12531"/>
                  </a:lnTo>
                  <a:lnTo>
                    <a:pt x="0" y="12031"/>
                  </a:lnTo>
                  <a:lnTo>
                    <a:pt x="218" y="12031"/>
                  </a:lnTo>
                  <a:lnTo>
                    <a:pt x="218" y="12531"/>
                  </a:lnTo>
                  <a:close/>
                  <a:moveTo>
                    <a:pt x="218" y="11531"/>
                  </a:moveTo>
                  <a:lnTo>
                    <a:pt x="0" y="11531"/>
                  </a:lnTo>
                  <a:lnTo>
                    <a:pt x="0" y="11000"/>
                  </a:lnTo>
                  <a:lnTo>
                    <a:pt x="218" y="11000"/>
                  </a:lnTo>
                  <a:lnTo>
                    <a:pt x="218" y="11531"/>
                  </a:lnTo>
                  <a:close/>
                  <a:moveTo>
                    <a:pt x="218" y="10500"/>
                  </a:moveTo>
                  <a:lnTo>
                    <a:pt x="0" y="10500"/>
                  </a:lnTo>
                  <a:lnTo>
                    <a:pt x="0" y="10000"/>
                  </a:lnTo>
                  <a:lnTo>
                    <a:pt x="218" y="10000"/>
                  </a:lnTo>
                  <a:lnTo>
                    <a:pt x="218" y="10500"/>
                  </a:lnTo>
                  <a:close/>
                  <a:moveTo>
                    <a:pt x="218" y="9500"/>
                  </a:moveTo>
                  <a:lnTo>
                    <a:pt x="0" y="9500"/>
                  </a:lnTo>
                  <a:lnTo>
                    <a:pt x="0" y="9000"/>
                  </a:lnTo>
                  <a:lnTo>
                    <a:pt x="218" y="9000"/>
                  </a:lnTo>
                  <a:lnTo>
                    <a:pt x="218" y="9500"/>
                  </a:lnTo>
                  <a:close/>
                  <a:moveTo>
                    <a:pt x="218" y="8500"/>
                  </a:moveTo>
                  <a:lnTo>
                    <a:pt x="0" y="8500"/>
                  </a:lnTo>
                  <a:lnTo>
                    <a:pt x="0" y="8000"/>
                  </a:lnTo>
                  <a:lnTo>
                    <a:pt x="218" y="8000"/>
                  </a:lnTo>
                  <a:lnTo>
                    <a:pt x="218" y="8500"/>
                  </a:lnTo>
                  <a:close/>
                  <a:moveTo>
                    <a:pt x="218" y="7500"/>
                  </a:moveTo>
                  <a:lnTo>
                    <a:pt x="0" y="7500"/>
                  </a:lnTo>
                  <a:lnTo>
                    <a:pt x="0" y="7000"/>
                  </a:lnTo>
                  <a:lnTo>
                    <a:pt x="218" y="7000"/>
                  </a:lnTo>
                  <a:lnTo>
                    <a:pt x="218" y="7500"/>
                  </a:lnTo>
                  <a:close/>
                  <a:moveTo>
                    <a:pt x="218" y="6500"/>
                  </a:moveTo>
                  <a:lnTo>
                    <a:pt x="0" y="6500"/>
                  </a:lnTo>
                  <a:lnTo>
                    <a:pt x="0" y="6000"/>
                  </a:lnTo>
                  <a:lnTo>
                    <a:pt x="218" y="6000"/>
                  </a:lnTo>
                  <a:lnTo>
                    <a:pt x="218" y="6500"/>
                  </a:lnTo>
                  <a:close/>
                  <a:moveTo>
                    <a:pt x="218" y="5500"/>
                  </a:moveTo>
                  <a:lnTo>
                    <a:pt x="0" y="5500"/>
                  </a:lnTo>
                  <a:lnTo>
                    <a:pt x="0" y="5000"/>
                  </a:lnTo>
                  <a:lnTo>
                    <a:pt x="218" y="5000"/>
                  </a:lnTo>
                  <a:lnTo>
                    <a:pt x="218" y="5500"/>
                  </a:lnTo>
                  <a:close/>
                  <a:moveTo>
                    <a:pt x="218" y="4500"/>
                  </a:moveTo>
                  <a:lnTo>
                    <a:pt x="0" y="4500"/>
                  </a:lnTo>
                  <a:lnTo>
                    <a:pt x="0" y="4000"/>
                  </a:lnTo>
                  <a:lnTo>
                    <a:pt x="218" y="4000"/>
                  </a:lnTo>
                  <a:lnTo>
                    <a:pt x="218" y="4500"/>
                  </a:lnTo>
                  <a:close/>
                  <a:moveTo>
                    <a:pt x="218" y="3500"/>
                  </a:moveTo>
                  <a:lnTo>
                    <a:pt x="0" y="3500"/>
                  </a:lnTo>
                  <a:lnTo>
                    <a:pt x="0" y="3000"/>
                  </a:lnTo>
                  <a:lnTo>
                    <a:pt x="218" y="3000"/>
                  </a:lnTo>
                  <a:lnTo>
                    <a:pt x="218" y="3500"/>
                  </a:lnTo>
                  <a:close/>
                  <a:moveTo>
                    <a:pt x="218" y="2500"/>
                  </a:moveTo>
                  <a:lnTo>
                    <a:pt x="0" y="2500"/>
                  </a:lnTo>
                  <a:lnTo>
                    <a:pt x="0" y="2000"/>
                  </a:lnTo>
                  <a:lnTo>
                    <a:pt x="218" y="2000"/>
                  </a:lnTo>
                  <a:lnTo>
                    <a:pt x="218" y="2500"/>
                  </a:lnTo>
                  <a:close/>
                  <a:moveTo>
                    <a:pt x="218" y="1500"/>
                  </a:moveTo>
                  <a:lnTo>
                    <a:pt x="0" y="1500"/>
                  </a:lnTo>
                  <a:lnTo>
                    <a:pt x="0" y="1000"/>
                  </a:lnTo>
                  <a:lnTo>
                    <a:pt x="218" y="1000"/>
                  </a:lnTo>
                  <a:lnTo>
                    <a:pt x="218" y="1500"/>
                  </a:lnTo>
                  <a:close/>
                  <a:moveTo>
                    <a:pt x="218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500"/>
                  </a:lnTo>
                  <a:close/>
                </a:path>
              </a:pathLst>
            </a:custGeom>
            <a:solidFill>
              <a:srgbClr val="F9A6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2"/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65F8040-2ABD-4114-96E7-0A5B092C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1932693" cy="273844"/>
          </a:xfrm>
        </p:spPr>
        <p:txBody>
          <a:bodyPr/>
          <a:lstStyle/>
          <a:p>
            <a:fld id="{E8B849D6-A2AF-EB40-A7CE-F623886AC525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2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94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100000">
              <a:srgbClr val="6D6E70"/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D72A8B-618D-4520-8A67-4F8D4D3EE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-1790700"/>
            <a:ext cx="6858000" cy="17907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Slide 3</a:t>
            </a:r>
          </a:p>
        </p:txBody>
      </p:sp>
      <p:grpSp>
        <p:nvGrpSpPr>
          <p:cNvPr id="10" name="Group 9" descr="Illustratation with 3 boxes - one labeled &quot;Unified Government of WYCO/KCK,&quot; with a logo (Unified Government logo. It has a circle with a fancy W inside it.) One box is labeled &quot;Municipal Court&quot; with a picture of a wooden hammer. One box is labeled, &quot;Open Cities&quot; with a picture of a door.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-263039" y="-48665"/>
            <a:ext cx="9461646" cy="5411477"/>
            <a:chOff x="-214800" y="-1"/>
            <a:chExt cx="9461646" cy="5411477"/>
          </a:xfrm>
        </p:grpSpPr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212936" y="0"/>
              <a:ext cx="8586888" cy="5143500"/>
            </a:xfrm>
            <a:custGeom>
              <a:avLst/>
              <a:gdLst>
                <a:gd name="T0" fmla="*/ 7476 w 7477"/>
                <a:gd name="T1" fmla="*/ 2267 h 2268"/>
                <a:gd name="T2" fmla="*/ 7476 w 7477"/>
                <a:gd name="T3" fmla="*/ 2267 h 2268"/>
                <a:gd name="T4" fmla="*/ 0 w 7477"/>
                <a:gd name="T5" fmla="*/ 2267 h 2268"/>
                <a:gd name="T6" fmla="*/ 3100 w 7477"/>
                <a:gd name="T7" fmla="*/ 0 h 2268"/>
                <a:gd name="T8" fmla="*/ 4376 w 7477"/>
                <a:gd name="T9" fmla="*/ 0 h 2268"/>
                <a:gd name="T10" fmla="*/ 7476 w 7477"/>
                <a:gd name="T11" fmla="*/ 2267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77" h="2268">
                  <a:moveTo>
                    <a:pt x="7476" y="2267"/>
                  </a:moveTo>
                  <a:lnTo>
                    <a:pt x="7476" y="2267"/>
                  </a:lnTo>
                  <a:cubicBezTo>
                    <a:pt x="4975" y="2267"/>
                    <a:pt x="2475" y="2267"/>
                    <a:pt x="0" y="2267"/>
                  </a:cubicBezTo>
                  <a:cubicBezTo>
                    <a:pt x="1042" y="1511"/>
                    <a:pt x="2058" y="755"/>
                    <a:pt x="3100" y="0"/>
                  </a:cubicBezTo>
                  <a:cubicBezTo>
                    <a:pt x="3517" y="0"/>
                    <a:pt x="3933" y="0"/>
                    <a:pt x="4376" y="0"/>
                  </a:cubicBezTo>
                  <a:cubicBezTo>
                    <a:pt x="5392" y="755"/>
                    <a:pt x="6434" y="1511"/>
                    <a:pt x="7476" y="2267"/>
                  </a:cubicBezTo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1D3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2"/>
            </a:p>
          </p:txBody>
        </p:sp>
        <p:sp>
          <p:nvSpPr>
            <p:cNvPr id="4" name="Trapezoid 3"/>
            <p:cNvSpPr/>
            <p:nvPr/>
          </p:nvSpPr>
          <p:spPr>
            <a:xfrm>
              <a:off x="-214800" y="-1"/>
              <a:ext cx="9461646" cy="5411477"/>
            </a:xfrm>
            <a:prstGeom prst="trapezoid">
              <a:avLst>
                <a:gd name="adj" fmla="val 70547"/>
              </a:avLst>
            </a:prstGeom>
            <a:solidFill>
              <a:schemeClr val="tx2">
                <a:lumMod val="2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/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542226" y="0"/>
              <a:ext cx="3318237" cy="5143500"/>
            </a:xfrm>
            <a:custGeom>
              <a:avLst/>
              <a:gdLst>
                <a:gd name="T0" fmla="*/ 182 w 2892"/>
                <a:gd name="T1" fmla="*/ 2267 h 2268"/>
                <a:gd name="T2" fmla="*/ 182 w 2892"/>
                <a:gd name="T3" fmla="*/ 2267 h 2268"/>
                <a:gd name="T4" fmla="*/ 0 w 2892"/>
                <a:gd name="T5" fmla="*/ 2267 h 2268"/>
                <a:gd name="T6" fmla="*/ 2865 w 2892"/>
                <a:gd name="T7" fmla="*/ 0 h 2268"/>
                <a:gd name="T8" fmla="*/ 2891 w 2892"/>
                <a:gd name="T9" fmla="*/ 0 h 2268"/>
                <a:gd name="T10" fmla="*/ 182 w 2892"/>
                <a:gd name="T11" fmla="*/ 2267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2" h="2268">
                  <a:moveTo>
                    <a:pt x="182" y="2267"/>
                  </a:moveTo>
                  <a:lnTo>
                    <a:pt x="182" y="2267"/>
                  </a:lnTo>
                  <a:cubicBezTo>
                    <a:pt x="104" y="2267"/>
                    <a:pt x="77" y="2267"/>
                    <a:pt x="0" y="2267"/>
                  </a:cubicBezTo>
                  <a:cubicBezTo>
                    <a:pt x="937" y="1511"/>
                    <a:pt x="1901" y="755"/>
                    <a:pt x="2865" y="0"/>
                  </a:cubicBezTo>
                  <a:lnTo>
                    <a:pt x="2891" y="0"/>
                  </a:lnTo>
                  <a:cubicBezTo>
                    <a:pt x="1979" y="755"/>
                    <a:pt x="1093" y="1511"/>
                    <a:pt x="182" y="2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1D3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2"/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5121900" y="0"/>
              <a:ext cx="3348633" cy="5143500"/>
            </a:xfrm>
            <a:custGeom>
              <a:avLst/>
              <a:gdLst>
                <a:gd name="T0" fmla="*/ 2917 w 2918"/>
                <a:gd name="T1" fmla="*/ 2267 h 2268"/>
                <a:gd name="T2" fmla="*/ 2917 w 2918"/>
                <a:gd name="T3" fmla="*/ 2267 h 2268"/>
                <a:gd name="T4" fmla="*/ 2709 w 2918"/>
                <a:gd name="T5" fmla="*/ 2267 h 2268"/>
                <a:gd name="T6" fmla="*/ 0 w 2918"/>
                <a:gd name="T7" fmla="*/ 0 h 2268"/>
                <a:gd name="T8" fmla="*/ 52 w 2918"/>
                <a:gd name="T9" fmla="*/ 0 h 2268"/>
                <a:gd name="T10" fmla="*/ 2917 w 2918"/>
                <a:gd name="T11" fmla="*/ 2267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8" h="2268">
                  <a:moveTo>
                    <a:pt x="2917" y="2267"/>
                  </a:moveTo>
                  <a:lnTo>
                    <a:pt x="2917" y="2267"/>
                  </a:lnTo>
                  <a:cubicBezTo>
                    <a:pt x="2839" y="2267"/>
                    <a:pt x="2787" y="2267"/>
                    <a:pt x="2709" y="2267"/>
                  </a:cubicBezTo>
                  <a:cubicBezTo>
                    <a:pt x="1824" y="1511"/>
                    <a:pt x="912" y="755"/>
                    <a:pt x="0" y="0"/>
                  </a:cubicBezTo>
                  <a:cubicBezTo>
                    <a:pt x="26" y="0"/>
                    <a:pt x="26" y="0"/>
                    <a:pt x="52" y="0"/>
                  </a:cubicBezTo>
                  <a:cubicBezTo>
                    <a:pt x="990" y="755"/>
                    <a:pt x="1954" y="1511"/>
                    <a:pt x="2917" y="2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1D3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2"/>
            </a:p>
          </p:txBody>
        </p:sp>
        <p:sp>
          <p:nvSpPr>
            <p:cNvPr id="22" name="Trapezoid 21"/>
            <p:cNvSpPr/>
            <p:nvPr/>
          </p:nvSpPr>
          <p:spPr>
            <a:xfrm>
              <a:off x="4270402" y="0"/>
              <a:ext cx="441873" cy="4830721"/>
            </a:xfrm>
            <a:prstGeom prst="trapezoid">
              <a:avLst>
                <a:gd name="adj" fmla="val 48810"/>
              </a:avLst>
            </a:prstGeom>
            <a:solidFill>
              <a:srgbClr val="F9A6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95418" y="687575"/>
              <a:ext cx="416857" cy="25991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95418" y="1573444"/>
              <a:ext cx="416857" cy="25991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95418" y="2938094"/>
              <a:ext cx="416857" cy="25991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4B6251-5DE2-4C2E-90A1-55C01D4E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8328" y="302699"/>
            <a:ext cx="3664735" cy="1885607"/>
            <a:chOff x="285537" y="2938093"/>
            <a:chExt cx="3664735" cy="1885607"/>
          </a:xfrm>
        </p:grpSpPr>
        <p:sp>
          <p:nvSpPr>
            <p:cNvPr id="74" name="Rounded Rectangle 2">
              <a:extLst>
                <a:ext uri="{FF2B5EF4-FFF2-40B4-BE49-F238E27FC236}">
                  <a16:creationId xmlns:a16="http://schemas.microsoft.com/office/drawing/2014/main" id="{3370ADE6-FCDC-40EC-9798-4106E11CD682}"/>
                </a:ext>
              </a:extLst>
            </p:cNvPr>
            <p:cNvSpPr/>
            <p:nvPr/>
          </p:nvSpPr>
          <p:spPr>
            <a:xfrm>
              <a:off x="285537" y="2938093"/>
              <a:ext cx="3615409" cy="188560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96B2736-F300-4620-A5D0-15F113C1E96B}"/>
                </a:ext>
              </a:extLst>
            </p:cNvPr>
            <p:cNvSpPr txBox="1"/>
            <p:nvPr/>
          </p:nvSpPr>
          <p:spPr>
            <a:xfrm>
              <a:off x="1366824" y="3489460"/>
              <a:ext cx="2516512" cy="1265382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10000"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endParaRPr>
            </a:p>
            <a:p>
              <a:pPr marL="171450" indent="-171450">
                <a:spcAft>
                  <a:spcPts val="50"/>
                </a:spcAft>
                <a:buFont typeface="Arial" panose="020B0604020202020204" pitchFamily="34" charset="0"/>
                <a:buChar char="•"/>
              </a:pPr>
              <a:r>
                <a:rPr lang="en-US" sz="1700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Founded in 1872</a:t>
              </a:r>
            </a:p>
            <a:p>
              <a:pPr marL="171450" indent="-171450">
                <a:spcAft>
                  <a:spcPts val="50"/>
                </a:spcAft>
                <a:buFont typeface="Arial" panose="020B0604020202020204" pitchFamily="34" charset="0"/>
                <a:buChar char="•"/>
              </a:pPr>
              <a:r>
                <a:rPr lang="en-US" sz="1700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3</a:t>
              </a:r>
              <a:r>
                <a:rPr lang="en-US" sz="1700" baseline="30000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rd</a:t>
              </a:r>
              <a:r>
                <a:rPr lang="en-US" sz="1700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 Largest City in Kansas</a:t>
              </a:r>
            </a:p>
            <a:p>
              <a:pPr marL="171450" indent="-171450">
                <a:spcAft>
                  <a:spcPts val="50"/>
                </a:spcAft>
                <a:buFont typeface="Arial" panose="020B0604020202020204" pitchFamily="34" charset="0"/>
                <a:buChar char="•"/>
              </a:pPr>
              <a:r>
                <a:rPr lang="en-US" sz="1700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Consolidated City / County</a:t>
              </a:r>
            </a:p>
            <a:p>
              <a:pPr marL="171450" indent="-171450">
                <a:spcAft>
                  <a:spcPts val="50"/>
                </a:spcAft>
                <a:buFont typeface="Arial" panose="020B0604020202020204" pitchFamily="34" charset="0"/>
                <a:buChar char="•"/>
              </a:pPr>
              <a:r>
                <a:rPr lang="en-US" sz="1700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165,000 residents </a:t>
              </a:r>
            </a:p>
            <a:p>
              <a:pPr marL="171450" indent="-171450">
                <a:spcAft>
                  <a:spcPts val="50"/>
                </a:spcAft>
                <a:buFont typeface="Arial" panose="020B0604020202020204" pitchFamily="34" charset="0"/>
                <a:buChar char="•"/>
              </a:pPr>
              <a:r>
                <a:rPr lang="en-US" sz="1700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 21.4% poverty rate  </a:t>
              </a:r>
            </a:p>
            <a:p>
              <a:pPr algn="ctr"/>
              <a:endParaRPr lang="en-US" sz="12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A4B6994-11C4-4D08-AE83-6BBD2EEB35BC}"/>
                </a:ext>
              </a:extLst>
            </p:cNvPr>
            <p:cNvSpPr txBox="1"/>
            <p:nvPr/>
          </p:nvSpPr>
          <p:spPr>
            <a:xfrm>
              <a:off x="1060075" y="2947123"/>
              <a:ext cx="2890197" cy="62193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b="1" spc="300" dirty="0">
                  <a:solidFill>
                    <a:schemeClr val="bg1"/>
                  </a:solidFill>
                </a:rPr>
                <a:t>Unified Government of WYCO/KCK 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933192F-4042-4786-B5AB-14BED92C0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45" y="330440"/>
            <a:ext cx="1368860" cy="1381305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4BB2D4B7-BB11-419D-A2C6-12F1ECCF0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57475" y="232130"/>
            <a:ext cx="3615409" cy="2059642"/>
            <a:chOff x="5166284" y="2117737"/>
            <a:chExt cx="3615409" cy="2059642"/>
          </a:xfrm>
        </p:grpSpPr>
        <p:sp>
          <p:nvSpPr>
            <p:cNvPr id="76" name="Rounded Rectangle 2">
              <a:extLst>
                <a:ext uri="{FF2B5EF4-FFF2-40B4-BE49-F238E27FC236}">
                  <a16:creationId xmlns:a16="http://schemas.microsoft.com/office/drawing/2014/main" id="{3BB1894B-3F78-47FF-A4DB-EC5942B6C108}"/>
                </a:ext>
              </a:extLst>
            </p:cNvPr>
            <p:cNvSpPr/>
            <p:nvPr/>
          </p:nvSpPr>
          <p:spPr>
            <a:xfrm>
              <a:off x="5166284" y="2188307"/>
              <a:ext cx="3615409" cy="188560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1" name="Picture 90" descr="Gavel with solid fill">
              <a:extLst>
                <a:ext uri="{FF2B5EF4-FFF2-40B4-BE49-F238E27FC236}">
                  <a16:creationId xmlns:a16="http://schemas.microsoft.com/office/drawing/2014/main" id="{3A56DB34-217A-4810-9289-266B6F978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7966266" y="2400596"/>
              <a:ext cx="781618" cy="781618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7008AC8-29AB-4716-958C-D4EC79318C55}"/>
                </a:ext>
              </a:extLst>
            </p:cNvPr>
            <p:cNvSpPr txBox="1"/>
            <p:nvPr/>
          </p:nvSpPr>
          <p:spPr>
            <a:xfrm>
              <a:off x="5339883" y="2638748"/>
              <a:ext cx="2956961" cy="15386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285750" marR="0" indent="-28575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rPr>
                <a:t>Files traffic &amp;  misdemeanor cases from 10 agencies</a:t>
              </a:r>
            </a:p>
            <a:p>
              <a:pPr marL="285750" marR="0" indent="-28575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rPr>
                <a:t>40,000</a:t>
              </a:r>
              <a:r>
                <a:rPr lang="en-US" sz="1400" dirty="0">
                  <a:solidFill>
                    <a:schemeClr val="bg1"/>
                  </a:solidFill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rPr>
                <a:t> charges / year</a:t>
              </a:r>
            </a:p>
            <a:p>
              <a:pPr marL="285750" marR="0" indent="-28575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rPr>
                <a:t>55% Traffic Offense to 14% Misdemeanor Crimes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03C7B0D-6061-4019-B1F9-58CEF5845C02}"/>
                </a:ext>
              </a:extLst>
            </p:cNvPr>
            <p:cNvSpPr txBox="1"/>
            <p:nvPr/>
          </p:nvSpPr>
          <p:spPr>
            <a:xfrm>
              <a:off x="5713963" y="2117737"/>
              <a:ext cx="2502428" cy="62193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2500"/>
            </a:bodyPr>
            <a:lstStyle/>
            <a:p>
              <a:pPr algn="ctr"/>
              <a:r>
                <a:rPr lang="en-US" sz="2100" b="1" spc="300" dirty="0">
                  <a:solidFill>
                    <a:schemeClr val="bg1"/>
                  </a:solidFill>
                </a:rPr>
                <a:t>Municipal Court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AE18D4-0583-4A7F-BEDF-F3B317B53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64295" y="2657074"/>
            <a:ext cx="3615409" cy="2076498"/>
            <a:chOff x="285537" y="2845435"/>
            <a:chExt cx="3615409" cy="2076498"/>
          </a:xfrm>
        </p:grpSpPr>
        <p:sp>
          <p:nvSpPr>
            <p:cNvPr id="29" name="Rounded Rectangle 2">
              <a:extLst>
                <a:ext uri="{FF2B5EF4-FFF2-40B4-BE49-F238E27FC236}">
                  <a16:creationId xmlns:a16="http://schemas.microsoft.com/office/drawing/2014/main" id="{036A5085-D8D8-410E-87B8-6968E07475DA}"/>
                </a:ext>
              </a:extLst>
            </p:cNvPr>
            <p:cNvSpPr/>
            <p:nvPr/>
          </p:nvSpPr>
          <p:spPr>
            <a:xfrm>
              <a:off x="285537" y="2938093"/>
              <a:ext cx="3615409" cy="188560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6E49E-CCD7-42C7-BF81-B419C465B5C8}"/>
                </a:ext>
              </a:extLst>
            </p:cNvPr>
            <p:cNvSpPr txBox="1"/>
            <p:nvPr/>
          </p:nvSpPr>
          <p:spPr>
            <a:xfrm>
              <a:off x="329785" y="2845435"/>
              <a:ext cx="3532270" cy="207649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Provides the website &amp; forms functionality modern governments need to transform their digital customer journey.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Helps governments of all sizes deliver superior website &amp; online services  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1AE5B52-E542-42DA-A4BB-38186611C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455865" y="2760539"/>
            <a:ext cx="1924466" cy="3969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5692C-AB92-4701-ACDB-8A785CA4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49D6-A2AF-EB40-A7CE-F623886AC525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3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04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A209-BD55-4C6B-8448-E5D6B18C0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-1790700"/>
            <a:ext cx="6858000" cy="17907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Unified Government’s Path Taken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284AAE-4C73-4AD2-836A-76505B2885D8}"/>
              </a:ext>
            </a:extLst>
          </p:cNvPr>
          <p:cNvSpPr txBox="1"/>
          <p:nvPr/>
        </p:nvSpPr>
        <p:spPr>
          <a:xfrm>
            <a:off x="2497286" y="161317"/>
            <a:ext cx="5821366" cy="6463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rgbClr val="F9A61A"/>
                </a:solidFill>
              </a:rPr>
              <a:t>Unified Government’s Path Taken: </a:t>
            </a:r>
          </a:p>
          <a:p>
            <a:pPr algn="ctr"/>
            <a:r>
              <a:rPr lang="en-US" sz="2400" dirty="0">
                <a:solidFill>
                  <a:srgbClr val="F9A61A"/>
                </a:solidFill>
              </a:rPr>
              <a:t>DIGITAL SERVICE PILOT - 2019</a:t>
            </a:r>
          </a:p>
        </p:txBody>
      </p:sp>
      <p:grpSp>
        <p:nvGrpSpPr>
          <p:cNvPr id="5" name="Group 4" descr="Picture of a road.">
            <a:extLst>
              <a:ext uri="{FF2B5EF4-FFF2-40B4-BE49-F238E27FC236}">
                <a16:creationId xmlns:a16="http://schemas.microsoft.com/office/drawing/2014/main" id="{3C6F86FD-3FF8-4D58-8A72-8619371B56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-214800" y="306355"/>
            <a:ext cx="2789832" cy="4852583"/>
            <a:chOff x="-214800" y="306355"/>
            <a:chExt cx="2789832" cy="4852583"/>
          </a:xfrm>
        </p:grpSpPr>
        <p:sp>
          <p:nvSpPr>
            <p:cNvPr id="51" name="Trapezoid 50">
              <a:extLst>
                <a:ext uri="{FF2B5EF4-FFF2-40B4-BE49-F238E27FC236}">
                  <a16:creationId xmlns:a16="http://schemas.microsoft.com/office/drawing/2014/main" id="{DC430AB5-019B-4F77-9E49-D06DA6A82E5E}"/>
                </a:ext>
              </a:extLst>
            </p:cNvPr>
            <p:cNvSpPr/>
            <p:nvPr/>
          </p:nvSpPr>
          <p:spPr>
            <a:xfrm>
              <a:off x="-214800" y="306355"/>
              <a:ext cx="2789832" cy="4852583"/>
            </a:xfrm>
            <a:custGeom>
              <a:avLst/>
              <a:gdLst>
                <a:gd name="connsiteX0" fmla="*/ 0 w 2789832"/>
                <a:gd name="connsiteY0" fmla="*/ 4847208 h 4847208"/>
                <a:gd name="connsiteX1" fmla="*/ 1394916 w 2789832"/>
                <a:gd name="connsiteY1" fmla="*/ 0 h 4847208"/>
                <a:gd name="connsiteX2" fmla="*/ 1394916 w 2789832"/>
                <a:gd name="connsiteY2" fmla="*/ 0 h 4847208"/>
                <a:gd name="connsiteX3" fmla="*/ 2789832 w 2789832"/>
                <a:gd name="connsiteY3" fmla="*/ 4847208 h 4847208"/>
                <a:gd name="connsiteX4" fmla="*/ 0 w 2789832"/>
                <a:gd name="connsiteY4" fmla="*/ 4847208 h 4847208"/>
                <a:gd name="connsiteX0" fmla="*/ 0 w 2789832"/>
                <a:gd name="connsiteY0" fmla="*/ 4908853 h 4908853"/>
                <a:gd name="connsiteX1" fmla="*/ 1394916 w 2789832"/>
                <a:gd name="connsiteY1" fmla="*/ 61645 h 4908853"/>
                <a:gd name="connsiteX2" fmla="*/ 1641496 w 2789832"/>
                <a:gd name="connsiteY2" fmla="*/ 0 h 4908853"/>
                <a:gd name="connsiteX3" fmla="*/ 2789832 w 2789832"/>
                <a:gd name="connsiteY3" fmla="*/ 4908853 h 4908853"/>
                <a:gd name="connsiteX4" fmla="*/ 0 w 2789832"/>
                <a:gd name="connsiteY4" fmla="*/ 4908853 h 4908853"/>
                <a:gd name="connsiteX0" fmla="*/ 0 w 2789832"/>
                <a:gd name="connsiteY0" fmla="*/ 4908853 h 4908853"/>
                <a:gd name="connsiteX1" fmla="*/ 1148336 w 2789832"/>
                <a:gd name="connsiteY1" fmla="*/ 20549 h 4908853"/>
                <a:gd name="connsiteX2" fmla="*/ 1641496 w 2789832"/>
                <a:gd name="connsiteY2" fmla="*/ 0 h 4908853"/>
                <a:gd name="connsiteX3" fmla="*/ 2789832 w 2789832"/>
                <a:gd name="connsiteY3" fmla="*/ 4908853 h 4908853"/>
                <a:gd name="connsiteX4" fmla="*/ 0 w 2789832"/>
                <a:gd name="connsiteY4" fmla="*/ 4908853 h 4908853"/>
                <a:gd name="connsiteX0" fmla="*/ 0 w 2789832"/>
                <a:gd name="connsiteY0" fmla="*/ 4888304 h 4888304"/>
                <a:gd name="connsiteX1" fmla="*/ 1148336 w 2789832"/>
                <a:gd name="connsiteY1" fmla="*/ 0 h 4888304"/>
                <a:gd name="connsiteX2" fmla="*/ 1641496 w 2789832"/>
                <a:gd name="connsiteY2" fmla="*/ 35721 h 4888304"/>
                <a:gd name="connsiteX3" fmla="*/ 2789832 w 2789832"/>
                <a:gd name="connsiteY3" fmla="*/ 4888304 h 4888304"/>
                <a:gd name="connsiteX4" fmla="*/ 0 w 2789832"/>
                <a:gd name="connsiteY4" fmla="*/ 4888304 h 4888304"/>
                <a:gd name="connsiteX0" fmla="*/ 0 w 2789832"/>
                <a:gd name="connsiteY0" fmla="*/ 4852583 h 4852583"/>
                <a:gd name="connsiteX1" fmla="*/ 1141302 w 2789832"/>
                <a:gd name="connsiteY1" fmla="*/ 13516 h 4852583"/>
                <a:gd name="connsiteX2" fmla="*/ 1641496 w 2789832"/>
                <a:gd name="connsiteY2" fmla="*/ 0 h 4852583"/>
                <a:gd name="connsiteX3" fmla="*/ 2789832 w 2789832"/>
                <a:gd name="connsiteY3" fmla="*/ 4852583 h 4852583"/>
                <a:gd name="connsiteX4" fmla="*/ 0 w 2789832"/>
                <a:gd name="connsiteY4" fmla="*/ 4852583 h 485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9832" h="4852583">
                  <a:moveTo>
                    <a:pt x="0" y="4852583"/>
                  </a:moveTo>
                  <a:lnTo>
                    <a:pt x="1141302" y="13516"/>
                  </a:lnTo>
                  <a:lnTo>
                    <a:pt x="1641496" y="0"/>
                  </a:lnTo>
                  <a:lnTo>
                    <a:pt x="2789832" y="4852583"/>
                  </a:lnTo>
                  <a:lnTo>
                    <a:pt x="0" y="4852583"/>
                  </a:lnTo>
                  <a:close/>
                </a:path>
              </a:pathLst>
            </a:custGeom>
            <a:solidFill>
              <a:schemeClr val="tx2">
                <a:lumMod val="2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006C4F71-7649-4E9F-ACAD-5BA33E285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8679" y="311730"/>
              <a:ext cx="2531904" cy="4847207"/>
            </a:xfrm>
            <a:custGeom>
              <a:avLst/>
              <a:gdLst>
                <a:gd name="T0" fmla="*/ 7476 w 7477"/>
                <a:gd name="T1" fmla="*/ 2267 h 2268"/>
                <a:gd name="T2" fmla="*/ 7476 w 7477"/>
                <a:gd name="T3" fmla="*/ 2267 h 2268"/>
                <a:gd name="T4" fmla="*/ 0 w 7477"/>
                <a:gd name="T5" fmla="*/ 2267 h 2268"/>
                <a:gd name="T6" fmla="*/ 3100 w 7477"/>
                <a:gd name="T7" fmla="*/ 0 h 2268"/>
                <a:gd name="T8" fmla="*/ 4376 w 7477"/>
                <a:gd name="T9" fmla="*/ 0 h 2268"/>
                <a:gd name="T10" fmla="*/ 7476 w 7477"/>
                <a:gd name="T11" fmla="*/ 2267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77" h="2268">
                  <a:moveTo>
                    <a:pt x="7476" y="2267"/>
                  </a:moveTo>
                  <a:lnTo>
                    <a:pt x="7476" y="2267"/>
                  </a:lnTo>
                  <a:cubicBezTo>
                    <a:pt x="4975" y="2267"/>
                    <a:pt x="2475" y="2267"/>
                    <a:pt x="0" y="2267"/>
                  </a:cubicBezTo>
                  <a:cubicBezTo>
                    <a:pt x="1042" y="1511"/>
                    <a:pt x="2058" y="755"/>
                    <a:pt x="3100" y="0"/>
                  </a:cubicBezTo>
                  <a:cubicBezTo>
                    <a:pt x="3517" y="0"/>
                    <a:pt x="3933" y="0"/>
                    <a:pt x="4376" y="0"/>
                  </a:cubicBezTo>
                  <a:cubicBezTo>
                    <a:pt x="5392" y="755"/>
                    <a:pt x="6434" y="1511"/>
                    <a:pt x="7476" y="2267"/>
                  </a:cubicBezTo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1D3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2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93672153-D5AF-40A6-BE4A-D69525FA4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4" y="311730"/>
              <a:ext cx="978405" cy="4847207"/>
            </a:xfrm>
            <a:custGeom>
              <a:avLst/>
              <a:gdLst>
                <a:gd name="T0" fmla="*/ 182 w 2892"/>
                <a:gd name="T1" fmla="*/ 2267 h 2268"/>
                <a:gd name="T2" fmla="*/ 182 w 2892"/>
                <a:gd name="T3" fmla="*/ 2267 h 2268"/>
                <a:gd name="T4" fmla="*/ 0 w 2892"/>
                <a:gd name="T5" fmla="*/ 2267 h 2268"/>
                <a:gd name="T6" fmla="*/ 2865 w 2892"/>
                <a:gd name="T7" fmla="*/ 0 h 2268"/>
                <a:gd name="T8" fmla="*/ 2891 w 2892"/>
                <a:gd name="T9" fmla="*/ 0 h 2268"/>
                <a:gd name="T10" fmla="*/ 182 w 2892"/>
                <a:gd name="T11" fmla="*/ 2267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2" h="2268">
                  <a:moveTo>
                    <a:pt x="182" y="2267"/>
                  </a:moveTo>
                  <a:lnTo>
                    <a:pt x="182" y="2267"/>
                  </a:lnTo>
                  <a:cubicBezTo>
                    <a:pt x="104" y="2267"/>
                    <a:pt x="77" y="2267"/>
                    <a:pt x="0" y="2267"/>
                  </a:cubicBezTo>
                  <a:cubicBezTo>
                    <a:pt x="937" y="1511"/>
                    <a:pt x="1901" y="755"/>
                    <a:pt x="2865" y="0"/>
                  </a:cubicBezTo>
                  <a:lnTo>
                    <a:pt x="2891" y="0"/>
                  </a:lnTo>
                  <a:cubicBezTo>
                    <a:pt x="1979" y="755"/>
                    <a:pt x="1093" y="1511"/>
                    <a:pt x="182" y="2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1D3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2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AB2B8648-806B-47D0-863E-2C4C29302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763" y="311730"/>
              <a:ext cx="987368" cy="4847207"/>
            </a:xfrm>
            <a:custGeom>
              <a:avLst/>
              <a:gdLst>
                <a:gd name="T0" fmla="*/ 2917 w 2918"/>
                <a:gd name="T1" fmla="*/ 2267 h 2268"/>
                <a:gd name="T2" fmla="*/ 2917 w 2918"/>
                <a:gd name="T3" fmla="*/ 2267 h 2268"/>
                <a:gd name="T4" fmla="*/ 2709 w 2918"/>
                <a:gd name="T5" fmla="*/ 2267 h 2268"/>
                <a:gd name="T6" fmla="*/ 0 w 2918"/>
                <a:gd name="T7" fmla="*/ 0 h 2268"/>
                <a:gd name="T8" fmla="*/ 52 w 2918"/>
                <a:gd name="T9" fmla="*/ 0 h 2268"/>
                <a:gd name="T10" fmla="*/ 2917 w 2918"/>
                <a:gd name="T11" fmla="*/ 2267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8" h="2268">
                  <a:moveTo>
                    <a:pt x="2917" y="2267"/>
                  </a:moveTo>
                  <a:lnTo>
                    <a:pt x="2917" y="2267"/>
                  </a:lnTo>
                  <a:cubicBezTo>
                    <a:pt x="2839" y="2267"/>
                    <a:pt x="2787" y="2267"/>
                    <a:pt x="2709" y="2267"/>
                  </a:cubicBezTo>
                  <a:cubicBezTo>
                    <a:pt x="1824" y="1511"/>
                    <a:pt x="912" y="755"/>
                    <a:pt x="0" y="0"/>
                  </a:cubicBezTo>
                  <a:cubicBezTo>
                    <a:pt x="26" y="0"/>
                    <a:pt x="26" y="0"/>
                    <a:pt x="52" y="0"/>
                  </a:cubicBezTo>
                  <a:cubicBezTo>
                    <a:pt x="990" y="755"/>
                    <a:pt x="1954" y="1511"/>
                    <a:pt x="2917" y="2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1D3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2"/>
            </a:p>
          </p:txBody>
        </p:sp>
        <p:sp>
          <p:nvSpPr>
            <p:cNvPr id="54" name="Trapezoid 53">
              <a:extLst>
                <a:ext uri="{FF2B5EF4-FFF2-40B4-BE49-F238E27FC236}">
                  <a16:creationId xmlns:a16="http://schemas.microsoft.com/office/drawing/2014/main" id="{F1D18DD8-8E42-4AE5-8E13-C041897F5B34}"/>
                </a:ext>
              </a:extLst>
            </p:cNvPr>
            <p:cNvSpPr/>
            <p:nvPr/>
          </p:nvSpPr>
          <p:spPr>
            <a:xfrm>
              <a:off x="995232" y="311730"/>
              <a:ext cx="338807" cy="4552446"/>
            </a:xfrm>
            <a:prstGeom prst="trapezoid">
              <a:avLst>
                <a:gd name="adj" fmla="val 4881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5054A2B-41CA-490B-803F-8D4185608525}"/>
                </a:ext>
              </a:extLst>
            </p:cNvPr>
            <p:cNvSpPr/>
            <p:nvPr/>
          </p:nvSpPr>
          <p:spPr>
            <a:xfrm>
              <a:off x="1083913" y="1177749"/>
              <a:ext cx="161446" cy="430886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B21CA51-4DA3-40F5-AF84-7E9EC59110A8}"/>
                </a:ext>
              </a:extLst>
            </p:cNvPr>
            <p:cNvSpPr/>
            <p:nvPr/>
          </p:nvSpPr>
          <p:spPr>
            <a:xfrm>
              <a:off x="1011543" y="2089052"/>
              <a:ext cx="250126" cy="546114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FE50D21-77B5-42B9-A01B-A428526CC5E5}"/>
                </a:ext>
              </a:extLst>
            </p:cNvPr>
            <p:cNvSpPr/>
            <p:nvPr/>
          </p:nvSpPr>
          <p:spPr>
            <a:xfrm>
              <a:off x="921434" y="3354895"/>
              <a:ext cx="538725" cy="85442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161300-17CD-4056-8A63-6590668822A1}"/>
                </a:ext>
              </a:extLst>
            </p:cNvPr>
            <p:cNvSpPr/>
            <p:nvPr/>
          </p:nvSpPr>
          <p:spPr>
            <a:xfrm>
              <a:off x="1112202" y="522746"/>
              <a:ext cx="133156" cy="353207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D0C04F0-1E28-417C-91E7-2140AC42E88B}"/>
                </a:ext>
              </a:extLst>
            </p:cNvPr>
            <p:cNvSpPr/>
            <p:nvPr/>
          </p:nvSpPr>
          <p:spPr>
            <a:xfrm>
              <a:off x="1086292" y="311730"/>
              <a:ext cx="140663" cy="60464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143571" y="1463835"/>
            <a:ext cx="6462714" cy="369510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713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GOAL : </a:t>
            </a:r>
          </a:p>
          <a:p>
            <a:pPr marL="0" marR="0" lvl="0" indent="0" algn="ctr" defTabSz="713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Improve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 citizen access</a:t>
            </a:r>
            <a:r>
              <a:rPr lang="en-US" sz="1800" dirty="0">
                <a:solidFill>
                  <a:srgbClr val="E7E6E6">
                    <a:lumMod val="25000"/>
                  </a:srgbClr>
                </a:solidFill>
                <a:latin typeface="Helvetica" charset="0"/>
                <a:ea typeface="Helvetica" charset="0"/>
                <a:cs typeface="Helvetica" charset="0"/>
              </a:rPr>
              <a:t>s to digital services for the Unified Government of Wyandotte County / Kansas City, Kansas. </a:t>
            </a:r>
          </a:p>
          <a:p>
            <a:pPr marL="0" marR="0" lvl="0" indent="0" algn="ctr" defTabSz="713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E7E6E6">
                  <a:lumMod val="25000"/>
                </a:srgb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algn="ctr" defTabSz="713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E7E6E6">
                  <a:lumMod val="25000"/>
                </a:srgb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algn="ctr" defTabSz="713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E7E6E6">
                    <a:lumMod val="25000"/>
                  </a:srgbClr>
                </a:solidFill>
                <a:latin typeface="Helvetica" charset="0"/>
                <a:ea typeface="Helvetica" charset="0"/>
                <a:cs typeface="Helvetica" charset="0"/>
              </a:rPr>
              <a:t>Municipal Court was a pilot department.  </a:t>
            </a:r>
          </a:p>
          <a:p>
            <a:pPr marL="0" marR="0" lvl="0" indent="0" algn="ctr" defTabSz="713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E7E6E6">
                  <a:lumMod val="25000"/>
                </a:srgb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algn="ctr" defTabSz="713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E7E6E6">
                  <a:lumMod val="25000"/>
                </a:srgb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algn="ctr" defTabSz="713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E7E6E6">
                  <a:lumMod val="25000"/>
                </a:srgb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algn="ctr" defTabSz="713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E7E6E6">
                  <a:lumMod val="25000"/>
                </a:srgb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algn="ctr" defTabSz="713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E7E6E6">
                    <a:lumMod val="25000"/>
                  </a:srgbClr>
                </a:solidFill>
                <a:latin typeface="Helvetica" charset="0"/>
                <a:ea typeface="Helvetica" charset="0"/>
                <a:cs typeface="Helvetica" charset="0"/>
              </a:rPr>
              <a:t>UG is i</a:t>
            </a:r>
            <a:r>
              <a:rPr lang="en-US" sz="1800" dirty="0">
                <a:solidFill>
                  <a:srgbClr val="E7E6E6">
                    <a:lumMod val="25000"/>
                  </a:srgbClr>
                </a:solidFill>
                <a:latin typeface="Helvetica" charset="0"/>
                <a:ea typeface="Helvetica" charset="0"/>
                <a:cs typeface="Helvetica" charset="0"/>
              </a:rPr>
              <a:t>ntroduced to Journey Mapping </a:t>
            </a:r>
          </a:p>
          <a:p>
            <a:pPr marL="0" marR="0" lvl="0" indent="0" algn="ctr" defTabSz="713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E7E6E6">
                  <a:lumMod val="25000"/>
                </a:srgb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algn="l" defTabSz="713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algn="l" defTabSz="713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algn="l" defTabSz="713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algn="l" defTabSz="713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algn="l" defTabSz="713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9" name="Picture 8" descr="Picture of a door with &quot;OpenCities&quot; next to it.">
            <a:extLst>
              <a:ext uri="{FF2B5EF4-FFF2-40B4-BE49-F238E27FC236}">
                <a16:creationId xmlns:a16="http://schemas.microsoft.com/office/drawing/2014/main" id="{74F6D95F-4074-453C-ACE5-E71E6140B4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11676" y="3583972"/>
            <a:ext cx="1926503" cy="396274"/>
          </a:xfrm>
          <a:prstGeom prst="rect">
            <a:avLst/>
          </a:prstGeom>
        </p:spPr>
      </p:pic>
      <p:pic>
        <p:nvPicPr>
          <p:cNvPr id="7" name="Picture 6" descr="Picture of Unified Government logo. It has a circle with a fancy W inside it.">
            <a:extLst>
              <a:ext uri="{FF2B5EF4-FFF2-40B4-BE49-F238E27FC236}">
                <a16:creationId xmlns:a16="http://schemas.microsoft.com/office/drawing/2014/main" id="{9ECCCFFC-8F04-4996-AD50-D8A5EE98A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905" y="4318361"/>
            <a:ext cx="730760" cy="743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AAD886-CAC2-49B0-A866-5F4501CE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1782955" cy="273844"/>
          </a:xfrm>
        </p:spPr>
        <p:txBody>
          <a:bodyPr/>
          <a:lstStyle/>
          <a:p>
            <a:fld id="{E8B849D6-A2AF-EB40-A7CE-F623886AC525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4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87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6968-B956-4822-A5C2-F47C6800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994172"/>
            <a:ext cx="7886700" cy="9941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Typical Response – Policy First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7CB968-EE46-4077-96B9-A3C77D3BB9BE}"/>
              </a:ext>
            </a:extLst>
          </p:cNvPr>
          <p:cNvSpPr txBox="1"/>
          <p:nvPr/>
        </p:nvSpPr>
        <p:spPr>
          <a:xfrm>
            <a:off x="282866" y="181523"/>
            <a:ext cx="8841602" cy="883199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pPr algn="ctr"/>
            <a:r>
              <a:rPr lang="en-US" sz="2900" b="1" dirty="0">
                <a:solidFill>
                  <a:schemeClr val="tx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Typical Response – POLICY FIRST  </a:t>
            </a:r>
          </a:p>
          <a:p>
            <a:pPr algn="ctr"/>
            <a:endParaRPr lang="en-US" sz="2400" b="1" dirty="0">
              <a:solidFill>
                <a:schemeClr val="tx2">
                  <a:lumMod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Policy Makers enact the policy we, public servants, quickly write instructions on what needs to be done by the citizen.  </a:t>
            </a:r>
          </a:p>
          <a:p>
            <a:endParaRPr lang="en-US" sz="1200" dirty="0">
              <a:solidFill>
                <a:schemeClr val="tx2">
                  <a:lumMod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7" name="Freeform: Shape 116" descr="Picture of a city street, includes a small street and several high rise buildings. Along the road are the labels: Apply, Required, Cost, Process, ACTION.">
            <a:extLst>
              <a:ext uri="{FF2B5EF4-FFF2-40B4-BE49-F238E27FC236}">
                <a16:creationId xmlns:a16="http://schemas.microsoft.com/office/drawing/2014/main" id="{D9D6AABD-800E-4ACE-AD55-FB5B6BAF2D9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10" y="969462"/>
            <a:ext cx="9143995" cy="4051292"/>
          </a:xfrm>
          <a:custGeom>
            <a:avLst/>
            <a:gdLst>
              <a:gd name="connsiteX0" fmla="*/ 6565640 w 9143995"/>
              <a:gd name="connsiteY0" fmla="*/ 0 h 4165599"/>
              <a:gd name="connsiteX1" fmla="*/ 6623658 w 9143995"/>
              <a:gd name="connsiteY1" fmla="*/ 0 h 4165599"/>
              <a:gd name="connsiteX2" fmla="*/ 6623658 w 9143995"/>
              <a:gd name="connsiteY2" fmla="*/ 533401 h 4165599"/>
              <a:gd name="connsiteX3" fmla="*/ 7074418 w 9143995"/>
              <a:gd name="connsiteY3" fmla="*/ 533401 h 4165599"/>
              <a:gd name="connsiteX4" fmla="*/ 7074418 w 9143995"/>
              <a:gd name="connsiteY4" fmla="*/ 2449143 h 4165599"/>
              <a:gd name="connsiteX5" fmla="*/ 7169778 w 9143995"/>
              <a:gd name="connsiteY5" fmla="*/ 2449143 h 4165599"/>
              <a:gd name="connsiteX6" fmla="*/ 7169778 w 9143995"/>
              <a:gd name="connsiteY6" fmla="*/ 1078364 h 4165599"/>
              <a:gd name="connsiteX7" fmla="*/ 7326148 w 9143995"/>
              <a:gd name="connsiteY7" fmla="*/ 1078364 h 4165599"/>
              <a:gd name="connsiteX8" fmla="*/ 7326148 w 9143995"/>
              <a:gd name="connsiteY8" fmla="*/ 907919 h 4165599"/>
              <a:gd name="connsiteX9" fmla="*/ 7384166 w 9143995"/>
              <a:gd name="connsiteY9" fmla="*/ 907919 h 4165599"/>
              <a:gd name="connsiteX10" fmla="*/ 7384166 w 9143995"/>
              <a:gd name="connsiteY10" fmla="*/ 1078364 h 4165599"/>
              <a:gd name="connsiteX11" fmla="*/ 7427759 w 9143995"/>
              <a:gd name="connsiteY11" fmla="*/ 1078364 h 4165599"/>
              <a:gd name="connsiteX12" fmla="*/ 7427759 w 9143995"/>
              <a:gd name="connsiteY12" fmla="*/ 551007 h 4165599"/>
              <a:gd name="connsiteX13" fmla="*/ 7485777 w 9143995"/>
              <a:gd name="connsiteY13" fmla="*/ 551007 h 4165599"/>
              <a:gd name="connsiteX14" fmla="*/ 7485777 w 9143995"/>
              <a:gd name="connsiteY14" fmla="*/ 1078364 h 4165599"/>
              <a:gd name="connsiteX15" fmla="*/ 7774707 w 9143995"/>
              <a:gd name="connsiteY15" fmla="*/ 1078364 h 4165599"/>
              <a:gd name="connsiteX16" fmla="*/ 7774707 w 9143995"/>
              <a:gd name="connsiteY16" fmla="*/ 1722035 h 4165599"/>
              <a:gd name="connsiteX17" fmla="*/ 8059543 w 9143995"/>
              <a:gd name="connsiteY17" fmla="*/ 1722035 h 4165599"/>
              <a:gd name="connsiteX18" fmla="*/ 8059543 w 9143995"/>
              <a:gd name="connsiteY18" fmla="*/ 406401 h 4165599"/>
              <a:gd name="connsiteX19" fmla="*/ 8644857 w 9143995"/>
              <a:gd name="connsiteY19" fmla="*/ 406401 h 4165599"/>
              <a:gd name="connsiteX20" fmla="*/ 8644857 w 9143995"/>
              <a:gd name="connsiteY20" fmla="*/ 1940564 h 4165599"/>
              <a:gd name="connsiteX21" fmla="*/ 8857678 w 9143995"/>
              <a:gd name="connsiteY21" fmla="*/ 1940564 h 4165599"/>
              <a:gd name="connsiteX22" fmla="*/ 8857678 w 9143995"/>
              <a:gd name="connsiteY22" fmla="*/ 2568341 h 4165599"/>
              <a:gd name="connsiteX23" fmla="*/ 9143995 w 9143995"/>
              <a:gd name="connsiteY23" fmla="*/ 2568341 h 4165599"/>
              <a:gd name="connsiteX24" fmla="*/ 9143995 w 9143995"/>
              <a:gd name="connsiteY24" fmla="*/ 4165598 h 4165599"/>
              <a:gd name="connsiteX25" fmla="*/ 8272364 w 9143995"/>
              <a:gd name="connsiteY25" fmla="*/ 4165598 h 4165599"/>
              <a:gd name="connsiteX26" fmla="*/ 8272364 w 9143995"/>
              <a:gd name="connsiteY26" fmla="*/ 4165599 h 4165599"/>
              <a:gd name="connsiteX27" fmla="*/ 7497574 w 9143995"/>
              <a:gd name="connsiteY27" fmla="*/ 4165599 h 4165599"/>
              <a:gd name="connsiteX28" fmla="*/ 6722784 w 9143995"/>
              <a:gd name="connsiteY28" fmla="*/ 4165599 h 4165599"/>
              <a:gd name="connsiteX29" fmla="*/ 6722784 w 9143995"/>
              <a:gd name="connsiteY29" fmla="*/ 4165598 h 4165599"/>
              <a:gd name="connsiteX30" fmla="*/ 5819858 w 9143995"/>
              <a:gd name="connsiteY30" fmla="*/ 4165598 h 4165599"/>
              <a:gd name="connsiteX31" fmla="*/ 5819858 w 9143995"/>
              <a:gd name="connsiteY31" fmla="*/ 4165599 h 4165599"/>
              <a:gd name="connsiteX32" fmla="*/ 5045068 w 9143995"/>
              <a:gd name="connsiteY32" fmla="*/ 4165599 h 4165599"/>
              <a:gd name="connsiteX33" fmla="*/ 5045068 w 9143995"/>
              <a:gd name="connsiteY33" fmla="*/ 4165598 h 4165599"/>
              <a:gd name="connsiteX34" fmla="*/ 4663631 w 9143995"/>
              <a:gd name="connsiteY34" fmla="*/ 4165598 h 4165599"/>
              <a:gd name="connsiteX35" fmla="*/ 4514636 w 9143995"/>
              <a:gd name="connsiteY35" fmla="*/ 4165598 h 4165599"/>
              <a:gd name="connsiteX36" fmla="*/ 4514636 w 9143995"/>
              <a:gd name="connsiteY36" fmla="*/ 4165599 h 4165599"/>
              <a:gd name="connsiteX37" fmla="*/ 3984209 w 9143995"/>
              <a:gd name="connsiteY37" fmla="*/ 4165599 h 4165599"/>
              <a:gd name="connsiteX38" fmla="*/ 3739852 w 9143995"/>
              <a:gd name="connsiteY38" fmla="*/ 4165599 h 4165599"/>
              <a:gd name="connsiteX39" fmla="*/ 3209419 w 9143995"/>
              <a:gd name="connsiteY39" fmla="*/ 4165599 h 4165599"/>
              <a:gd name="connsiteX40" fmla="*/ 3209419 w 9143995"/>
              <a:gd name="connsiteY40" fmla="*/ 4165598 h 4165599"/>
              <a:gd name="connsiteX41" fmla="*/ 3137895 w 9143995"/>
              <a:gd name="connsiteY41" fmla="*/ 4165598 h 4165599"/>
              <a:gd name="connsiteX42" fmla="*/ 2822024 w 9143995"/>
              <a:gd name="connsiteY42" fmla="*/ 4165598 h 4165599"/>
              <a:gd name="connsiteX43" fmla="*/ 2822024 w 9143995"/>
              <a:gd name="connsiteY43" fmla="*/ 4165599 h 4165599"/>
              <a:gd name="connsiteX44" fmla="*/ 2047234 w 9143995"/>
              <a:gd name="connsiteY44" fmla="*/ 4165599 h 4165599"/>
              <a:gd name="connsiteX45" fmla="*/ 2047234 w 9143995"/>
              <a:gd name="connsiteY45" fmla="*/ 4165598 h 4165599"/>
              <a:gd name="connsiteX46" fmla="*/ 1863967 w 9143995"/>
              <a:gd name="connsiteY46" fmla="*/ 4165598 h 4165599"/>
              <a:gd name="connsiteX47" fmla="*/ 1863967 w 9143995"/>
              <a:gd name="connsiteY47" fmla="*/ 4165597 h 4165599"/>
              <a:gd name="connsiteX48" fmla="*/ 1534682 w 9143995"/>
              <a:gd name="connsiteY48" fmla="*/ 4165597 h 4165599"/>
              <a:gd name="connsiteX49" fmla="*/ 1534682 w 9143995"/>
              <a:gd name="connsiteY49" fmla="*/ 4165599 h 4165599"/>
              <a:gd name="connsiteX50" fmla="*/ 774790 w 9143995"/>
              <a:gd name="connsiteY50" fmla="*/ 4165599 h 4165599"/>
              <a:gd name="connsiteX51" fmla="*/ 759890 w 9143995"/>
              <a:gd name="connsiteY51" fmla="*/ 4165599 h 4165599"/>
              <a:gd name="connsiteX52" fmla="*/ 0 w 9143995"/>
              <a:gd name="connsiteY52" fmla="*/ 4165599 h 4165599"/>
              <a:gd name="connsiteX53" fmla="*/ 0 w 9143995"/>
              <a:gd name="connsiteY53" fmla="*/ 2449143 h 4165599"/>
              <a:gd name="connsiteX54" fmla="*/ 185498 w 9143995"/>
              <a:gd name="connsiteY54" fmla="*/ 2449143 h 4165599"/>
              <a:gd name="connsiteX55" fmla="*/ 185498 w 9143995"/>
              <a:gd name="connsiteY55" fmla="*/ 1722034 h 4165599"/>
              <a:gd name="connsiteX56" fmla="*/ 611139 w 9143995"/>
              <a:gd name="connsiteY56" fmla="*/ 1722034 h 4165599"/>
              <a:gd name="connsiteX57" fmla="*/ 611139 w 9143995"/>
              <a:gd name="connsiteY57" fmla="*/ 2449143 h 4165599"/>
              <a:gd name="connsiteX58" fmla="*/ 759890 w 9143995"/>
              <a:gd name="connsiteY58" fmla="*/ 2449143 h 4165599"/>
              <a:gd name="connsiteX59" fmla="*/ 759890 w 9143995"/>
              <a:gd name="connsiteY59" fmla="*/ 1722035 h 4165599"/>
              <a:gd name="connsiteX60" fmla="*/ 898456 w 9143995"/>
              <a:gd name="connsiteY60" fmla="*/ 1722035 h 4165599"/>
              <a:gd name="connsiteX61" fmla="*/ 898456 w 9143995"/>
              <a:gd name="connsiteY61" fmla="*/ 965126 h 4165599"/>
              <a:gd name="connsiteX62" fmla="*/ 1117029 w 9143995"/>
              <a:gd name="connsiteY62" fmla="*/ 965126 h 4165599"/>
              <a:gd name="connsiteX63" fmla="*/ 1117029 w 9143995"/>
              <a:gd name="connsiteY63" fmla="*/ 536737 h 4165599"/>
              <a:gd name="connsiteX64" fmla="*/ 1175047 w 9143995"/>
              <a:gd name="connsiteY64" fmla="*/ 536737 h 4165599"/>
              <a:gd name="connsiteX65" fmla="*/ 1175047 w 9143995"/>
              <a:gd name="connsiteY65" fmla="*/ 1126039 h 4165599"/>
              <a:gd name="connsiteX66" fmla="*/ 1309693 w 9143995"/>
              <a:gd name="connsiteY66" fmla="*/ 1126039 h 4165599"/>
              <a:gd name="connsiteX67" fmla="*/ 1309693 w 9143995"/>
              <a:gd name="connsiteY67" fmla="*/ 839967 h 4165599"/>
              <a:gd name="connsiteX68" fmla="*/ 1444038 w 9143995"/>
              <a:gd name="connsiteY68" fmla="*/ 839967 h 4165599"/>
              <a:gd name="connsiteX69" fmla="*/ 1444038 w 9143995"/>
              <a:gd name="connsiteY69" fmla="*/ 698915 h 4165599"/>
              <a:gd name="connsiteX70" fmla="*/ 1738804 w 9143995"/>
              <a:gd name="connsiteY70" fmla="*/ 698915 h 4165599"/>
              <a:gd name="connsiteX71" fmla="*/ 1738804 w 9143995"/>
              <a:gd name="connsiteY71" fmla="*/ 304801 h 4165599"/>
              <a:gd name="connsiteX72" fmla="*/ 1853797 w 9143995"/>
              <a:gd name="connsiteY72" fmla="*/ 304801 h 4165599"/>
              <a:gd name="connsiteX73" fmla="*/ 1853797 w 9143995"/>
              <a:gd name="connsiteY73" fmla="*/ 42018 h 4165599"/>
              <a:gd name="connsiteX74" fmla="*/ 1911815 w 9143995"/>
              <a:gd name="connsiteY74" fmla="*/ 42018 h 4165599"/>
              <a:gd name="connsiteX75" fmla="*/ 1911815 w 9143995"/>
              <a:gd name="connsiteY75" fmla="*/ 304801 h 4165599"/>
              <a:gd name="connsiteX76" fmla="*/ 2158278 w 9143995"/>
              <a:gd name="connsiteY76" fmla="*/ 304801 h 4165599"/>
              <a:gd name="connsiteX77" fmla="*/ 2158278 w 9143995"/>
              <a:gd name="connsiteY77" fmla="*/ 156528 h 4165599"/>
              <a:gd name="connsiteX78" fmla="*/ 2216296 w 9143995"/>
              <a:gd name="connsiteY78" fmla="*/ 156528 h 4165599"/>
              <a:gd name="connsiteX79" fmla="*/ 2216296 w 9143995"/>
              <a:gd name="connsiteY79" fmla="*/ 304801 h 4165599"/>
              <a:gd name="connsiteX80" fmla="*/ 2415747 w 9143995"/>
              <a:gd name="connsiteY80" fmla="*/ 304801 h 4165599"/>
              <a:gd name="connsiteX81" fmla="*/ 2415747 w 9143995"/>
              <a:gd name="connsiteY81" fmla="*/ 533401 h 4165599"/>
              <a:gd name="connsiteX82" fmla="*/ 2619875 w 9143995"/>
              <a:gd name="connsiteY82" fmla="*/ 533401 h 4165599"/>
              <a:gd name="connsiteX83" fmla="*/ 2619875 w 9143995"/>
              <a:gd name="connsiteY83" fmla="*/ 2254453 h 4165599"/>
              <a:gd name="connsiteX84" fmla="*/ 2710513 w 9143995"/>
              <a:gd name="connsiteY84" fmla="*/ 2254453 h 4165599"/>
              <a:gd name="connsiteX85" fmla="*/ 2710513 w 9143995"/>
              <a:gd name="connsiteY85" fmla="*/ 1435959 h 4165599"/>
              <a:gd name="connsiteX86" fmla="*/ 3154530 w 9143995"/>
              <a:gd name="connsiteY86" fmla="*/ 1435959 h 4165599"/>
              <a:gd name="connsiteX87" fmla="*/ 3154530 w 9143995"/>
              <a:gd name="connsiteY87" fmla="*/ 2568341 h 4165599"/>
              <a:gd name="connsiteX88" fmla="*/ 3209419 w 9143995"/>
              <a:gd name="connsiteY88" fmla="*/ 2568341 h 4165599"/>
              <a:gd name="connsiteX89" fmla="*/ 3209419 w 9143995"/>
              <a:gd name="connsiteY89" fmla="*/ 1197563 h 4165599"/>
              <a:gd name="connsiteX90" fmla="*/ 3415033 w 9143995"/>
              <a:gd name="connsiteY90" fmla="*/ 1197563 h 4165599"/>
              <a:gd name="connsiteX91" fmla="*/ 3415033 w 9143995"/>
              <a:gd name="connsiteY91" fmla="*/ 1078363 h 4165599"/>
              <a:gd name="connsiteX92" fmla="*/ 3491447 w 9143995"/>
              <a:gd name="connsiteY92" fmla="*/ 1078363 h 4165599"/>
              <a:gd name="connsiteX93" fmla="*/ 3491447 w 9143995"/>
              <a:gd name="connsiteY93" fmla="*/ 498573 h 4165599"/>
              <a:gd name="connsiteX94" fmla="*/ 3549465 w 9143995"/>
              <a:gd name="connsiteY94" fmla="*/ 498573 h 4165599"/>
              <a:gd name="connsiteX95" fmla="*/ 3549465 w 9143995"/>
              <a:gd name="connsiteY95" fmla="*/ 1078363 h 4165599"/>
              <a:gd name="connsiteX96" fmla="*/ 3840673 w 9143995"/>
              <a:gd name="connsiteY96" fmla="*/ 1078363 h 4165599"/>
              <a:gd name="connsiteX97" fmla="*/ 3840673 w 9143995"/>
              <a:gd name="connsiteY97" fmla="*/ 1197563 h 4165599"/>
              <a:gd name="connsiteX98" fmla="*/ 3984209 w 9143995"/>
              <a:gd name="connsiteY98" fmla="*/ 1197563 h 4165599"/>
              <a:gd name="connsiteX99" fmla="*/ 3984209 w 9143995"/>
              <a:gd name="connsiteY99" fmla="*/ 1936590 h 4165599"/>
              <a:gd name="connsiteX100" fmla="*/ 4030152 w 9143995"/>
              <a:gd name="connsiteY100" fmla="*/ 1936590 h 4165599"/>
              <a:gd name="connsiteX101" fmla="*/ 4030152 w 9143995"/>
              <a:gd name="connsiteY101" fmla="*/ 2 h 4165599"/>
              <a:gd name="connsiteX102" fmla="*/ 4580695 w 9143995"/>
              <a:gd name="connsiteY102" fmla="*/ 2 h 4165599"/>
              <a:gd name="connsiteX103" fmla="*/ 4580695 w 9143995"/>
              <a:gd name="connsiteY103" fmla="*/ 2568341 h 4165599"/>
              <a:gd name="connsiteX104" fmla="*/ 4634087 w 9143995"/>
              <a:gd name="connsiteY104" fmla="*/ 2568341 h 4165599"/>
              <a:gd name="connsiteX105" fmla="*/ 4634087 w 9143995"/>
              <a:gd name="connsiteY105" fmla="*/ 1722034 h 4165599"/>
              <a:gd name="connsiteX106" fmla="*/ 4763462 w 9143995"/>
              <a:gd name="connsiteY106" fmla="*/ 1722034 h 4165599"/>
              <a:gd name="connsiteX107" fmla="*/ 4763462 w 9143995"/>
              <a:gd name="connsiteY107" fmla="*/ 1120083 h 4165599"/>
              <a:gd name="connsiteX108" fmla="*/ 4937042 w 9143995"/>
              <a:gd name="connsiteY108" fmla="*/ 1120083 h 4165599"/>
              <a:gd name="connsiteX109" fmla="*/ 4937042 w 9143995"/>
              <a:gd name="connsiteY109" fmla="*/ 988965 h 4165599"/>
              <a:gd name="connsiteX110" fmla="*/ 5362683 w 9143995"/>
              <a:gd name="connsiteY110" fmla="*/ 988965 h 4165599"/>
              <a:gd name="connsiteX111" fmla="*/ 5362683 w 9143995"/>
              <a:gd name="connsiteY111" fmla="*/ 1120083 h 4165599"/>
              <a:gd name="connsiteX112" fmla="*/ 5416074 w 9143995"/>
              <a:gd name="connsiteY112" fmla="*/ 1120083 h 4165599"/>
              <a:gd name="connsiteX113" fmla="*/ 5416074 w 9143995"/>
              <a:gd name="connsiteY113" fmla="*/ 1435959 h 4165599"/>
              <a:gd name="connsiteX114" fmla="*/ 5734930 w 9143995"/>
              <a:gd name="connsiteY114" fmla="*/ 1435959 h 4165599"/>
              <a:gd name="connsiteX115" fmla="*/ 5734930 w 9143995"/>
              <a:gd name="connsiteY115" fmla="*/ 1722035 h 4165599"/>
              <a:gd name="connsiteX116" fmla="*/ 5819858 w 9143995"/>
              <a:gd name="connsiteY116" fmla="*/ 1722035 h 4165599"/>
              <a:gd name="connsiteX117" fmla="*/ 5819858 w 9143995"/>
              <a:gd name="connsiteY117" fmla="*/ 2568341 h 4165599"/>
              <a:gd name="connsiteX118" fmla="*/ 5941291 w 9143995"/>
              <a:gd name="connsiteY118" fmla="*/ 2568341 h 4165599"/>
              <a:gd name="connsiteX119" fmla="*/ 5941291 w 9143995"/>
              <a:gd name="connsiteY119" fmla="*/ 1936590 h 4165599"/>
              <a:gd name="connsiteX120" fmla="*/ 6297143 w 9143995"/>
              <a:gd name="connsiteY120" fmla="*/ 1936590 h 4165599"/>
              <a:gd name="connsiteX121" fmla="*/ 6297143 w 9143995"/>
              <a:gd name="connsiteY121" fmla="*/ 533401 h 4165599"/>
              <a:gd name="connsiteX122" fmla="*/ 6386985 w 9143995"/>
              <a:gd name="connsiteY122" fmla="*/ 533401 h 4165599"/>
              <a:gd name="connsiteX123" fmla="*/ 6386985 w 9143995"/>
              <a:gd name="connsiteY123" fmla="*/ 351417 h 4165599"/>
              <a:gd name="connsiteX124" fmla="*/ 6445003 w 9143995"/>
              <a:gd name="connsiteY124" fmla="*/ 351417 h 4165599"/>
              <a:gd name="connsiteX125" fmla="*/ 6445003 w 9143995"/>
              <a:gd name="connsiteY125" fmla="*/ 533401 h 4165599"/>
              <a:gd name="connsiteX126" fmla="*/ 6565640 w 9143995"/>
              <a:gd name="connsiteY126" fmla="*/ 533401 h 416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9143995" h="4165599">
                <a:moveTo>
                  <a:pt x="6565640" y="0"/>
                </a:moveTo>
                <a:lnTo>
                  <a:pt x="6623658" y="0"/>
                </a:lnTo>
                <a:lnTo>
                  <a:pt x="6623658" y="533401"/>
                </a:lnTo>
                <a:lnTo>
                  <a:pt x="7074418" y="533401"/>
                </a:lnTo>
                <a:lnTo>
                  <a:pt x="7074418" y="2449143"/>
                </a:lnTo>
                <a:lnTo>
                  <a:pt x="7169778" y="2449143"/>
                </a:lnTo>
                <a:lnTo>
                  <a:pt x="7169778" y="1078364"/>
                </a:lnTo>
                <a:lnTo>
                  <a:pt x="7326148" y="1078364"/>
                </a:lnTo>
                <a:lnTo>
                  <a:pt x="7326148" y="907919"/>
                </a:lnTo>
                <a:lnTo>
                  <a:pt x="7384166" y="907919"/>
                </a:lnTo>
                <a:lnTo>
                  <a:pt x="7384166" y="1078364"/>
                </a:lnTo>
                <a:lnTo>
                  <a:pt x="7427759" y="1078364"/>
                </a:lnTo>
                <a:lnTo>
                  <a:pt x="7427759" y="551007"/>
                </a:lnTo>
                <a:lnTo>
                  <a:pt x="7485777" y="551007"/>
                </a:lnTo>
                <a:lnTo>
                  <a:pt x="7485777" y="1078364"/>
                </a:lnTo>
                <a:lnTo>
                  <a:pt x="7774707" y="1078364"/>
                </a:lnTo>
                <a:lnTo>
                  <a:pt x="7774707" y="1722035"/>
                </a:lnTo>
                <a:lnTo>
                  <a:pt x="8059543" y="1722035"/>
                </a:lnTo>
                <a:lnTo>
                  <a:pt x="8059543" y="406401"/>
                </a:lnTo>
                <a:lnTo>
                  <a:pt x="8644857" y="406401"/>
                </a:lnTo>
                <a:lnTo>
                  <a:pt x="8644857" y="1940564"/>
                </a:lnTo>
                <a:lnTo>
                  <a:pt x="8857678" y="1940564"/>
                </a:lnTo>
                <a:lnTo>
                  <a:pt x="8857678" y="2568341"/>
                </a:lnTo>
                <a:lnTo>
                  <a:pt x="9143995" y="2568341"/>
                </a:lnTo>
                <a:lnTo>
                  <a:pt x="9143995" y="4165598"/>
                </a:lnTo>
                <a:lnTo>
                  <a:pt x="8272364" y="4165598"/>
                </a:lnTo>
                <a:lnTo>
                  <a:pt x="8272364" y="4165599"/>
                </a:lnTo>
                <a:lnTo>
                  <a:pt x="7497574" y="4165599"/>
                </a:lnTo>
                <a:lnTo>
                  <a:pt x="6722784" y="4165599"/>
                </a:lnTo>
                <a:lnTo>
                  <a:pt x="6722784" y="4165598"/>
                </a:lnTo>
                <a:lnTo>
                  <a:pt x="5819858" y="4165598"/>
                </a:lnTo>
                <a:lnTo>
                  <a:pt x="5819858" y="4165599"/>
                </a:lnTo>
                <a:lnTo>
                  <a:pt x="5045068" y="4165599"/>
                </a:lnTo>
                <a:lnTo>
                  <a:pt x="5045068" y="4165598"/>
                </a:lnTo>
                <a:lnTo>
                  <a:pt x="4663631" y="4165598"/>
                </a:lnTo>
                <a:lnTo>
                  <a:pt x="4514636" y="4165598"/>
                </a:lnTo>
                <a:lnTo>
                  <a:pt x="4514636" y="4165599"/>
                </a:lnTo>
                <a:lnTo>
                  <a:pt x="3984209" y="4165599"/>
                </a:lnTo>
                <a:lnTo>
                  <a:pt x="3739852" y="4165599"/>
                </a:lnTo>
                <a:lnTo>
                  <a:pt x="3209419" y="4165599"/>
                </a:lnTo>
                <a:lnTo>
                  <a:pt x="3209419" y="4165598"/>
                </a:lnTo>
                <a:lnTo>
                  <a:pt x="3137895" y="4165598"/>
                </a:lnTo>
                <a:lnTo>
                  <a:pt x="2822024" y="4165598"/>
                </a:lnTo>
                <a:lnTo>
                  <a:pt x="2822024" y="4165599"/>
                </a:lnTo>
                <a:lnTo>
                  <a:pt x="2047234" y="4165599"/>
                </a:lnTo>
                <a:lnTo>
                  <a:pt x="2047234" y="4165598"/>
                </a:lnTo>
                <a:lnTo>
                  <a:pt x="1863967" y="4165598"/>
                </a:lnTo>
                <a:lnTo>
                  <a:pt x="1863967" y="4165597"/>
                </a:lnTo>
                <a:lnTo>
                  <a:pt x="1534682" y="4165597"/>
                </a:lnTo>
                <a:lnTo>
                  <a:pt x="1534682" y="4165599"/>
                </a:lnTo>
                <a:lnTo>
                  <a:pt x="774790" y="4165599"/>
                </a:lnTo>
                <a:lnTo>
                  <a:pt x="759890" y="4165599"/>
                </a:lnTo>
                <a:lnTo>
                  <a:pt x="0" y="4165599"/>
                </a:lnTo>
                <a:lnTo>
                  <a:pt x="0" y="2449143"/>
                </a:lnTo>
                <a:lnTo>
                  <a:pt x="185498" y="2449143"/>
                </a:lnTo>
                <a:lnTo>
                  <a:pt x="185498" y="1722034"/>
                </a:lnTo>
                <a:lnTo>
                  <a:pt x="611139" y="1722034"/>
                </a:lnTo>
                <a:lnTo>
                  <a:pt x="611139" y="2449143"/>
                </a:lnTo>
                <a:lnTo>
                  <a:pt x="759890" y="2449143"/>
                </a:lnTo>
                <a:lnTo>
                  <a:pt x="759890" y="1722035"/>
                </a:lnTo>
                <a:lnTo>
                  <a:pt x="898456" y="1722035"/>
                </a:lnTo>
                <a:lnTo>
                  <a:pt x="898456" y="965126"/>
                </a:lnTo>
                <a:lnTo>
                  <a:pt x="1117029" y="965126"/>
                </a:lnTo>
                <a:lnTo>
                  <a:pt x="1117029" y="536737"/>
                </a:lnTo>
                <a:lnTo>
                  <a:pt x="1175047" y="536737"/>
                </a:lnTo>
                <a:lnTo>
                  <a:pt x="1175047" y="1126039"/>
                </a:lnTo>
                <a:lnTo>
                  <a:pt x="1309693" y="1126039"/>
                </a:lnTo>
                <a:lnTo>
                  <a:pt x="1309693" y="839967"/>
                </a:lnTo>
                <a:lnTo>
                  <a:pt x="1444038" y="839967"/>
                </a:lnTo>
                <a:lnTo>
                  <a:pt x="1444038" y="698915"/>
                </a:lnTo>
                <a:lnTo>
                  <a:pt x="1738804" y="698915"/>
                </a:lnTo>
                <a:lnTo>
                  <a:pt x="1738804" y="304801"/>
                </a:lnTo>
                <a:lnTo>
                  <a:pt x="1853797" y="304801"/>
                </a:lnTo>
                <a:lnTo>
                  <a:pt x="1853797" y="42018"/>
                </a:lnTo>
                <a:lnTo>
                  <a:pt x="1911815" y="42018"/>
                </a:lnTo>
                <a:lnTo>
                  <a:pt x="1911815" y="304801"/>
                </a:lnTo>
                <a:lnTo>
                  <a:pt x="2158278" y="304801"/>
                </a:lnTo>
                <a:lnTo>
                  <a:pt x="2158278" y="156528"/>
                </a:lnTo>
                <a:lnTo>
                  <a:pt x="2216296" y="156528"/>
                </a:lnTo>
                <a:lnTo>
                  <a:pt x="2216296" y="304801"/>
                </a:lnTo>
                <a:lnTo>
                  <a:pt x="2415747" y="304801"/>
                </a:lnTo>
                <a:lnTo>
                  <a:pt x="2415747" y="533401"/>
                </a:lnTo>
                <a:lnTo>
                  <a:pt x="2619875" y="533401"/>
                </a:lnTo>
                <a:lnTo>
                  <a:pt x="2619875" y="2254453"/>
                </a:lnTo>
                <a:lnTo>
                  <a:pt x="2710513" y="2254453"/>
                </a:lnTo>
                <a:lnTo>
                  <a:pt x="2710513" y="1435959"/>
                </a:lnTo>
                <a:lnTo>
                  <a:pt x="3154530" y="1435959"/>
                </a:lnTo>
                <a:lnTo>
                  <a:pt x="3154530" y="2568341"/>
                </a:lnTo>
                <a:lnTo>
                  <a:pt x="3209419" y="2568341"/>
                </a:lnTo>
                <a:lnTo>
                  <a:pt x="3209419" y="1197563"/>
                </a:lnTo>
                <a:lnTo>
                  <a:pt x="3415033" y="1197563"/>
                </a:lnTo>
                <a:lnTo>
                  <a:pt x="3415033" y="1078363"/>
                </a:lnTo>
                <a:lnTo>
                  <a:pt x="3491447" y="1078363"/>
                </a:lnTo>
                <a:lnTo>
                  <a:pt x="3491447" y="498573"/>
                </a:lnTo>
                <a:lnTo>
                  <a:pt x="3549465" y="498573"/>
                </a:lnTo>
                <a:lnTo>
                  <a:pt x="3549465" y="1078363"/>
                </a:lnTo>
                <a:lnTo>
                  <a:pt x="3840673" y="1078363"/>
                </a:lnTo>
                <a:lnTo>
                  <a:pt x="3840673" y="1197563"/>
                </a:lnTo>
                <a:lnTo>
                  <a:pt x="3984209" y="1197563"/>
                </a:lnTo>
                <a:lnTo>
                  <a:pt x="3984209" y="1936590"/>
                </a:lnTo>
                <a:lnTo>
                  <a:pt x="4030152" y="1936590"/>
                </a:lnTo>
                <a:lnTo>
                  <a:pt x="4030152" y="2"/>
                </a:lnTo>
                <a:lnTo>
                  <a:pt x="4580695" y="2"/>
                </a:lnTo>
                <a:lnTo>
                  <a:pt x="4580695" y="2568341"/>
                </a:lnTo>
                <a:lnTo>
                  <a:pt x="4634087" y="2568341"/>
                </a:lnTo>
                <a:lnTo>
                  <a:pt x="4634087" y="1722034"/>
                </a:lnTo>
                <a:lnTo>
                  <a:pt x="4763462" y="1722034"/>
                </a:lnTo>
                <a:lnTo>
                  <a:pt x="4763462" y="1120083"/>
                </a:lnTo>
                <a:lnTo>
                  <a:pt x="4937042" y="1120083"/>
                </a:lnTo>
                <a:lnTo>
                  <a:pt x="4937042" y="988965"/>
                </a:lnTo>
                <a:lnTo>
                  <a:pt x="5362683" y="988965"/>
                </a:lnTo>
                <a:lnTo>
                  <a:pt x="5362683" y="1120083"/>
                </a:lnTo>
                <a:lnTo>
                  <a:pt x="5416074" y="1120083"/>
                </a:lnTo>
                <a:lnTo>
                  <a:pt x="5416074" y="1435959"/>
                </a:lnTo>
                <a:lnTo>
                  <a:pt x="5734930" y="1435959"/>
                </a:lnTo>
                <a:lnTo>
                  <a:pt x="5734930" y="1722035"/>
                </a:lnTo>
                <a:lnTo>
                  <a:pt x="5819858" y="1722035"/>
                </a:lnTo>
                <a:lnTo>
                  <a:pt x="5819858" y="2568341"/>
                </a:lnTo>
                <a:lnTo>
                  <a:pt x="5941291" y="2568341"/>
                </a:lnTo>
                <a:lnTo>
                  <a:pt x="5941291" y="1936590"/>
                </a:lnTo>
                <a:lnTo>
                  <a:pt x="6297143" y="1936590"/>
                </a:lnTo>
                <a:lnTo>
                  <a:pt x="6297143" y="533401"/>
                </a:lnTo>
                <a:lnTo>
                  <a:pt x="6386985" y="533401"/>
                </a:lnTo>
                <a:lnTo>
                  <a:pt x="6386985" y="351417"/>
                </a:lnTo>
                <a:lnTo>
                  <a:pt x="6445003" y="351417"/>
                </a:lnTo>
                <a:lnTo>
                  <a:pt x="6445003" y="533401"/>
                </a:lnTo>
                <a:lnTo>
                  <a:pt x="6565640" y="533401"/>
                </a:lnTo>
                <a:close/>
              </a:path>
            </a:pathLst>
          </a:custGeom>
          <a:solidFill>
            <a:srgbClr val="6D6E7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22" dirty="0"/>
          </a:p>
        </p:txBody>
      </p:sp>
      <p:grpSp>
        <p:nvGrpSpPr>
          <p:cNvPr id="32" name="Group 31" descr="The word &quot;Apply.&quot;">
            <a:extLst>
              <a:ext uri="{FF2B5EF4-FFF2-40B4-BE49-F238E27FC236}">
                <a16:creationId xmlns:a16="http://schemas.microsoft.com/office/drawing/2014/main" id="{E629FA27-CCA7-4ECF-A5A7-D2A854E7EF31}"/>
              </a:ext>
            </a:extLst>
          </p:cNvPr>
          <p:cNvGrpSpPr/>
          <p:nvPr/>
        </p:nvGrpSpPr>
        <p:grpSpPr>
          <a:xfrm flipH="1">
            <a:off x="669151" y="1969066"/>
            <a:ext cx="727210" cy="1954988"/>
            <a:chOff x="653172" y="1178734"/>
            <a:chExt cx="1009774" cy="271461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512A9FC-DF0A-4188-8BCE-5C65F4019CD0}"/>
                </a:ext>
              </a:extLst>
            </p:cNvPr>
            <p:cNvGrpSpPr/>
            <p:nvPr/>
          </p:nvGrpSpPr>
          <p:grpSpPr>
            <a:xfrm>
              <a:off x="653172" y="1178734"/>
              <a:ext cx="1009774" cy="1009774"/>
              <a:chOff x="2312036" y="1212859"/>
              <a:chExt cx="1009774" cy="1009774"/>
            </a:xfrm>
          </p:grpSpPr>
          <p:sp>
            <p:nvSpPr>
              <p:cNvPr id="35" name="Teardrop 34">
                <a:extLst>
                  <a:ext uri="{FF2B5EF4-FFF2-40B4-BE49-F238E27FC236}">
                    <a16:creationId xmlns:a16="http://schemas.microsoft.com/office/drawing/2014/main" id="{0BA52523-18A2-472B-A58E-657B1DA340C6}"/>
                  </a:ext>
                </a:extLst>
              </p:cNvPr>
              <p:cNvSpPr/>
              <p:nvPr/>
            </p:nvSpPr>
            <p:spPr>
              <a:xfrm rot="8100000">
                <a:off x="2312036" y="1212859"/>
                <a:ext cx="1009774" cy="1009774"/>
              </a:xfrm>
              <a:prstGeom prst="teardrop">
                <a:avLst>
                  <a:gd name="adj" fmla="val 120237"/>
                </a:avLst>
              </a:prstGeom>
              <a:solidFill>
                <a:schemeClr val="accent5">
                  <a:lumMod val="75000"/>
                  <a:alpha val="87000"/>
                </a:schemeClr>
              </a:solidFill>
              <a:ln>
                <a:gradFill flip="none" rotWithShape="1">
                  <a:gsLst>
                    <a:gs pos="0">
                      <a:schemeClr val="accent5">
                        <a:lumMod val="0"/>
                        <a:lumOff val="100000"/>
                      </a:schemeClr>
                    </a:gs>
                    <a:gs pos="35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chemeClr val="accent5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C47099-377C-45AF-9988-58217DC1C651}"/>
                  </a:ext>
                </a:extLst>
              </p:cNvPr>
              <p:cNvSpPr txBox="1"/>
              <p:nvPr/>
            </p:nvSpPr>
            <p:spPr>
              <a:xfrm>
                <a:off x="2371647" y="1513023"/>
                <a:ext cx="905628" cy="46166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Apply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28A860F-27E6-4E30-8BF7-3C675327DB26}"/>
                </a:ext>
              </a:extLst>
            </p:cNvPr>
            <p:cNvSpPr/>
            <p:nvPr/>
          </p:nvSpPr>
          <p:spPr>
            <a:xfrm>
              <a:off x="915472" y="2515534"/>
              <a:ext cx="521442" cy="1377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4FB9B05-492E-4571-BA78-017AD9A44805}"/>
              </a:ext>
            </a:extLst>
          </p:cNvPr>
          <p:cNvSpPr txBox="1"/>
          <p:nvPr/>
        </p:nvSpPr>
        <p:spPr>
          <a:xfrm>
            <a:off x="1429454" y="1863146"/>
            <a:ext cx="1189990" cy="1131962"/>
          </a:xfrm>
          <a:prstGeom prst="rect">
            <a:avLst/>
          </a:prstGeom>
          <a:solidFill>
            <a:srgbClr val="F9A61A"/>
          </a:solidFill>
        </p:spPr>
        <p:txBody>
          <a:bodyPr wrap="square" rtlCol="0">
            <a:normAutofit fontScale="85000" lnSpcReduction="20000"/>
          </a:bodyPr>
          <a:lstStyle/>
          <a:p>
            <a:pPr algn="ctr"/>
            <a:r>
              <a:rPr lang="en-US" sz="1400" dirty="0"/>
              <a:t>You must pick up the application from the city office between 8am and 5pm Monday - Friday</a:t>
            </a:r>
          </a:p>
          <a:p>
            <a:pPr algn="ctr"/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7" name="Group 36" descr="The word, &quot;Required.&quot;">
            <a:extLst>
              <a:ext uri="{FF2B5EF4-FFF2-40B4-BE49-F238E27FC236}">
                <a16:creationId xmlns:a16="http://schemas.microsoft.com/office/drawing/2014/main" id="{2244EFE6-07EB-462D-8369-18A00863E95F}"/>
              </a:ext>
            </a:extLst>
          </p:cNvPr>
          <p:cNvGrpSpPr/>
          <p:nvPr/>
        </p:nvGrpSpPr>
        <p:grpSpPr>
          <a:xfrm flipH="1">
            <a:off x="1947797" y="2301955"/>
            <a:ext cx="771387" cy="1969158"/>
            <a:chOff x="2648688" y="1382285"/>
            <a:chExt cx="1071118" cy="273429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CDF71FD-D4E7-4EB5-A42E-AE9574AFC638}"/>
                </a:ext>
              </a:extLst>
            </p:cNvPr>
            <p:cNvGrpSpPr/>
            <p:nvPr/>
          </p:nvGrpSpPr>
          <p:grpSpPr>
            <a:xfrm>
              <a:off x="2648688" y="3106805"/>
              <a:ext cx="1071118" cy="1009774"/>
              <a:chOff x="2648688" y="3026421"/>
              <a:chExt cx="1071118" cy="1009774"/>
            </a:xfrm>
          </p:grpSpPr>
          <p:sp>
            <p:nvSpPr>
              <p:cNvPr id="40" name="Teardrop 39">
                <a:extLst>
                  <a:ext uri="{FF2B5EF4-FFF2-40B4-BE49-F238E27FC236}">
                    <a16:creationId xmlns:a16="http://schemas.microsoft.com/office/drawing/2014/main" id="{25480DE2-E4A5-4F50-8546-0AE4A2C90DD8}"/>
                  </a:ext>
                </a:extLst>
              </p:cNvPr>
              <p:cNvSpPr/>
              <p:nvPr/>
            </p:nvSpPr>
            <p:spPr>
              <a:xfrm rot="18900000">
                <a:off x="2666588" y="3026421"/>
                <a:ext cx="1009774" cy="1009774"/>
              </a:xfrm>
              <a:prstGeom prst="teardrop">
                <a:avLst>
                  <a:gd name="adj" fmla="val 120237"/>
                </a:avLst>
              </a:prstGeom>
              <a:solidFill>
                <a:schemeClr val="accent5">
                  <a:lumMod val="75000"/>
                  <a:alpha val="87000"/>
                </a:schemeClr>
              </a:solidFill>
              <a:ln>
                <a:gradFill flip="none" rotWithShape="1">
                  <a:gsLst>
                    <a:gs pos="0">
                      <a:schemeClr val="accent5">
                        <a:lumMod val="0"/>
                        <a:lumOff val="100000"/>
                      </a:schemeClr>
                    </a:gs>
                    <a:gs pos="35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chemeClr val="accent5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03B1C19-0EDD-4E29-81C2-D69CE5E80246}"/>
                  </a:ext>
                </a:extLst>
              </p:cNvPr>
              <p:cNvSpPr txBox="1"/>
              <p:nvPr/>
            </p:nvSpPr>
            <p:spPr>
              <a:xfrm>
                <a:off x="2648688" y="3266425"/>
                <a:ext cx="1071118" cy="46166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Required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DEB0420-6756-43DB-891F-E9FE17F931E6}"/>
                </a:ext>
              </a:extLst>
            </p:cNvPr>
            <p:cNvSpPr/>
            <p:nvPr/>
          </p:nvSpPr>
          <p:spPr>
            <a:xfrm>
              <a:off x="2904725" y="1382285"/>
              <a:ext cx="521442" cy="1377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4260016-101A-480C-8468-64DE07D476F6}"/>
              </a:ext>
            </a:extLst>
          </p:cNvPr>
          <p:cNvSpPr txBox="1"/>
          <p:nvPr/>
        </p:nvSpPr>
        <p:spPr>
          <a:xfrm>
            <a:off x="2726949" y="3337144"/>
            <a:ext cx="1200843" cy="1015663"/>
          </a:xfrm>
          <a:prstGeom prst="rect">
            <a:avLst/>
          </a:prstGeom>
          <a:solidFill>
            <a:srgbClr val="F9A61A"/>
          </a:solidFill>
        </p:spPr>
        <p:txBody>
          <a:bodyPr wrap="square" rtlCol="0">
            <a:normAutofit fontScale="85000" lnSpcReduction="10000"/>
          </a:bodyPr>
          <a:lstStyle/>
          <a:p>
            <a:pPr algn="ctr"/>
            <a:r>
              <a:rPr lang="en-US" sz="1500" dirty="0"/>
              <a:t>Bring with you the required forms, I.D., proof of residency, etc. </a:t>
            </a:r>
          </a:p>
          <a:p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2" name="Group 41" descr="The word, &quot;Cost.&quot;">
            <a:extLst>
              <a:ext uri="{FF2B5EF4-FFF2-40B4-BE49-F238E27FC236}">
                <a16:creationId xmlns:a16="http://schemas.microsoft.com/office/drawing/2014/main" id="{950774C7-5A62-4928-8597-14DAA3C0CB36}"/>
              </a:ext>
            </a:extLst>
          </p:cNvPr>
          <p:cNvGrpSpPr/>
          <p:nvPr/>
        </p:nvGrpSpPr>
        <p:grpSpPr>
          <a:xfrm flipH="1">
            <a:off x="3581421" y="2001155"/>
            <a:ext cx="727210" cy="1989967"/>
            <a:chOff x="4573315" y="1162462"/>
            <a:chExt cx="1009774" cy="276318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7E7A65B-9A1B-43D9-8ECD-E2BD05FEF24A}"/>
                </a:ext>
              </a:extLst>
            </p:cNvPr>
            <p:cNvGrpSpPr/>
            <p:nvPr/>
          </p:nvGrpSpPr>
          <p:grpSpPr>
            <a:xfrm>
              <a:off x="4573315" y="1162462"/>
              <a:ext cx="1009774" cy="1009774"/>
              <a:chOff x="2312036" y="1212859"/>
              <a:chExt cx="1009774" cy="1009774"/>
            </a:xfrm>
          </p:grpSpPr>
          <p:sp>
            <p:nvSpPr>
              <p:cNvPr id="45" name="Teardrop 44">
                <a:extLst>
                  <a:ext uri="{FF2B5EF4-FFF2-40B4-BE49-F238E27FC236}">
                    <a16:creationId xmlns:a16="http://schemas.microsoft.com/office/drawing/2014/main" id="{8F6F18ED-E496-461D-B108-EB00A2529A03}"/>
                  </a:ext>
                </a:extLst>
              </p:cNvPr>
              <p:cNvSpPr/>
              <p:nvPr/>
            </p:nvSpPr>
            <p:spPr>
              <a:xfrm rot="8100000">
                <a:off x="2312036" y="1212859"/>
                <a:ext cx="1009774" cy="1009774"/>
              </a:xfrm>
              <a:prstGeom prst="teardrop">
                <a:avLst>
                  <a:gd name="adj" fmla="val 120237"/>
                </a:avLst>
              </a:prstGeom>
              <a:solidFill>
                <a:schemeClr val="accent5">
                  <a:lumMod val="75000"/>
                  <a:alpha val="87000"/>
                </a:schemeClr>
              </a:solidFill>
              <a:ln>
                <a:gradFill flip="none" rotWithShape="1">
                  <a:gsLst>
                    <a:gs pos="0">
                      <a:schemeClr val="accent5">
                        <a:lumMod val="0"/>
                        <a:lumOff val="100000"/>
                      </a:schemeClr>
                    </a:gs>
                    <a:gs pos="35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chemeClr val="accent5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8E51E0F-7B18-4413-933F-CE1CDF95B58A}"/>
                  </a:ext>
                </a:extLst>
              </p:cNvPr>
              <p:cNvSpPr txBox="1"/>
              <p:nvPr/>
            </p:nvSpPr>
            <p:spPr>
              <a:xfrm>
                <a:off x="2371647" y="1513023"/>
                <a:ext cx="905628" cy="46166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Cost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D1A883-C59C-4729-AC8D-E2A78D6A887A}"/>
                </a:ext>
              </a:extLst>
            </p:cNvPr>
            <p:cNvSpPr/>
            <p:nvPr/>
          </p:nvSpPr>
          <p:spPr>
            <a:xfrm>
              <a:off x="4845282" y="2547832"/>
              <a:ext cx="521442" cy="1377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161FE3E-8AF3-4BB2-BD05-01B27C3CDB51}"/>
              </a:ext>
            </a:extLst>
          </p:cNvPr>
          <p:cNvSpPr txBox="1"/>
          <p:nvPr/>
        </p:nvSpPr>
        <p:spPr>
          <a:xfrm>
            <a:off x="4366017" y="2115743"/>
            <a:ext cx="1388048" cy="889645"/>
          </a:xfrm>
          <a:prstGeom prst="rect">
            <a:avLst/>
          </a:prstGeom>
          <a:solidFill>
            <a:srgbClr val="F9A61A"/>
          </a:solidFill>
        </p:spPr>
        <p:txBody>
          <a:bodyPr wrap="square" rtlCol="0">
            <a:normAutofit fontScale="85000" lnSpcReduction="20000"/>
          </a:bodyPr>
          <a:lstStyle/>
          <a:p>
            <a:pPr algn="ctr"/>
            <a:r>
              <a:rPr lang="en-US" sz="1400" dirty="0"/>
              <a:t>The Application fee is $X.00</a:t>
            </a:r>
          </a:p>
          <a:p>
            <a:pPr algn="ctr"/>
            <a:r>
              <a:rPr lang="en-US" sz="1400" dirty="0"/>
              <a:t>It might be more if you have a special circumstance</a:t>
            </a: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9DE55A-006C-4EBD-9ACF-78E73AF66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2946561"/>
            <a:ext cx="9145604" cy="389552"/>
            <a:chOff x="-10512686" y="4144703"/>
            <a:chExt cx="9145604" cy="389552"/>
          </a:xfrm>
        </p:grpSpPr>
        <p:sp>
          <p:nvSpPr>
            <p:cNvPr id="17" name="Freeform 173">
              <a:extLst>
                <a:ext uri="{FF2B5EF4-FFF2-40B4-BE49-F238E27FC236}">
                  <a16:creationId xmlns:a16="http://schemas.microsoft.com/office/drawing/2014/main" id="{0468B4B6-74AC-4644-A4D4-C966FC5EE7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6134660" y="-233323"/>
              <a:ext cx="389552" cy="9145603"/>
            </a:xfrm>
            <a:custGeom>
              <a:avLst/>
              <a:gdLst>
                <a:gd name="T0" fmla="*/ 1218 w 1219"/>
                <a:gd name="T1" fmla="*/ 25186 h 25187"/>
                <a:gd name="T2" fmla="*/ 0 w 1219"/>
                <a:gd name="T3" fmla="*/ 25186 h 25187"/>
                <a:gd name="T4" fmla="*/ 0 w 1219"/>
                <a:gd name="T5" fmla="*/ 0 h 25187"/>
                <a:gd name="T6" fmla="*/ 1218 w 1219"/>
                <a:gd name="T7" fmla="*/ 0 h 25187"/>
                <a:gd name="T8" fmla="*/ 1218 w 1219"/>
                <a:gd name="T9" fmla="*/ 25186 h 25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25187">
                  <a:moveTo>
                    <a:pt x="1218" y="25186"/>
                  </a:moveTo>
                  <a:lnTo>
                    <a:pt x="0" y="25186"/>
                  </a:lnTo>
                  <a:lnTo>
                    <a:pt x="0" y="0"/>
                  </a:lnTo>
                  <a:lnTo>
                    <a:pt x="1218" y="0"/>
                  </a:lnTo>
                  <a:lnTo>
                    <a:pt x="1218" y="25186"/>
                  </a:lnTo>
                </a:path>
              </a:pathLst>
            </a:custGeom>
            <a:solidFill>
              <a:srgbClr val="797A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2"/>
            </a:p>
          </p:txBody>
        </p:sp>
        <p:sp>
          <p:nvSpPr>
            <p:cNvPr id="18" name="Freeform 174">
              <a:extLst>
                <a:ext uri="{FF2B5EF4-FFF2-40B4-BE49-F238E27FC236}">
                  <a16:creationId xmlns:a16="http://schemas.microsoft.com/office/drawing/2014/main" id="{A0DC9F5F-A3A5-4AA5-950E-56CDBE1ED2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6085080" y="-233323"/>
              <a:ext cx="290394" cy="9145603"/>
            </a:xfrm>
            <a:custGeom>
              <a:avLst/>
              <a:gdLst>
                <a:gd name="T0" fmla="*/ 906 w 907"/>
                <a:gd name="T1" fmla="*/ 25186 h 25187"/>
                <a:gd name="T2" fmla="*/ 0 w 907"/>
                <a:gd name="T3" fmla="*/ 25186 h 25187"/>
                <a:gd name="T4" fmla="*/ 0 w 907"/>
                <a:gd name="T5" fmla="*/ 0 h 25187"/>
                <a:gd name="T6" fmla="*/ 906 w 907"/>
                <a:gd name="T7" fmla="*/ 0 h 25187"/>
                <a:gd name="T8" fmla="*/ 906 w 907"/>
                <a:gd name="T9" fmla="*/ 25186 h 25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" h="25187">
                  <a:moveTo>
                    <a:pt x="906" y="25186"/>
                  </a:moveTo>
                  <a:lnTo>
                    <a:pt x="0" y="25186"/>
                  </a:lnTo>
                  <a:lnTo>
                    <a:pt x="0" y="0"/>
                  </a:lnTo>
                  <a:lnTo>
                    <a:pt x="906" y="0"/>
                  </a:lnTo>
                  <a:lnTo>
                    <a:pt x="906" y="251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2" baseline="-25000" dirty="0"/>
            </a:p>
          </p:txBody>
        </p:sp>
        <p:sp>
          <p:nvSpPr>
            <p:cNvPr id="19" name="Freeform 175">
              <a:extLst>
                <a:ext uri="{FF2B5EF4-FFF2-40B4-BE49-F238E27FC236}">
                  <a16:creationId xmlns:a16="http://schemas.microsoft.com/office/drawing/2014/main" id="{F089EC25-47FE-4853-8FCA-D77E02A367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5974590" y="-233323"/>
              <a:ext cx="69411" cy="9145603"/>
            </a:xfrm>
            <a:custGeom>
              <a:avLst/>
              <a:gdLst>
                <a:gd name="T0" fmla="*/ 0 w 219"/>
                <a:gd name="T1" fmla="*/ 25030 h 25187"/>
                <a:gd name="T2" fmla="*/ 218 w 219"/>
                <a:gd name="T3" fmla="*/ 24530 h 25187"/>
                <a:gd name="T4" fmla="*/ 218 w 219"/>
                <a:gd name="T5" fmla="*/ 24030 h 25187"/>
                <a:gd name="T6" fmla="*/ 0 w 219"/>
                <a:gd name="T7" fmla="*/ 23530 h 25187"/>
                <a:gd name="T8" fmla="*/ 218 w 219"/>
                <a:gd name="T9" fmla="*/ 23530 h 25187"/>
                <a:gd name="T10" fmla="*/ 0 w 219"/>
                <a:gd name="T11" fmla="*/ 22030 h 25187"/>
                <a:gd name="T12" fmla="*/ 218 w 219"/>
                <a:gd name="T13" fmla="*/ 21530 h 25187"/>
                <a:gd name="T14" fmla="*/ 218 w 219"/>
                <a:gd name="T15" fmla="*/ 21030 h 25187"/>
                <a:gd name="T16" fmla="*/ 0 w 219"/>
                <a:gd name="T17" fmla="*/ 20530 h 25187"/>
                <a:gd name="T18" fmla="*/ 218 w 219"/>
                <a:gd name="T19" fmla="*/ 20530 h 25187"/>
                <a:gd name="T20" fmla="*/ 0 w 219"/>
                <a:gd name="T21" fmla="*/ 19030 h 25187"/>
                <a:gd name="T22" fmla="*/ 218 w 219"/>
                <a:gd name="T23" fmla="*/ 18530 h 25187"/>
                <a:gd name="T24" fmla="*/ 218 w 219"/>
                <a:gd name="T25" fmla="*/ 18030 h 25187"/>
                <a:gd name="T26" fmla="*/ 0 w 219"/>
                <a:gd name="T27" fmla="*/ 17530 h 25187"/>
                <a:gd name="T28" fmla="*/ 218 w 219"/>
                <a:gd name="T29" fmla="*/ 17530 h 25187"/>
                <a:gd name="T30" fmla="*/ 0 w 219"/>
                <a:gd name="T31" fmla="*/ 16030 h 25187"/>
                <a:gd name="T32" fmla="*/ 218 w 219"/>
                <a:gd name="T33" fmla="*/ 15530 h 25187"/>
                <a:gd name="T34" fmla="*/ 218 w 219"/>
                <a:gd name="T35" fmla="*/ 15030 h 25187"/>
                <a:gd name="T36" fmla="*/ 0 w 219"/>
                <a:gd name="T37" fmla="*/ 14530 h 25187"/>
                <a:gd name="T38" fmla="*/ 218 w 219"/>
                <a:gd name="T39" fmla="*/ 14530 h 25187"/>
                <a:gd name="T40" fmla="*/ 0 w 219"/>
                <a:gd name="T41" fmla="*/ 13030 h 25187"/>
                <a:gd name="T42" fmla="*/ 218 w 219"/>
                <a:gd name="T43" fmla="*/ 12531 h 25187"/>
                <a:gd name="T44" fmla="*/ 218 w 219"/>
                <a:gd name="T45" fmla="*/ 12031 h 25187"/>
                <a:gd name="T46" fmla="*/ 0 w 219"/>
                <a:gd name="T47" fmla="*/ 11531 h 25187"/>
                <a:gd name="T48" fmla="*/ 218 w 219"/>
                <a:gd name="T49" fmla="*/ 11531 h 25187"/>
                <a:gd name="T50" fmla="*/ 0 w 219"/>
                <a:gd name="T51" fmla="*/ 10000 h 25187"/>
                <a:gd name="T52" fmla="*/ 218 w 219"/>
                <a:gd name="T53" fmla="*/ 9500 h 25187"/>
                <a:gd name="T54" fmla="*/ 218 w 219"/>
                <a:gd name="T55" fmla="*/ 9000 h 25187"/>
                <a:gd name="T56" fmla="*/ 0 w 219"/>
                <a:gd name="T57" fmla="*/ 8500 h 25187"/>
                <a:gd name="T58" fmla="*/ 218 w 219"/>
                <a:gd name="T59" fmla="*/ 8500 h 25187"/>
                <a:gd name="T60" fmla="*/ 0 w 219"/>
                <a:gd name="T61" fmla="*/ 7000 h 25187"/>
                <a:gd name="T62" fmla="*/ 218 w 219"/>
                <a:gd name="T63" fmla="*/ 6500 h 25187"/>
                <a:gd name="T64" fmla="*/ 218 w 219"/>
                <a:gd name="T65" fmla="*/ 6000 h 25187"/>
                <a:gd name="T66" fmla="*/ 0 w 219"/>
                <a:gd name="T67" fmla="*/ 5500 h 25187"/>
                <a:gd name="T68" fmla="*/ 218 w 219"/>
                <a:gd name="T69" fmla="*/ 5500 h 25187"/>
                <a:gd name="T70" fmla="*/ 0 w 219"/>
                <a:gd name="T71" fmla="*/ 4000 h 25187"/>
                <a:gd name="T72" fmla="*/ 218 w 219"/>
                <a:gd name="T73" fmla="*/ 3500 h 25187"/>
                <a:gd name="T74" fmla="*/ 218 w 219"/>
                <a:gd name="T75" fmla="*/ 3000 h 25187"/>
                <a:gd name="T76" fmla="*/ 0 w 219"/>
                <a:gd name="T77" fmla="*/ 2500 h 25187"/>
                <a:gd name="T78" fmla="*/ 218 w 219"/>
                <a:gd name="T79" fmla="*/ 2500 h 25187"/>
                <a:gd name="T80" fmla="*/ 0 w 219"/>
                <a:gd name="T81" fmla="*/ 1000 h 25187"/>
                <a:gd name="T82" fmla="*/ 218 w 219"/>
                <a:gd name="T83" fmla="*/ 500 h 25187"/>
                <a:gd name="T84" fmla="*/ 218 w 219"/>
                <a:gd name="T85" fmla="*/ 0 h 25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9" h="25187">
                  <a:moveTo>
                    <a:pt x="218" y="25186"/>
                  </a:moveTo>
                  <a:lnTo>
                    <a:pt x="0" y="25186"/>
                  </a:lnTo>
                  <a:lnTo>
                    <a:pt x="0" y="25030"/>
                  </a:lnTo>
                  <a:lnTo>
                    <a:pt x="218" y="25030"/>
                  </a:lnTo>
                  <a:lnTo>
                    <a:pt x="218" y="25186"/>
                  </a:lnTo>
                  <a:close/>
                  <a:moveTo>
                    <a:pt x="218" y="24530"/>
                  </a:moveTo>
                  <a:lnTo>
                    <a:pt x="0" y="24530"/>
                  </a:lnTo>
                  <a:lnTo>
                    <a:pt x="0" y="24030"/>
                  </a:lnTo>
                  <a:lnTo>
                    <a:pt x="218" y="24030"/>
                  </a:lnTo>
                  <a:lnTo>
                    <a:pt x="218" y="24530"/>
                  </a:lnTo>
                  <a:close/>
                  <a:moveTo>
                    <a:pt x="218" y="23530"/>
                  </a:moveTo>
                  <a:lnTo>
                    <a:pt x="0" y="23530"/>
                  </a:lnTo>
                  <a:lnTo>
                    <a:pt x="0" y="23030"/>
                  </a:lnTo>
                  <a:lnTo>
                    <a:pt x="218" y="23030"/>
                  </a:lnTo>
                  <a:lnTo>
                    <a:pt x="218" y="23530"/>
                  </a:lnTo>
                  <a:close/>
                  <a:moveTo>
                    <a:pt x="218" y="22530"/>
                  </a:moveTo>
                  <a:lnTo>
                    <a:pt x="0" y="22530"/>
                  </a:lnTo>
                  <a:lnTo>
                    <a:pt x="0" y="22030"/>
                  </a:lnTo>
                  <a:lnTo>
                    <a:pt x="218" y="22030"/>
                  </a:lnTo>
                  <a:lnTo>
                    <a:pt x="218" y="22530"/>
                  </a:lnTo>
                  <a:close/>
                  <a:moveTo>
                    <a:pt x="218" y="21530"/>
                  </a:moveTo>
                  <a:lnTo>
                    <a:pt x="0" y="21530"/>
                  </a:lnTo>
                  <a:lnTo>
                    <a:pt x="0" y="21030"/>
                  </a:lnTo>
                  <a:lnTo>
                    <a:pt x="218" y="21030"/>
                  </a:lnTo>
                  <a:lnTo>
                    <a:pt x="218" y="21530"/>
                  </a:lnTo>
                  <a:close/>
                  <a:moveTo>
                    <a:pt x="218" y="20530"/>
                  </a:moveTo>
                  <a:lnTo>
                    <a:pt x="0" y="20530"/>
                  </a:lnTo>
                  <a:lnTo>
                    <a:pt x="0" y="20030"/>
                  </a:lnTo>
                  <a:lnTo>
                    <a:pt x="218" y="20030"/>
                  </a:lnTo>
                  <a:lnTo>
                    <a:pt x="218" y="20530"/>
                  </a:lnTo>
                  <a:close/>
                  <a:moveTo>
                    <a:pt x="218" y="19530"/>
                  </a:moveTo>
                  <a:lnTo>
                    <a:pt x="0" y="19530"/>
                  </a:lnTo>
                  <a:lnTo>
                    <a:pt x="0" y="19030"/>
                  </a:lnTo>
                  <a:lnTo>
                    <a:pt x="218" y="19030"/>
                  </a:lnTo>
                  <a:lnTo>
                    <a:pt x="218" y="19530"/>
                  </a:lnTo>
                  <a:close/>
                  <a:moveTo>
                    <a:pt x="218" y="18530"/>
                  </a:moveTo>
                  <a:lnTo>
                    <a:pt x="0" y="18530"/>
                  </a:lnTo>
                  <a:lnTo>
                    <a:pt x="0" y="18030"/>
                  </a:lnTo>
                  <a:lnTo>
                    <a:pt x="218" y="18030"/>
                  </a:lnTo>
                  <a:lnTo>
                    <a:pt x="218" y="18530"/>
                  </a:lnTo>
                  <a:close/>
                  <a:moveTo>
                    <a:pt x="218" y="17530"/>
                  </a:moveTo>
                  <a:lnTo>
                    <a:pt x="0" y="17530"/>
                  </a:lnTo>
                  <a:lnTo>
                    <a:pt x="0" y="17030"/>
                  </a:lnTo>
                  <a:lnTo>
                    <a:pt x="218" y="17030"/>
                  </a:lnTo>
                  <a:lnTo>
                    <a:pt x="218" y="17530"/>
                  </a:lnTo>
                  <a:close/>
                  <a:moveTo>
                    <a:pt x="218" y="16530"/>
                  </a:moveTo>
                  <a:lnTo>
                    <a:pt x="0" y="16530"/>
                  </a:lnTo>
                  <a:lnTo>
                    <a:pt x="0" y="16030"/>
                  </a:lnTo>
                  <a:lnTo>
                    <a:pt x="218" y="16030"/>
                  </a:lnTo>
                  <a:lnTo>
                    <a:pt x="218" y="16530"/>
                  </a:lnTo>
                  <a:close/>
                  <a:moveTo>
                    <a:pt x="218" y="15530"/>
                  </a:moveTo>
                  <a:lnTo>
                    <a:pt x="0" y="15530"/>
                  </a:lnTo>
                  <a:lnTo>
                    <a:pt x="0" y="15030"/>
                  </a:lnTo>
                  <a:lnTo>
                    <a:pt x="218" y="15030"/>
                  </a:lnTo>
                  <a:lnTo>
                    <a:pt x="218" y="15530"/>
                  </a:lnTo>
                  <a:close/>
                  <a:moveTo>
                    <a:pt x="218" y="14530"/>
                  </a:moveTo>
                  <a:lnTo>
                    <a:pt x="0" y="14530"/>
                  </a:lnTo>
                  <a:lnTo>
                    <a:pt x="0" y="14030"/>
                  </a:lnTo>
                  <a:lnTo>
                    <a:pt x="218" y="14030"/>
                  </a:lnTo>
                  <a:lnTo>
                    <a:pt x="218" y="14530"/>
                  </a:lnTo>
                  <a:close/>
                  <a:moveTo>
                    <a:pt x="218" y="13530"/>
                  </a:moveTo>
                  <a:lnTo>
                    <a:pt x="0" y="13530"/>
                  </a:lnTo>
                  <a:lnTo>
                    <a:pt x="0" y="13030"/>
                  </a:lnTo>
                  <a:lnTo>
                    <a:pt x="218" y="13030"/>
                  </a:lnTo>
                  <a:lnTo>
                    <a:pt x="218" y="13530"/>
                  </a:lnTo>
                  <a:close/>
                  <a:moveTo>
                    <a:pt x="218" y="12531"/>
                  </a:moveTo>
                  <a:lnTo>
                    <a:pt x="0" y="12531"/>
                  </a:lnTo>
                  <a:lnTo>
                    <a:pt x="0" y="12031"/>
                  </a:lnTo>
                  <a:lnTo>
                    <a:pt x="218" y="12031"/>
                  </a:lnTo>
                  <a:lnTo>
                    <a:pt x="218" y="12531"/>
                  </a:lnTo>
                  <a:close/>
                  <a:moveTo>
                    <a:pt x="218" y="11531"/>
                  </a:moveTo>
                  <a:lnTo>
                    <a:pt x="0" y="11531"/>
                  </a:lnTo>
                  <a:lnTo>
                    <a:pt x="0" y="11000"/>
                  </a:lnTo>
                  <a:lnTo>
                    <a:pt x="218" y="11000"/>
                  </a:lnTo>
                  <a:lnTo>
                    <a:pt x="218" y="11531"/>
                  </a:lnTo>
                  <a:close/>
                  <a:moveTo>
                    <a:pt x="218" y="10500"/>
                  </a:moveTo>
                  <a:lnTo>
                    <a:pt x="0" y="10500"/>
                  </a:lnTo>
                  <a:lnTo>
                    <a:pt x="0" y="10000"/>
                  </a:lnTo>
                  <a:lnTo>
                    <a:pt x="218" y="10000"/>
                  </a:lnTo>
                  <a:lnTo>
                    <a:pt x="218" y="10500"/>
                  </a:lnTo>
                  <a:close/>
                  <a:moveTo>
                    <a:pt x="218" y="9500"/>
                  </a:moveTo>
                  <a:lnTo>
                    <a:pt x="0" y="9500"/>
                  </a:lnTo>
                  <a:lnTo>
                    <a:pt x="0" y="9000"/>
                  </a:lnTo>
                  <a:lnTo>
                    <a:pt x="218" y="9000"/>
                  </a:lnTo>
                  <a:lnTo>
                    <a:pt x="218" y="9500"/>
                  </a:lnTo>
                  <a:close/>
                  <a:moveTo>
                    <a:pt x="218" y="8500"/>
                  </a:moveTo>
                  <a:lnTo>
                    <a:pt x="0" y="8500"/>
                  </a:lnTo>
                  <a:lnTo>
                    <a:pt x="0" y="8000"/>
                  </a:lnTo>
                  <a:lnTo>
                    <a:pt x="218" y="8000"/>
                  </a:lnTo>
                  <a:lnTo>
                    <a:pt x="218" y="8500"/>
                  </a:lnTo>
                  <a:close/>
                  <a:moveTo>
                    <a:pt x="218" y="7500"/>
                  </a:moveTo>
                  <a:lnTo>
                    <a:pt x="0" y="7500"/>
                  </a:lnTo>
                  <a:lnTo>
                    <a:pt x="0" y="7000"/>
                  </a:lnTo>
                  <a:lnTo>
                    <a:pt x="218" y="7000"/>
                  </a:lnTo>
                  <a:lnTo>
                    <a:pt x="218" y="7500"/>
                  </a:lnTo>
                  <a:close/>
                  <a:moveTo>
                    <a:pt x="218" y="6500"/>
                  </a:moveTo>
                  <a:lnTo>
                    <a:pt x="0" y="6500"/>
                  </a:lnTo>
                  <a:lnTo>
                    <a:pt x="0" y="6000"/>
                  </a:lnTo>
                  <a:lnTo>
                    <a:pt x="218" y="6000"/>
                  </a:lnTo>
                  <a:lnTo>
                    <a:pt x="218" y="6500"/>
                  </a:lnTo>
                  <a:close/>
                  <a:moveTo>
                    <a:pt x="218" y="5500"/>
                  </a:moveTo>
                  <a:lnTo>
                    <a:pt x="0" y="5500"/>
                  </a:lnTo>
                  <a:lnTo>
                    <a:pt x="0" y="5000"/>
                  </a:lnTo>
                  <a:lnTo>
                    <a:pt x="218" y="5000"/>
                  </a:lnTo>
                  <a:lnTo>
                    <a:pt x="218" y="5500"/>
                  </a:lnTo>
                  <a:close/>
                  <a:moveTo>
                    <a:pt x="218" y="4500"/>
                  </a:moveTo>
                  <a:lnTo>
                    <a:pt x="0" y="4500"/>
                  </a:lnTo>
                  <a:lnTo>
                    <a:pt x="0" y="4000"/>
                  </a:lnTo>
                  <a:lnTo>
                    <a:pt x="218" y="4000"/>
                  </a:lnTo>
                  <a:lnTo>
                    <a:pt x="218" y="4500"/>
                  </a:lnTo>
                  <a:close/>
                  <a:moveTo>
                    <a:pt x="218" y="3500"/>
                  </a:moveTo>
                  <a:lnTo>
                    <a:pt x="0" y="3500"/>
                  </a:lnTo>
                  <a:lnTo>
                    <a:pt x="0" y="3000"/>
                  </a:lnTo>
                  <a:lnTo>
                    <a:pt x="218" y="3000"/>
                  </a:lnTo>
                  <a:lnTo>
                    <a:pt x="218" y="3500"/>
                  </a:lnTo>
                  <a:close/>
                  <a:moveTo>
                    <a:pt x="218" y="2500"/>
                  </a:moveTo>
                  <a:lnTo>
                    <a:pt x="0" y="2500"/>
                  </a:lnTo>
                  <a:lnTo>
                    <a:pt x="0" y="2000"/>
                  </a:lnTo>
                  <a:lnTo>
                    <a:pt x="218" y="2000"/>
                  </a:lnTo>
                  <a:lnTo>
                    <a:pt x="218" y="2500"/>
                  </a:lnTo>
                  <a:close/>
                  <a:moveTo>
                    <a:pt x="218" y="1500"/>
                  </a:moveTo>
                  <a:lnTo>
                    <a:pt x="0" y="1500"/>
                  </a:lnTo>
                  <a:lnTo>
                    <a:pt x="0" y="1000"/>
                  </a:lnTo>
                  <a:lnTo>
                    <a:pt x="218" y="1000"/>
                  </a:lnTo>
                  <a:lnTo>
                    <a:pt x="218" y="1500"/>
                  </a:lnTo>
                  <a:close/>
                  <a:moveTo>
                    <a:pt x="218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500"/>
                  </a:lnTo>
                  <a:close/>
                </a:path>
              </a:pathLst>
            </a:custGeom>
            <a:solidFill>
              <a:srgbClr val="F9A6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2" dirty="0"/>
            </a:p>
          </p:txBody>
        </p:sp>
      </p:grpSp>
      <p:grpSp>
        <p:nvGrpSpPr>
          <p:cNvPr id="47" name="Group 46" descr="The word, &quot;Process.&quot;">
            <a:extLst>
              <a:ext uri="{FF2B5EF4-FFF2-40B4-BE49-F238E27FC236}">
                <a16:creationId xmlns:a16="http://schemas.microsoft.com/office/drawing/2014/main" id="{F83E5B10-4E75-4218-B1E7-607350E450AD}"/>
              </a:ext>
            </a:extLst>
          </p:cNvPr>
          <p:cNvGrpSpPr/>
          <p:nvPr/>
        </p:nvGrpSpPr>
        <p:grpSpPr>
          <a:xfrm flipH="1">
            <a:off x="5141367" y="2314733"/>
            <a:ext cx="734809" cy="1969095"/>
            <a:chOff x="6576181" y="1382285"/>
            <a:chExt cx="1020324" cy="273420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3828D94-C976-4180-836C-88C9681171A8}"/>
                </a:ext>
              </a:extLst>
            </p:cNvPr>
            <p:cNvGrpSpPr/>
            <p:nvPr/>
          </p:nvGrpSpPr>
          <p:grpSpPr>
            <a:xfrm>
              <a:off x="6576181" y="3106717"/>
              <a:ext cx="1020324" cy="1009774"/>
              <a:chOff x="6576181" y="3026333"/>
              <a:chExt cx="1020324" cy="1009774"/>
            </a:xfrm>
          </p:grpSpPr>
          <p:sp>
            <p:nvSpPr>
              <p:cNvPr id="50" name="Teardrop 49">
                <a:extLst>
                  <a:ext uri="{FF2B5EF4-FFF2-40B4-BE49-F238E27FC236}">
                    <a16:creationId xmlns:a16="http://schemas.microsoft.com/office/drawing/2014/main" id="{A33E2CB4-DD4E-4E8C-A072-72D94C684116}"/>
                  </a:ext>
                </a:extLst>
              </p:cNvPr>
              <p:cNvSpPr/>
              <p:nvPr/>
            </p:nvSpPr>
            <p:spPr>
              <a:xfrm rot="18900000">
                <a:off x="6586731" y="3026333"/>
                <a:ext cx="1009774" cy="1009774"/>
              </a:xfrm>
              <a:prstGeom prst="teardrop">
                <a:avLst>
                  <a:gd name="adj" fmla="val 120237"/>
                </a:avLst>
              </a:prstGeom>
              <a:solidFill>
                <a:schemeClr val="accent5">
                  <a:lumMod val="75000"/>
                  <a:alpha val="87000"/>
                </a:schemeClr>
              </a:solidFill>
              <a:ln>
                <a:gradFill flip="none" rotWithShape="1">
                  <a:gsLst>
                    <a:gs pos="0">
                      <a:schemeClr val="accent5">
                        <a:lumMod val="0"/>
                        <a:lumOff val="100000"/>
                      </a:schemeClr>
                    </a:gs>
                    <a:gs pos="35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chemeClr val="accent5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B61B22-BEE5-4FE7-BB50-2E2289510765}"/>
                  </a:ext>
                </a:extLst>
              </p:cNvPr>
              <p:cNvSpPr txBox="1"/>
              <p:nvPr/>
            </p:nvSpPr>
            <p:spPr>
              <a:xfrm>
                <a:off x="6576181" y="3266337"/>
                <a:ext cx="1004357" cy="46166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Process</a:t>
                </a: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26EAD1-6D0A-43E3-8891-914FF335C98E}"/>
                </a:ext>
              </a:extLst>
            </p:cNvPr>
            <p:cNvSpPr/>
            <p:nvPr/>
          </p:nvSpPr>
          <p:spPr>
            <a:xfrm>
              <a:off x="6824868" y="1382285"/>
              <a:ext cx="521442" cy="1377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6553304-C22C-47DB-96AC-0357772E4AA7}"/>
              </a:ext>
            </a:extLst>
          </p:cNvPr>
          <p:cNvSpPr txBox="1"/>
          <p:nvPr/>
        </p:nvSpPr>
        <p:spPr>
          <a:xfrm>
            <a:off x="5909473" y="3427922"/>
            <a:ext cx="1372436" cy="839251"/>
          </a:xfrm>
          <a:prstGeom prst="rect">
            <a:avLst/>
          </a:prstGeom>
          <a:solidFill>
            <a:srgbClr val="F9A61A"/>
          </a:solidFill>
        </p:spPr>
        <p:txBody>
          <a:bodyPr wrap="square" rtlCol="0">
            <a:normAutofit fontScale="85000" lnSpcReduction="20000"/>
          </a:bodyPr>
          <a:lstStyle/>
          <a:p>
            <a:pPr algn="ctr"/>
            <a:r>
              <a:rPr lang="en-US" sz="1400" dirty="0"/>
              <a:t>Your form will be processed by staff, and we will be in contact with you soon  </a:t>
            </a:r>
          </a:p>
          <a:p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2" name="Group 61" descr="The word &quot;ACTION.&quot;">
            <a:extLst>
              <a:ext uri="{FF2B5EF4-FFF2-40B4-BE49-F238E27FC236}">
                <a16:creationId xmlns:a16="http://schemas.microsoft.com/office/drawing/2014/main" id="{2DC0A2B2-08B7-4518-982B-B92129959C79}"/>
              </a:ext>
            </a:extLst>
          </p:cNvPr>
          <p:cNvGrpSpPr/>
          <p:nvPr/>
        </p:nvGrpSpPr>
        <p:grpSpPr>
          <a:xfrm flipH="1">
            <a:off x="6338956" y="1972940"/>
            <a:ext cx="727210" cy="1989967"/>
            <a:chOff x="4573315" y="1162462"/>
            <a:chExt cx="1009774" cy="276318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3F0ED99-5741-4EC9-8F6D-8E454AEF5DF5}"/>
                </a:ext>
              </a:extLst>
            </p:cNvPr>
            <p:cNvGrpSpPr/>
            <p:nvPr/>
          </p:nvGrpSpPr>
          <p:grpSpPr>
            <a:xfrm>
              <a:off x="4573315" y="1162462"/>
              <a:ext cx="1009774" cy="1009774"/>
              <a:chOff x="2312036" y="1212859"/>
              <a:chExt cx="1009774" cy="1009774"/>
            </a:xfrm>
          </p:grpSpPr>
          <p:sp>
            <p:nvSpPr>
              <p:cNvPr id="65" name="Teardrop 64">
                <a:extLst>
                  <a:ext uri="{FF2B5EF4-FFF2-40B4-BE49-F238E27FC236}">
                    <a16:creationId xmlns:a16="http://schemas.microsoft.com/office/drawing/2014/main" id="{7EF31FC9-9C57-43E6-B8FD-646AD55FB57C}"/>
                  </a:ext>
                </a:extLst>
              </p:cNvPr>
              <p:cNvSpPr/>
              <p:nvPr/>
            </p:nvSpPr>
            <p:spPr>
              <a:xfrm rot="8100000">
                <a:off x="2312036" y="1212859"/>
                <a:ext cx="1009774" cy="1009774"/>
              </a:xfrm>
              <a:prstGeom prst="teardrop">
                <a:avLst>
                  <a:gd name="adj" fmla="val 120237"/>
                </a:avLst>
              </a:prstGeom>
              <a:solidFill>
                <a:schemeClr val="accent5">
                  <a:lumMod val="75000"/>
                  <a:alpha val="87000"/>
                </a:schemeClr>
              </a:solidFill>
              <a:ln>
                <a:gradFill flip="none" rotWithShape="1">
                  <a:gsLst>
                    <a:gs pos="0">
                      <a:schemeClr val="accent5">
                        <a:lumMod val="0"/>
                        <a:lumOff val="100000"/>
                      </a:schemeClr>
                    </a:gs>
                    <a:gs pos="35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chemeClr val="accent5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CDF769-424E-4F43-8241-DB4892F78ADB}"/>
                  </a:ext>
                </a:extLst>
              </p:cNvPr>
              <p:cNvSpPr txBox="1"/>
              <p:nvPr/>
            </p:nvSpPr>
            <p:spPr>
              <a:xfrm>
                <a:off x="2324834" y="1513022"/>
                <a:ext cx="952442" cy="46166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ACTION</a:t>
                </a: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FD5F9F-8DA3-46E5-8573-64E3FC3B401A}"/>
                </a:ext>
              </a:extLst>
            </p:cNvPr>
            <p:cNvSpPr/>
            <p:nvPr/>
          </p:nvSpPr>
          <p:spPr>
            <a:xfrm>
              <a:off x="4845282" y="2547832"/>
              <a:ext cx="521442" cy="1377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9D613AF-0B6A-48B2-850E-C26484F5B75D}"/>
              </a:ext>
            </a:extLst>
          </p:cNvPr>
          <p:cNvSpPr txBox="1"/>
          <p:nvPr/>
        </p:nvSpPr>
        <p:spPr>
          <a:xfrm>
            <a:off x="7190753" y="1723595"/>
            <a:ext cx="1620609" cy="1282330"/>
          </a:xfrm>
          <a:prstGeom prst="rect">
            <a:avLst/>
          </a:prstGeom>
          <a:solidFill>
            <a:srgbClr val="F9A61A"/>
          </a:solidFill>
        </p:spPr>
        <p:txBody>
          <a:bodyPr wrap="square" rtlCol="0">
            <a:normAutofit fontScale="77500" lnSpcReduction="20000"/>
          </a:bodyPr>
          <a:lstStyle/>
          <a:p>
            <a:pPr algn="ctr"/>
            <a:r>
              <a:rPr lang="en-US" sz="1600" dirty="0"/>
              <a:t>Something will happen BUT we will return or decline the form if it is not filled out correctly, you have not provided payment or you missed a step in our process.</a:t>
            </a:r>
          </a:p>
          <a:p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E3AD21A-C778-4C88-BEC3-2CC70004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4181" y="2898212"/>
            <a:ext cx="486247" cy="486247"/>
            <a:chOff x="1775311" y="1654791"/>
            <a:chExt cx="486247" cy="48624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1B4C0F8-D18D-48DE-BB1D-58BC3FC5BE1B}"/>
                </a:ext>
              </a:extLst>
            </p:cNvPr>
            <p:cNvSpPr/>
            <p:nvPr/>
          </p:nvSpPr>
          <p:spPr>
            <a:xfrm>
              <a:off x="1843795" y="1728438"/>
              <a:ext cx="352522" cy="352522"/>
            </a:xfrm>
            <a:prstGeom prst="ellipse">
              <a:avLst/>
            </a:prstGeom>
            <a:gradFill flip="none" rotWithShape="1">
              <a:gsLst>
                <a:gs pos="8300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3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8DD396A-DAA4-499C-A67D-E8DD5E5A4D23}"/>
                </a:ext>
              </a:extLst>
            </p:cNvPr>
            <p:cNvSpPr/>
            <p:nvPr/>
          </p:nvSpPr>
          <p:spPr>
            <a:xfrm>
              <a:off x="1775311" y="1654791"/>
              <a:ext cx="486247" cy="486247"/>
            </a:xfrm>
            <a:prstGeom prst="ellips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3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A6B97-0F93-43B1-852F-02953AD6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49D6-A2AF-EB40-A7CE-F623886AC525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5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3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82EB5D-5F4A-4964-9093-6A94A999E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-1790700"/>
            <a:ext cx="6858000" cy="17907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Flipped Response – Citizen Driven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39416" y="-797"/>
            <a:ext cx="452268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Flipped Response – Citizen Driven </a:t>
            </a:r>
          </a:p>
          <a:p>
            <a:pPr algn="ctr"/>
            <a:endParaRPr lang="en-US" sz="1500" b="1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What does the citizen go through to access the service?</a:t>
            </a:r>
          </a:p>
          <a:p>
            <a:pPr algn="ctr"/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What do they feel during the process? </a:t>
            </a:r>
          </a:p>
          <a:p>
            <a:pPr algn="ctr"/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Do they accomplish what they set out to do? </a:t>
            </a:r>
          </a:p>
          <a:p>
            <a:endParaRPr lang="en-US" sz="1200" dirty="0">
              <a:solidFill>
                <a:schemeClr val="tx2">
                  <a:lumMod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106" name="Group 105" descr="A complicated web of intersecting highway roads. Shows 7 different stops along the road.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 rot="20733895">
            <a:off x="-1495478" y="627138"/>
            <a:ext cx="12043228" cy="7051675"/>
            <a:chOff x="-1470164" y="1204581"/>
            <a:chExt cx="12043228" cy="7051675"/>
          </a:xfrm>
        </p:grpSpPr>
        <p:grpSp>
          <p:nvGrpSpPr>
            <p:cNvPr id="88" name="Group 87"/>
            <p:cNvGrpSpPr/>
            <p:nvPr/>
          </p:nvGrpSpPr>
          <p:grpSpPr>
            <a:xfrm rot="8190398">
              <a:off x="-1470164" y="2483937"/>
              <a:ext cx="7051675" cy="4016375"/>
              <a:chOff x="1105188" y="432378"/>
              <a:chExt cx="7051675" cy="40163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9" name="Freeform 88"/>
              <p:cNvSpPr>
                <a:spLocks noChangeArrowheads="1"/>
              </p:cNvSpPr>
              <p:nvPr/>
            </p:nvSpPr>
            <p:spPr bwMode="auto">
              <a:xfrm>
                <a:off x="1105188" y="432378"/>
                <a:ext cx="7051675" cy="4016375"/>
              </a:xfrm>
              <a:custGeom>
                <a:avLst/>
                <a:gdLst>
                  <a:gd name="T0" fmla="*/ 10640 w 19589"/>
                  <a:gd name="T1" fmla="*/ 11157 h 11158"/>
                  <a:gd name="T2" fmla="*/ 10640 w 19589"/>
                  <a:gd name="T3" fmla="*/ 11157 h 11158"/>
                  <a:gd name="T4" fmla="*/ 4966 w 19589"/>
                  <a:gd name="T5" fmla="*/ 11157 h 11158"/>
                  <a:gd name="T6" fmla="*/ 2265 w 19589"/>
                  <a:gd name="T7" fmla="*/ 8457 h 11158"/>
                  <a:gd name="T8" fmla="*/ 4857 w 19589"/>
                  <a:gd name="T9" fmla="*/ 5756 h 11158"/>
                  <a:gd name="T10" fmla="*/ 6630 w 19589"/>
                  <a:gd name="T11" fmla="*/ 4093 h 11158"/>
                  <a:gd name="T12" fmla="*/ 4966 w 19589"/>
                  <a:gd name="T13" fmla="*/ 2456 h 11158"/>
                  <a:gd name="T14" fmla="*/ 0 w 19589"/>
                  <a:gd name="T15" fmla="*/ 2456 h 11158"/>
                  <a:gd name="T16" fmla="*/ 0 w 19589"/>
                  <a:gd name="T17" fmla="*/ 1392 h 11158"/>
                  <a:gd name="T18" fmla="*/ 4966 w 19589"/>
                  <a:gd name="T19" fmla="*/ 1392 h 11158"/>
                  <a:gd name="T20" fmla="*/ 7666 w 19589"/>
                  <a:gd name="T21" fmla="*/ 4093 h 11158"/>
                  <a:gd name="T22" fmla="*/ 5075 w 19589"/>
                  <a:gd name="T23" fmla="*/ 6792 h 11158"/>
                  <a:gd name="T24" fmla="*/ 3328 w 19589"/>
                  <a:gd name="T25" fmla="*/ 8457 h 11158"/>
                  <a:gd name="T26" fmla="*/ 4966 w 19589"/>
                  <a:gd name="T27" fmla="*/ 10094 h 11158"/>
                  <a:gd name="T28" fmla="*/ 10640 w 19589"/>
                  <a:gd name="T29" fmla="*/ 10094 h 11158"/>
                  <a:gd name="T30" fmla="*/ 12276 w 19589"/>
                  <a:gd name="T31" fmla="*/ 8457 h 11158"/>
                  <a:gd name="T32" fmla="*/ 12276 w 19589"/>
                  <a:gd name="T33" fmla="*/ 5402 h 11158"/>
                  <a:gd name="T34" fmla="*/ 10640 w 19589"/>
                  <a:gd name="T35" fmla="*/ 5402 h 11158"/>
                  <a:gd name="T36" fmla="*/ 7912 w 19589"/>
                  <a:gd name="T37" fmla="*/ 2701 h 11158"/>
                  <a:gd name="T38" fmla="*/ 10640 w 19589"/>
                  <a:gd name="T39" fmla="*/ 0 h 11158"/>
                  <a:gd name="T40" fmla="*/ 13340 w 19589"/>
                  <a:gd name="T41" fmla="*/ 2701 h 11158"/>
                  <a:gd name="T42" fmla="*/ 13340 w 19589"/>
                  <a:gd name="T43" fmla="*/ 4338 h 11158"/>
                  <a:gd name="T44" fmla="*/ 16887 w 19589"/>
                  <a:gd name="T45" fmla="*/ 4338 h 11158"/>
                  <a:gd name="T46" fmla="*/ 18551 w 19589"/>
                  <a:gd name="T47" fmla="*/ 2701 h 11158"/>
                  <a:gd name="T48" fmla="*/ 19588 w 19589"/>
                  <a:gd name="T49" fmla="*/ 2701 h 11158"/>
                  <a:gd name="T50" fmla="*/ 16887 w 19589"/>
                  <a:gd name="T51" fmla="*/ 5402 h 11158"/>
                  <a:gd name="T52" fmla="*/ 13340 w 19589"/>
                  <a:gd name="T53" fmla="*/ 5402 h 11158"/>
                  <a:gd name="T54" fmla="*/ 13340 w 19589"/>
                  <a:gd name="T55" fmla="*/ 8457 h 11158"/>
                  <a:gd name="T56" fmla="*/ 10640 w 19589"/>
                  <a:gd name="T57" fmla="*/ 11157 h 11158"/>
                  <a:gd name="T58" fmla="*/ 10640 w 19589"/>
                  <a:gd name="T59" fmla="*/ 1037 h 11158"/>
                  <a:gd name="T60" fmla="*/ 10640 w 19589"/>
                  <a:gd name="T61" fmla="*/ 1037 h 11158"/>
                  <a:gd name="T62" fmla="*/ 8976 w 19589"/>
                  <a:gd name="T63" fmla="*/ 2701 h 11158"/>
                  <a:gd name="T64" fmla="*/ 10640 w 19589"/>
                  <a:gd name="T65" fmla="*/ 4338 h 11158"/>
                  <a:gd name="T66" fmla="*/ 12276 w 19589"/>
                  <a:gd name="T67" fmla="*/ 4338 h 11158"/>
                  <a:gd name="T68" fmla="*/ 12276 w 19589"/>
                  <a:gd name="T69" fmla="*/ 2701 h 11158"/>
                  <a:gd name="T70" fmla="*/ 10640 w 19589"/>
                  <a:gd name="T71" fmla="*/ 1037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589" h="11158">
                    <a:moveTo>
                      <a:pt x="10640" y="11157"/>
                    </a:moveTo>
                    <a:lnTo>
                      <a:pt x="10640" y="11157"/>
                    </a:lnTo>
                    <a:cubicBezTo>
                      <a:pt x="4966" y="11157"/>
                      <a:pt x="4966" y="11157"/>
                      <a:pt x="4966" y="11157"/>
                    </a:cubicBezTo>
                    <a:cubicBezTo>
                      <a:pt x="3465" y="11157"/>
                      <a:pt x="2265" y="9930"/>
                      <a:pt x="2265" y="8457"/>
                    </a:cubicBezTo>
                    <a:cubicBezTo>
                      <a:pt x="2265" y="7638"/>
                      <a:pt x="2592" y="6192"/>
                      <a:pt x="4857" y="5756"/>
                    </a:cubicBezTo>
                    <a:cubicBezTo>
                      <a:pt x="6057" y="5511"/>
                      <a:pt x="6630" y="4966"/>
                      <a:pt x="6630" y="4093"/>
                    </a:cubicBezTo>
                    <a:cubicBezTo>
                      <a:pt x="6630" y="3192"/>
                      <a:pt x="5866" y="2456"/>
                      <a:pt x="4966" y="2456"/>
                    </a:cubicBezTo>
                    <a:cubicBezTo>
                      <a:pt x="0" y="2456"/>
                      <a:pt x="0" y="2456"/>
                      <a:pt x="0" y="2456"/>
                    </a:cubicBezTo>
                    <a:cubicBezTo>
                      <a:pt x="0" y="1392"/>
                      <a:pt x="0" y="1392"/>
                      <a:pt x="0" y="1392"/>
                    </a:cubicBezTo>
                    <a:cubicBezTo>
                      <a:pt x="4966" y="1392"/>
                      <a:pt x="4966" y="1392"/>
                      <a:pt x="4966" y="1392"/>
                    </a:cubicBezTo>
                    <a:cubicBezTo>
                      <a:pt x="6466" y="1392"/>
                      <a:pt x="7666" y="2592"/>
                      <a:pt x="7666" y="4093"/>
                    </a:cubicBezTo>
                    <a:cubicBezTo>
                      <a:pt x="7666" y="4911"/>
                      <a:pt x="7339" y="6328"/>
                      <a:pt x="5075" y="6792"/>
                    </a:cubicBezTo>
                    <a:cubicBezTo>
                      <a:pt x="3902" y="7010"/>
                      <a:pt x="3328" y="7556"/>
                      <a:pt x="3328" y="8457"/>
                    </a:cubicBezTo>
                    <a:cubicBezTo>
                      <a:pt x="3328" y="9357"/>
                      <a:pt x="4065" y="10094"/>
                      <a:pt x="4966" y="10094"/>
                    </a:cubicBezTo>
                    <a:cubicBezTo>
                      <a:pt x="10640" y="10094"/>
                      <a:pt x="10640" y="10094"/>
                      <a:pt x="10640" y="10094"/>
                    </a:cubicBezTo>
                    <a:cubicBezTo>
                      <a:pt x="11540" y="10094"/>
                      <a:pt x="12276" y="9357"/>
                      <a:pt x="12276" y="8457"/>
                    </a:cubicBezTo>
                    <a:cubicBezTo>
                      <a:pt x="12276" y="5402"/>
                      <a:pt x="12276" y="5402"/>
                      <a:pt x="12276" y="5402"/>
                    </a:cubicBezTo>
                    <a:cubicBezTo>
                      <a:pt x="10640" y="5402"/>
                      <a:pt x="10640" y="5402"/>
                      <a:pt x="10640" y="5402"/>
                    </a:cubicBezTo>
                    <a:cubicBezTo>
                      <a:pt x="9140" y="5402"/>
                      <a:pt x="7912" y="4202"/>
                      <a:pt x="7912" y="2701"/>
                    </a:cubicBezTo>
                    <a:cubicBezTo>
                      <a:pt x="7912" y="1200"/>
                      <a:pt x="9140" y="0"/>
                      <a:pt x="10640" y="0"/>
                    </a:cubicBezTo>
                    <a:cubicBezTo>
                      <a:pt x="12112" y="0"/>
                      <a:pt x="13340" y="1200"/>
                      <a:pt x="13340" y="2701"/>
                    </a:cubicBezTo>
                    <a:cubicBezTo>
                      <a:pt x="13340" y="4338"/>
                      <a:pt x="13340" y="4338"/>
                      <a:pt x="13340" y="4338"/>
                    </a:cubicBezTo>
                    <a:cubicBezTo>
                      <a:pt x="16887" y="4338"/>
                      <a:pt x="16887" y="4338"/>
                      <a:pt x="16887" y="4338"/>
                    </a:cubicBezTo>
                    <a:cubicBezTo>
                      <a:pt x="17814" y="4338"/>
                      <a:pt x="18551" y="3601"/>
                      <a:pt x="18551" y="2701"/>
                    </a:cubicBezTo>
                    <a:cubicBezTo>
                      <a:pt x="19588" y="2701"/>
                      <a:pt x="19588" y="2701"/>
                      <a:pt x="19588" y="2701"/>
                    </a:cubicBezTo>
                    <a:cubicBezTo>
                      <a:pt x="19588" y="4202"/>
                      <a:pt x="18388" y="5402"/>
                      <a:pt x="16887" y="5402"/>
                    </a:cubicBezTo>
                    <a:cubicBezTo>
                      <a:pt x="13340" y="5402"/>
                      <a:pt x="13340" y="5402"/>
                      <a:pt x="13340" y="5402"/>
                    </a:cubicBezTo>
                    <a:cubicBezTo>
                      <a:pt x="13340" y="8457"/>
                      <a:pt x="13340" y="8457"/>
                      <a:pt x="13340" y="8457"/>
                    </a:cubicBezTo>
                    <a:cubicBezTo>
                      <a:pt x="13340" y="9930"/>
                      <a:pt x="12112" y="11157"/>
                      <a:pt x="10640" y="11157"/>
                    </a:cubicBezTo>
                    <a:close/>
                    <a:moveTo>
                      <a:pt x="10640" y="1037"/>
                    </a:moveTo>
                    <a:lnTo>
                      <a:pt x="10640" y="1037"/>
                    </a:lnTo>
                    <a:cubicBezTo>
                      <a:pt x="9712" y="1037"/>
                      <a:pt x="8976" y="1801"/>
                      <a:pt x="8976" y="2701"/>
                    </a:cubicBezTo>
                    <a:cubicBezTo>
                      <a:pt x="8976" y="3601"/>
                      <a:pt x="9712" y="4338"/>
                      <a:pt x="10640" y="4338"/>
                    </a:cubicBezTo>
                    <a:cubicBezTo>
                      <a:pt x="12276" y="4338"/>
                      <a:pt x="12276" y="4338"/>
                      <a:pt x="12276" y="4338"/>
                    </a:cubicBezTo>
                    <a:cubicBezTo>
                      <a:pt x="12276" y="2701"/>
                      <a:pt x="12276" y="2701"/>
                      <a:pt x="12276" y="2701"/>
                    </a:cubicBezTo>
                    <a:cubicBezTo>
                      <a:pt x="12276" y="1801"/>
                      <a:pt x="11540" y="1037"/>
                      <a:pt x="10640" y="1037"/>
                    </a:cubicBezTo>
                    <a:close/>
                  </a:path>
                </a:pathLst>
              </a:custGeom>
              <a:solidFill>
                <a:srgbClr val="797A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2"/>
              </a:p>
            </p:txBody>
          </p:sp>
          <p:sp>
            <p:nvSpPr>
              <p:cNvPr id="90" name="Freeform 89"/>
              <p:cNvSpPr>
                <a:spLocks noChangeArrowheads="1"/>
              </p:cNvSpPr>
              <p:nvPr/>
            </p:nvSpPr>
            <p:spPr bwMode="auto">
              <a:xfrm>
                <a:off x="1105188" y="472066"/>
                <a:ext cx="7013575" cy="3929062"/>
              </a:xfrm>
              <a:custGeom>
                <a:avLst/>
                <a:gdLst>
                  <a:gd name="T0" fmla="*/ 10640 w 19480"/>
                  <a:gd name="T1" fmla="*/ 10912 h 10913"/>
                  <a:gd name="T2" fmla="*/ 10640 w 19480"/>
                  <a:gd name="T3" fmla="*/ 10912 h 10913"/>
                  <a:gd name="T4" fmla="*/ 4966 w 19480"/>
                  <a:gd name="T5" fmla="*/ 10912 h 10913"/>
                  <a:gd name="T6" fmla="*/ 2401 w 19480"/>
                  <a:gd name="T7" fmla="*/ 8348 h 10913"/>
                  <a:gd name="T8" fmla="*/ 4884 w 19480"/>
                  <a:gd name="T9" fmla="*/ 5756 h 10913"/>
                  <a:gd name="T10" fmla="*/ 6275 w 19480"/>
                  <a:gd name="T11" fmla="*/ 5129 h 10913"/>
                  <a:gd name="T12" fmla="*/ 6739 w 19480"/>
                  <a:gd name="T13" fmla="*/ 3984 h 10913"/>
                  <a:gd name="T14" fmla="*/ 4966 w 19480"/>
                  <a:gd name="T15" fmla="*/ 2210 h 10913"/>
                  <a:gd name="T16" fmla="*/ 0 w 19480"/>
                  <a:gd name="T17" fmla="*/ 2210 h 10913"/>
                  <a:gd name="T18" fmla="*/ 0 w 19480"/>
                  <a:gd name="T19" fmla="*/ 1419 h 10913"/>
                  <a:gd name="T20" fmla="*/ 4966 w 19480"/>
                  <a:gd name="T21" fmla="*/ 1419 h 10913"/>
                  <a:gd name="T22" fmla="*/ 7557 w 19480"/>
                  <a:gd name="T23" fmla="*/ 3984 h 10913"/>
                  <a:gd name="T24" fmla="*/ 5047 w 19480"/>
                  <a:gd name="T25" fmla="*/ 6547 h 10913"/>
                  <a:gd name="T26" fmla="*/ 3656 w 19480"/>
                  <a:gd name="T27" fmla="*/ 7202 h 10913"/>
                  <a:gd name="T28" fmla="*/ 3192 w 19480"/>
                  <a:gd name="T29" fmla="*/ 8348 h 10913"/>
                  <a:gd name="T30" fmla="*/ 4966 w 19480"/>
                  <a:gd name="T31" fmla="*/ 10121 h 10913"/>
                  <a:gd name="T32" fmla="*/ 10640 w 19480"/>
                  <a:gd name="T33" fmla="*/ 10121 h 10913"/>
                  <a:gd name="T34" fmla="*/ 12413 w 19480"/>
                  <a:gd name="T35" fmla="*/ 8348 h 10913"/>
                  <a:gd name="T36" fmla="*/ 12413 w 19480"/>
                  <a:gd name="T37" fmla="*/ 5156 h 10913"/>
                  <a:gd name="T38" fmla="*/ 10640 w 19480"/>
                  <a:gd name="T39" fmla="*/ 5156 h 10913"/>
                  <a:gd name="T40" fmla="*/ 8048 w 19480"/>
                  <a:gd name="T41" fmla="*/ 2592 h 10913"/>
                  <a:gd name="T42" fmla="*/ 10640 w 19480"/>
                  <a:gd name="T43" fmla="*/ 0 h 10913"/>
                  <a:gd name="T44" fmla="*/ 13204 w 19480"/>
                  <a:gd name="T45" fmla="*/ 2592 h 10913"/>
                  <a:gd name="T46" fmla="*/ 13204 w 19480"/>
                  <a:gd name="T47" fmla="*/ 4365 h 10913"/>
                  <a:gd name="T48" fmla="*/ 16887 w 19480"/>
                  <a:gd name="T49" fmla="*/ 4365 h 10913"/>
                  <a:gd name="T50" fmla="*/ 18660 w 19480"/>
                  <a:gd name="T51" fmla="*/ 2592 h 10913"/>
                  <a:gd name="T52" fmla="*/ 19479 w 19480"/>
                  <a:gd name="T53" fmla="*/ 2592 h 10913"/>
                  <a:gd name="T54" fmla="*/ 16887 w 19480"/>
                  <a:gd name="T55" fmla="*/ 5156 h 10913"/>
                  <a:gd name="T56" fmla="*/ 13204 w 19480"/>
                  <a:gd name="T57" fmla="*/ 5156 h 10913"/>
                  <a:gd name="T58" fmla="*/ 13204 w 19480"/>
                  <a:gd name="T59" fmla="*/ 8348 h 10913"/>
                  <a:gd name="T60" fmla="*/ 10640 w 19480"/>
                  <a:gd name="T61" fmla="*/ 10912 h 10913"/>
                  <a:gd name="T62" fmla="*/ 10640 w 19480"/>
                  <a:gd name="T63" fmla="*/ 819 h 10913"/>
                  <a:gd name="T64" fmla="*/ 10640 w 19480"/>
                  <a:gd name="T65" fmla="*/ 819 h 10913"/>
                  <a:gd name="T66" fmla="*/ 8839 w 19480"/>
                  <a:gd name="T67" fmla="*/ 2592 h 10913"/>
                  <a:gd name="T68" fmla="*/ 10640 w 19480"/>
                  <a:gd name="T69" fmla="*/ 4365 h 10913"/>
                  <a:gd name="T70" fmla="*/ 12413 w 19480"/>
                  <a:gd name="T71" fmla="*/ 4365 h 10913"/>
                  <a:gd name="T72" fmla="*/ 12413 w 19480"/>
                  <a:gd name="T73" fmla="*/ 2592 h 10913"/>
                  <a:gd name="T74" fmla="*/ 10640 w 19480"/>
                  <a:gd name="T75" fmla="*/ 819 h 10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480" h="10913">
                    <a:moveTo>
                      <a:pt x="10640" y="10912"/>
                    </a:moveTo>
                    <a:lnTo>
                      <a:pt x="10640" y="10912"/>
                    </a:lnTo>
                    <a:cubicBezTo>
                      <a:pt x="4966" y="10912"/>
                      <a:pt x="4966" y="10912"/>
                      <a:pt x="4966" y="10912"/>
                    </a:cubicBezTo>
                    <a:cubicBezTo>
                      <a:pt x="3546" y="10912"/>
                      <a:pt x="2401" y="9767"/>
                      <a:pt x="2401" y="8348"/>
                    </a:cubicBezTo>
                    <a:cubicBezTo>
                      <a:pt x="2401" y="7010"/>
                      <a:pt x="3274" y="6083"/>
                      <a:pt x="4884" y="5756"/>
                    </a:cubicBezTo>
                    <a:cubicBezTo>
                      <a:pt x="5511" y="5647"/>
                      <a:pt x="5975" y="5429"/>
                      <a:pt x="6275" y="5129"/>
                    </a:cubicBezTo>
                    <a:cubicBezTo>
                      <a:pt x="6603" y="4829"/>
                      <a:pt x="6739" y="4474"/>
                      <a:pt x="6739" y="3984"/>
                    </a:cubicBezTo>
                    <a:cubicBezTo>
                      <a:pt x="6739" y="3002"/>
                      <a:pt x="5948" y="2210"/>
                      <a:pt x="4966" y="2210"/>
                    </a:cubicBezTo>
                    <a:cubicBezTo>
                      <a:pt x="0" y="2210"/>
                      <a:pt x="0" y="2210"/>
                      <a:pt x="0" y="2210"/>
                    </a:cubicBezTo>
                    <a:cubicBezTo>
                      <a:pt x="0" y="1419"/>
                      <a:pt x="0" y="1419"/>
                      <a:pt x="0" y="1419"/>
                    </a:cubicBezTo>
                    <a:cubicBezTo>
                      <a:pt x="4966" y="1419"/>
                      <a:pt x="4966" y="1419"/>
                      <a:pt x="4966" y="1419"/>
                    </a:cubicBezTo>
                    <a:cubicBezTo>
                      <a:pt x="6384" y="1419"/>
                      <a:pt x="7557" y="2565"/>
                      <a:pt x="7557" y="3984"/>
                    </a:cubicBezTo>
                    <a:cubicBezTo>
                      <a:pt x="7557" y="5320"/>
                      <a:pt x="6657" y="6219"/>
                      <a:pt x="5047" y="6547"/>
                    </a:cubicBezTo>
                    <a:cubicBezTo>
                      <a:pt x="4420" y="6683"/>
                      <a:pt x="3956" y="6901"/>
                      <a:pt x="3656" y="7202"/>
                    </a:cubicBezTo>
                    <a:cubicBezTo>
                      <a:pt x="3328" y="7475"/>
                      <a:pt x="3192" y="7856"/>
                      <a:pt x="3192" y="8348"/>
                    </a:cubicBezTo>
                    <a:cubicBezTo>
                      <a:pt x="3192" y="9330"/>
                      <a:pt x="3984" y="10121"/>
                      <a:pt x="4966" y="10121"/>
                    </a:cubicBezTo>
                    <a:cubicBezTo>
                      <a:pt x="10640" y="10121"/>
                      <a:pt x="10640" y="10121"/>
                      <a:pt x="10640" y="10121"/>
                    </a:cubicBezTo>
                    <a:cubicBezTo>
                      <a:pt x="11594" y="10121"/>
                      <a:pt x="12413" y="9330"/>
                      <a:pt x="12413" y="8348"/>
                    </a:cubicBezTo>
                    <a:cubicBezTo>
                      <a:pt x="12413" y="5156"/>
                      <a:pt x="12413" y="5156"/>
                      <a:pt x="12413" y="5156"/>
                    </a:cubicBezTo>
                    <a:cubicBezTo>
                      <a:pt x="10640" y="5156"/>
                      <a:pt x="10640" y="5156"/>
                      <a:pt x="10640" y="5156"/>
                    </a:cubicBezTo>
                    <a:cubicBezTo>
                      <a:pt x="9194" y="5156"/>
                      <a:pt x="8048" y="4011"/>
                      <a:pt x="8048" y="2592"/>
                    </a:cubicBezTo>
                    <a:cubicBezTo>
                      <a:pt x="8048" y="1173"/>
                      <a:pt x="9194" y="0"/>
                      <a:pt x="10640" y="0"/>
                    </a:cubicBezTo>
                    <a:cubicBezTo>
                      <a:pt x="12058" y="0"/>
                      <a:pt x="13204" y="1173"/>
                      <a:pt x="13204" y="2592"/>
                    </a:cubicBezTo>
                    <a:cubicBezTo>
                      <a:pt x="13204" y="4365"/>
                      <a:pt x="13204" y="4365"/>
                      <a:pt x="13204" y="4365"/>
                    </a:cubicBezTo>
                    <a:cubicBezTo>
                      <a:pt x="16887" y="4365"/>
                      <a:pt x="16887" y="4365"/>
                      <a:pt x="16887" y="4365"/>
                    </a:cubicBezTo>
                    <a:cubicBezTo>
                      <a:pt x="17869" y="4365"/>
                      <a:pt x="18660" y="3574"/>
                      <a:pt x="18660" y="2592"/>
                    </a:cubicBezTo>
                    <a:cubicBezTo>
                      <a:pt x="19479" y="2592"/>
                      <a:pt x="19479" y="2592"/>
                      <a:pt x="19479" y="2592"/>
                    </a:cubicBezTo>
                    <a:cubicBezTo>
                      <a:pt x="19479" y="4011"/>
                      <a:pt x="18306" y="5156"/>
                      <a:pt x="16887" y="5156"/>
                    </a:cubicBezTo>
                    <a:cubicBezTo>
                      <a:pt x="13204" y="5156"/>
                      <a:pt x="13204" y="5156"/>
                      <a:pt x="13204" y="5156"/>
                    </a:cubicBezTo>
                    <a:cubicBezTo>
                      <a:pt x="13204" y="8348"/>
                      <a:pt x="13204" y="8348"/>
                      <a:pt x="13204" y="8348"/>
                    </a:cubicBezTo>
                    <a:cubicBezTo>
                      <a:pt x="13204" y="9767"/>
                      <a:pt x="12058" y="10912"/>
                      <a:pt x="10640" y="10912"/>
                    </a:cubicBezTo>
                    <a:close/>
                    <a:moveTo>
                      <a:pt x="10640" y="819"/>
                    </a:moveTo>
                    <a:lnTo>
                      <a:pt x="10640" y="819"/>
                    </a:lnTo>
                    <a:cubicBezTo>
                      <a:pt x="9658" y="819"/>
                      <a:pt x="8839" y="1610"/>
                      <a:pt x="8839" y="2592"/>
                    </a:cubicBezTo>
                    <a:cubicBezTo>
                      <a:pt x="8839" y="3574"/>
                      <a:pt x="9658" y="4365"/>
                      <a:pt x="10640" y="4365"/>
                    </a:cubicBezTo>
                    <a:cubicBezTo>
                      <a:pt x="12413" y="4365"/>
                      <a:pt x="12413" y="4365"/>
                      <a:pt x="12413" y="4365"/>
                    </a:cubicBezTo>
                    <a:cubicBezTo>
                      <a:pt x="12413" y="2592"/>
                      <a:pt x="12413" y="2592"/>
                      <a:pt x="12413" y="2592"/>
                    </a:cubicBezTo>
                    <a:cubicBezTo>
                      <a:pt x="12413" y="1610"/>
                      <a:pt x="11594" y="819"/>
                      <a:pt x="10640" y="8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2"/>
              </a:p>
            </p:txBody>
          </p:sp>
          <p:sp>
            <p:nvSpPr>
              <p:cNvPr id="91" name="Freeform 90"/>
              <p:cNvSpPr>
                <a:spLocks noChangeArrowheads="1"/>
              </p:cNvSpPr>
              <p:nvPr/>
            </p:nvSpPr>
            <p:spPr bwMode="auto">
              <a:xfrm>
                <a:off x="7931438" y="1405516"/>
                <a:ext cx="69850" cy="79375"/>
              </a:xfrm>
              <a:custGeom>
                <a:avLst/>
                <a:gdLst>
                  <a:gd name="T0" fmla="*/ 192 w 193"/>
                  <a:gd name="T1" fmla="*/ 218 h 219"/>
                  <a:gd name="T2" fmla="*/ 192 w 193"/>
                  <a:gd name="T3" fmla="*/ 218 h 219"/>
                  <a:gd name="T4" fmla="*/ 0 w 193"/>
                  <a:gd name="T5" fmla="*/ 218 h 219"/>
                  <a:gd name="T6" fmla="*/ 27 w 193"/>
                  <a:gd name="T7" fmla="*/ 0 h 219"/>
                  <a:gd name="T8" fmla="*/ 192 w 193"/>
                  <a:gd name="T9" fmla="*/ 0 h 219"/>
                  <a:gd name="T10" fmla="*/ 192 w 193"/>
                  <a:gd name="T11" fmla="*/ 218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219">
                    <a:moveTo>
                      <a:pt x="192" y="218"/>
                    </a:moveTo>
                    <a:lnTo>
                      <a:pt x="192" y="218"/>
                    </a:lnTo>
                    <a:cubicBezTo>
                      <a:pt x="0" y="218"/>
                      <a:pt x="0" y="218"/>
                      <a:pt x="0" y="218"/>
                    </a:cubicBezTo>
                    <a:cubicBezTo>
                      <a:pt x="27" y="136"/>
                      <a:pt x="27" y="54"/>
                      <a:pt x="27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82"/>
                      <a:pt x="192" y="136"/>
                      <a:pt x="192" y="218"/>
                    </a:cubicBezTo>
                  </a:path>
                </a:pathLst>
              </a:custGeom>
              <a:solidFill>
                <a:srgbClr val="FEE35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2"/>
              </a:p>
            </p:txBody>
          </p:sp>
          <p:sp>
            <p:nvSpPr>
              <p:cNvPr id="92" name="Freeform 91"/>
              <p:cNvSpPr>
                <a:spLocks noChangeArrowheads="1"/>
              </p:cNvSpPr>
              <p:nvPr/>
            </p:nvSpPr>
            <p:spPr bwMode="auto">
              <a:xfrm>
                <a:off x="1341726" y="589541"/>
                <a:ext cx="6629400" cy="3702050"/>
              </a:xfrm>
              <a:custGeom>
                <a:avLst/>
                <a:gdLst>
                  <a:gd name="T0" fmla="*/ 9575 w 18416"/>
                  <a:gd name="T1" fmla="*/ 10284 h 10285"/>
                  <a:gd name="T2" fmla="*/ 8703 w 18416"/>
                  <a:gd name="T3" fmla="*/ 10284 h 10285"/>
                  <a:gd name="T4" fmla="*/ 7830 w 18416"/>
                  <a:gd name="T5" fmla="*/ 10284 h 10285"/>
                  <a:gd name="T6" fmla="*/ 6957 w 18416"/>
                  <a:gd name="T7" fmla="*/ 10284 h 10285"/>
                  <a:gd name="T8" fmla="*/ 6084 w 18416"/>
                  <a:gd name="T9" fmla="*/ 10284 h 10285"/>
                  <a:gd name="T10" fmla="*/ 5211 w 18416"/>
                  <a:gd name="T11" fmla="*/ 10284 h 10285"/>
                  <a:gd name="T12" fmla="*/ 4311 w 18416"/>
                  <a:gd name="T13" fmla="*/ 10093 h 10285"/>
                  <a:gd name="T14" fmla="*/ 10421 w 18416"/>
                  <a:gd name="T15" fmla="*/ 10038 h 10285"/>
                  <a:gd name="T16" fmla="*/ 3165 w 18416"/>
                  <a:gd name="T17" fmla="*/ 9738 h 10285"/>
                  <a:gd name="T18" fmla="*/ 11185 w 18416"/>
                  <a:gd name="T19" fmla="*/ 9711 h 10285"/>
                  <a:gd name="T20" fmla="*/ 2565 w 18416"/>
                  <a:gd name="T21" fmla="*/ 9138 h 10285"/>
                  <a:gd name="T22" fmla="*/ 11758 w 18416"/>
                  <a:gd name="T23" fmla="*/ 9083 h 10285"/>
                  <a:gd name="T24" fmla="*/ 2264 w 18416"/>
                  <a:gd name="T25" fmla="*/ 8374 h 10285"/>
                  <a:gd name="T26" fmla="*/ 12030 w 18416"/>
                  <a:gd name="T27" fmla="*/ 8292 h 10285"/>
                  <a:gd name="T28" fmla="*/ 2100 w 18416"/>
                  <a:gd name="T29" fmla="*/ 7501 h 10285"/>
                  <a:gd name="T30" fmla="*/ 12058 w 18416"/>
                  <a:gd name="T31" fmla="*/ 7446 h 10285"/>
                  <a:gd name="T32" fmla="*/ 2483 w 18416"/>
                  <a:gd name="T33" fmla="*/ 6682 h 10285"/>
                  <a:gd name="T34" fmla="*/ 12058 w 18416"/>
                  <a:gd name="T35" fmla="*/ 6573 h 10285"/>
                  <a:gd name="T36" fmla="*/ 3192 w 18416"/>
                  <a:gd name="T37" fmla="*/ 6110 h 10285"/>
                  <a:gd name="T38" fmla="*/ 12058 w 18416"/>
                  <a:gd name="T39" fmla="*/ 5700 h 10285"/>
                  <a:gd name="T40" fmla="*/ 4038 w 18416"/>
                  <a:gd name="T41" fmla="*/ 5809 h 10285"/>
                  <a:gd name="T42" fmla="*/ 4884 w 18416"/>
                  <a:gd name="T43" fmla="*/ 5591 h 10285"/>
                  <a:gd name="T44" fmla="*/ 5620 w 18416"/>
                  <a:gd name="T45" fmla="*/ 5210 h 10285"/>
                  <a:gd name="T46" fmla="*/ 12058 w 18416"/>
                  <a:gd name="T47" fmla="*/ 4828 h 10285"/>
                  <a:gd name="T48" fmla="*/ 6166 w 18416"/>
                  <a:gd name="T49" fmla="*/ 4610 h 10285"/>
                  <a:gd name="T50" fmla="*/ 15959 w 18416"/>
                  <a:gd name="T51" fmla="*/ 4338 h 10285"/>
                  <a:gd name="T52" fmla="*/ 15522 w 18416"/>
                  <a:gd name="T53" fmla="*/ 4529 h 10285"/>
                  <a:gd name="T54" fmla="*/ 14622 w 18416"/>
                  <a:gd name="T55" fmla="*/ 4529 h 10285"/>
                  <a:gd name="T56" fmla="*/ 13749 w 18416"/>
                  <a:gd name="T57" fmla="*/ 4529 h 10285"/>
                  <a:gd name="T58" fmla="*/ 12876 w 18416"/>
                  <a:gd name="T59" fmla="*/ 4529 h 10285"/>
                  <a:gd name="T60" fmla="*/ 11758 w 18416"/>
                  <a:gd name="T61" fmla="*/ 4529 h 10285"/>
                  <a:gd name="T62" fmla="*/ 11130 w 18416"/>
                  <a:gd name="T63" fmla="*/ 4529 h 10285"/>
                  <a:gd name="T64" fmla="*/ 10257 w 18416"/>
                  <a:gd name="T65" fmla="*/ 4529 h 10285"/>
                  <a:gd name="T66" fmla="*/ 10257 w 18416"/>
                  <a:gd name="T67" fmla="*/ 4529 h 10285"/>
                  <a:gd name="T68" fmla="*/ 16832 w 18416"/>
                  <a:gd name="T69" fmla="*/ 4447 h 10285"/>
                  <a:gd name="T70" fmla="*/ 9384 w 18416"/>
                  <a:gd name="T71" fmla="*/ 4447 h 10285"/>
                  <a:gd name="T72" fmla="*/ 12248 w 18416"/>
                  <a:gd name="T73" fmla="*/ 4392 h 10285"/>
                  <a:gd name="T74" fmla="*/ 6493 w 18416"/>
                  <a:gd name="T75" fmla="*/ 4256 h 10285"/>
                  <a:gd name="T76" fmla="*/ 17651 w 18416"/>
                  <a:gd name="T77" fmla="*/ 4037 h 10285"/>
                  <a:gd name="T78" fmla="*/ 8567 w 18416"/>
                  <a:gd name="T79" fmla="*/ 4037 h 10285"/>
                  <a:gd name="T80" fmla="*/ 12248 w 18416"/>
                  <a:gd name="T81" fmla="*/ 3519 h 10285"/>
                  <a:gd name="T82" fmla="*/ 6384 w 18416"/>
                  <a:gd name="T83" fmla="*/ 3382 h 10285"/>
                  <a:gd name="T84" fmla="*/ 18223 w 18416"/>
                  <a:gd name="T85" fmla="*/ 3355 h 10285"/>
                  <a:gd name="T86" fmla="*/ 7993 w 18416"/>
                  <a:gd name="T87" fmla="*/ 3355 h 10285"/>
                  <a:gd name="T88" fmla="*/ 12248 w 18416"/>
                  <a:gd name="T89" fmla="*/ 2209 h 10285"/>
                  <a:gd name="T90" fmla="*/ 6002 w 18416"/>
                  <a:gd name="T91" fmla="*/ 2128 h 10285"/>
                  <a:gd name="T92" fmla="*/ 7721 w 18416"/>
                  <a:gd name="T93" fmla="*/ 2019 h 10285"/>
                  <a:gd name="T94" fmla="*/ 5538 w 18416"/>
                  <a:gd name="T95" fmla="*/ 1991 h 10285"/>
                  <a:gd name="T96" fmla="*/ 12003 w 18416"/>
                  <a:gd name="T97" fmla="*/ 1801 h 10285"/>
                  <a:gd name="T98" fmla="*/ 7993 w 18416"/>
                  <a:gd name="T99" fmla="*/ 1636 h 10285"/>
                  <a:gd name="T100" fmla="*/ 4801 w 18416"/>
                  <a:gd name="T101" fmla="*/ 1636 h 10285"/>
                  <a:gd name="T102" fmla="*/ 3955 w 18416"/>
                  <a:gd name="T103" fmla="*/ 1582 h 10285"/>
                  <a:gd name="T104" fmla="*/ 3082 w 18416"/>
                  <a:gd name="T105" fmla="*/ 1582 h 10285"/>
                  <a:gd name="T106" fmla="*/ 2209 w 18416"/>
                  <a:gd name="T107" fmla="*/ 1582 h 10285"/>
                  <a:gd name="T108" fmla="*/ 1336 w 18416"/>
                  <a:gd name="T109" fmla="*/ 1582 h 10285"/>
                  <a:gd name="T110" fmla="*/ 436 w 18416"/>
                  <a:gd name="T111" fmla="*/ 1582 h 10285"/>
                  <a:gd name="T112" fmla="*/ 11649 w 18416"/>
                  <a:gd name="T113" fmla="*/ 1037 h 10285"/>
                  <a:gd name="T114" fmla="*/ 8376 w 18416"/>
                  <a:gd name="T115" fmla="*/ 900 h 10285"/>
                  <a:gd name="T116" fmla="*/ 11048 w 18416"/>
                  <a:gd name="T117" fmla="*/ 463 h 10285"/>
                  <a:gd name="T118" fmla="*/ 9030 w 18416"/>
                  <a:gd name="T119" fmla="*/ 409 h 10285"/>
                  <a:gd name="T120" fmla="*/ 10257 w 18416"/>
                  <a:gd name="T121" fmla="*/ 191 h 10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416" h="10285">
                    <a:moveTo>
                      <a:pt x="9575" y="10284"/>
                    </a:moveTo>
                    <a:lnTo>
                      <a:pt x="9575" y="10284"/>
                    </a:lnTo>
                    <a:cubicBezTo>
                      <a:pt x="9140" y="10284"/>
                      <a:pt x="9140" y="10284"/>
                      <a:pt x="9140" y="10284"/>
                    </a:cubicBezTo>
                    <a:cubicBezTo>
                      <a:pt x="9140" y="10093"/>
                      <a:pt x="9140" y="10093"/>
                      <a:pt x="9140" y="10093"/>
                    </a:cubicBezTo>
                    <a:cubicBezTo>
                      <a:pt x="9575" y="10093"/>
                      <a:pt x="9575" y="10093"/>
                      <a:pt x="9575" y="10093"/>
                    </a:cubicBezTo>
                    <a:lnTo>
                      <a:pt x="9575" y="10284"/>
                    </a:lnTo>
                    <a:close/>
                    <a:moveTo>
                      <a:pt x="8703" y="10284"/>
                    </a:moveTo>
                    <a:lnTo>
                      <a:pt x="8703" y="10284"/>
                    </a:lnTo>
                    <a:cubicBezTo>
                      <a:pt x="8267" y="10284"/>
                      <a:pt x="8267" y="10284"/>
                      <a:pt x="8267" y="10284"/>
                    </a:cubicBezTo>
                    <a:cubicBezTo>
                      <a:pt x="8267" y="10093"/>
                      <a:pt x="8267" y="10093"/>
                      <a:pt x="8267" y="10093"/>
                    </a:cubicBezTo>
                    <a:cubicBezTo>
                      <a:pt x="8703" y="10093"/>
                      <a:pt x="8703" y="10093"/>
                      <a:pt x="8703" y="10093"/>
                    </a:cubicBezTo>
                    <a:lnTo>
                      <a:pt x="8703" y="10284"/>
                    </a:lnTo>
                    <a:close/>
                    <a:moveTo>
                      <a:pt x="7830" y="10284"/>
                    </a:moveTo>
                    <a:lnTo>
                      <a:pt x="7830" y="10284"/>
                    </a:lnTo>
                    <a:cubicBezTo>
                      <a:pt x="7393" y="10284"/>
                      <a:pt x="7393" y="10284"/>
                      <a:pt x="7393" y="10284"/>
                    </a:cubicBezTo>
                    <a:cubicBezTo>
                      <a:pt x="7393" y="10093"/>
                      <a:pt x="7393" y="10093"/>
                      <a:pt x="7393" y="10093"/>
                    </a:cubicBezTo>
                    <a:cubicBezTo>
                      <a:pt x="7830" y="10093"/>
                      <a:pt x="7830" y="10093"/>
                      <a:pt x="7830" y="10093"/>
                    </a:cubicBezTo>
                    <a:lnTo>
                      <a:pt x="7830" y="10284"/>
                    </a:lnTo>
                    <a:close/>
                    <a:moveTo>
                      <a:pt x="6957" y="10284"/>
                    </a:moveTo>
                    <a:lnTo>
                      <a:pt x="6957" y="10284"/>
                    </a:lnTo>
                    <a:cubicBezTo>
                      <a:pt x="6520" y="10284"/>
                      <a:pt x="6520" y="10284"/>
                      <a:pt x="6520" y="10284"/>
                    </a:cubicBezTo>
                    <a:cubicBezTo>
                      <a:pt x="6520" y="10093"/>
                      <a:pt x="6520" y="10093"/>
                      <a:pt x="6520" y="10093"/>
                    </a:cubicBezTo>
                    <a:cubicBezTo>
                      <a:pt x="6957" y="10093"/>
                      <a:pt x="6957" y="10093"/>
                      <a:pt x="6957" y="10093"/>
                    </a:cubicBezTo>
                    <a:lnTo>
                      <a:pt x="6957" y="10284"/>
                    </a:lnTo>
                    <a:close/>
                    <a:moveTo>
                      <a:pt x="6084" y="10284"/>
                    </a:moveTo>
                    <a:lnTo>
                      <a:pt x="6084" y="10284"/>
                    </a:lnTo>
                    <a:cubicBezTo>
                      <a:pt x="5647" y="10284"/>
                      <a:pt x="5647" y="10284"/>
                      <a:pt x="5647" y="10284"/>
                    </a:cubicBezTo>
                    <a:cubicBezTo>
                      <a:pt x="5647" y="10093"/>
                      <a:pt x="5647" y="10093"/>
                      <a:pt x="5647" y="10093"/>
                    </a:cubicBezTo>
                    <a:cubicBezTo>
                      <a:pt x="6084" y="10093"/>
                      <a:pt x="6084" y="10093"/>
                      <a:pt x="6084" y="10093"/>
                    </a:cubicBezTo>
                    <a:lnTo>
                      <a:pt x="6084" y="10284"/>
                    </a:lnTo>
                    <a:close/>
                    <a:moveTo>
                      <a:pt x="5211" y="10284"/>
                    </a:moveTo>
                    <a:lnTo>
                      <a:pt x="5211" y="10284"/>
                    </a:lnTo>
                    <a:cubicBezTo>
                      <a:pt x="4774" y="10284"/>
                      <a:pt x="4774" y="10284"/>
                      <a:pt x="4774" y="10284"/>
                    </a:cubicBezTo>
                    <a:cubicBezTo>
                      <a:pt x="4774" y="10093"/>
                      <a:pt x="4774" y="10093"/>
                      <a:pt x="4774" y="10093"/>
                    </a:cubicBezTo>
                    <a:cubicBezTo>
                      <a:pt x="5211" y="10093"/>
                      <a:pt x="5211" y="10093"/>
                      <a:pt x="5211" y="10093"/>
                    </a:cubicBezTo>
                    <a:lnTo>
                      <a:pt x="5211" y="10284"/>
                    </a:lnTo>
                    <a:close/>
                    <a:moveTo>
                      <a:pt x="4338" y="10284"/>
                    </a:moveTo>
                    <a:lnTo>
                      <a:pt x="4338" y="10284"/>
                    </a:lnTo>
                    <a:cubicBezTo>
                      <a:pt x="4311" y="10284"/>
                      <a:pt x="4311" y="10284"/>
                      <a:pt x="4311" y="10284"/>
                    </a:cubicBezTo>
                    <a:cubicBezTo>
                      <a:pt x="4174" y="10284"/>
                      <a:pt x="4038" y="10257"/>
                      <a:pt x="3874" y="10229"/>
                    </a:cubicBezTo>
                    <a:cubicBezTo>
                      <a:pt x="3928" y="10065"/>
                      <a:pt x="3928" y="10065"/>
                      <a:pt x="3928" y="10065"/>
                    </a:cubicBezTo>
                    <a:cubicBezTo>
                      <a:pt x="4038" y="10093"/>
                      <a:pt x="4174" y="10093"/>
                      <a:pt x="4311" y="10093"/>
                    </a:cubicBezTo>
                    <a:cubicBezTo>
                      <a:pt x="4338" y="10093"/>
                      <a:pt x="4338" y="10093"/>
                      <a:pt x="4338" y="10093"/>
                    </a:cubicBezTo>
                    <a:lnTo>
                      <a:pt x="4338" y="10284"/>
                    </a:lnTo>
                    <a:close/>
                    <a:moveTo>
                      <a:pt x="10012" y="10284"/>
                    </a:moveTo>
                    <a:lnTo>
                      <a:pt x="10012" y="10284"/>
                    </a:lnTo>
                    <a:cubicBezTo>
                      <a:pt x="10012" y="10093"/>
                      <a:pt x="10012" y="10093"/>
                      <a:pt x="10012" y="10093"/>
                    </a:cubicBezTo>
                    <a:cubicBezTo>
                      <a:pt x="10148" y="10093"/>
                      <a:pt x="10312" y="10065"/>
                      <a:pt x="10421" y="10038"/>
                    </a:cubicBezTo>
                    <a:cubicBezTo>
                      <a:pt x="10475" y="10229"/>
                      <a:pt x="10475" y="10229"/>
                      <a:pt x="10475" y="10229"/>
                    </a:cubicBezTo>
                    <a:cubicBezTo>
                      <a:pt x="10339" y="10257"/>
                      <a:pt x="10175" y="10284"/>
                      <a:pt x="10012" y="10284"/>
                    </a:cubicBezTo>
                    <a:close/>
                    <a:moveTo>
                      <a:pt x="3465" y="10120"/>
                    </a:moveTo>
                    <a:lnTo>
                      <a:pt x="3465" y="10120"/>
                    </a:lnTo>
                    <a:cubicBezTo>
                      <a:pt x="3301" y="10038"/>
                      <a:pt x="3165" y="9984"/>
                      <a:pt x="3055" y="9902"/>
                    </a:cubicBezTo>
                    <a:cubicBezTo>
                      <a:pt x="3165" y="9738"/>
                      <a:pt x="3165" y="9738"/>
                      <a:pt x="3165" y="9738"/>
                    </a:cubicBezTo>
                    <a:cubicBezTo>
                      <a:pt x="3274" y="9820"/>
                      <a:pt x="3383" y="9875"/>
                      <a:pt x="3519" y="9929"/>
                    </a:cubicBezTo>
                    <a:lnTo>
                      <a:pt x="3465" y="10120"/>
                    </a:lnTo>
                    <a:close/>
                    <a:moveTo>
                      <a:pt x="10912" y="10065"/>
                    </a:moveTo>
                    <a:lnTo>
                      <a:pt x="10912" y="10065"/>
                    </a:lnTo>
                    <a:cubicBezTo>
                      <a:pt x="10830" y="9902"/>
                      <a:pt x="10830" y="9902"/>
                      <a:pt x="10830" y="9902"/>
                    </a:cubicBezTo>
                    <a:cubicBezTo>
                      <a:pt x="10967" y="9847"/>
                      <a:pt x="11076" y="9793"/>
                      <a:pt x="11185" y="9711"/>
                    </a:cubicBezTo>
                    <a:cubicBezTo>
                      <a:pt x="11294" y="9847"/>
                      <a:pt x="11294" y="9847"/>
                      <a:pt x="11294" y="9847"/>
                    </a:cubicBezTo>
                    <a:cubicBezTo>
                      <a:pt x="11185" y="9929"/>
                      <a:pt x="11048" y="10011"/>
                      <a:pt x="10912" y="10065"/>
                    </a:cubicBezTo>
                    <a:close/>
                    <a:moveTo>
                      <a:pt x="2701" y="9602"/>
                    </a:moveTo>
                    <a:lnTo>
                      <a:pt x="2701" y="9602"/>
                    </a:lnTo>
                    <a:cubicBezTo>
                      <a:pt x="2592" y="9493"/>
                      <a:pt x="2510" y="9384"/>
                      <a:pt x="2428" y="9247"/>
                    </a:cubicBezTo>
                    <a:cubicBezTo>
                      <a:pt x="2565" y="9138"/>
                      <a:pt x="2565" y="9138"/>
                      <a:pt x="2565" y="9138"/>
                    </a:cubicBezTo>
                    <a:cubicBezTo>
                      <a:pt x="2646" y="9274"/>
                      <a:pt x="2728" y="9384"/>
                      <a:pt x="2837" y="9466"/>
                    </a:cubicBezTo>
                    <a:lnTo>
                      <a:pt x="2701" y="9602"/>
                    </a:lnTo>
                    <a:close/>
                    <a:moveTo>
                      <a:pt x="11649" y="9548"/>
                    </a:moveTo>
                    <a:lnTo>
                      <a:pt x="11649" y="9548"/>
                    </a:lnTo>
                    <a:cubicBezTo>
                      <a:pt x="11512" y="9411"/>
                      <a:pt x="11512" y="9411"/>
                      <a:pt x="11512" y="9411"/>
                    </a:cubicBezTo>
                    <a:cubicBezTo>
                      <a:pt x="11594" y="9329"/>
                      <a:pt x="11676" y="9220"/>
                      <a:pt x="11758" y="9083"/>
                    </a:cubicBezTo>
                    <a:cubicBezTo>
                      <a:pt x="11921" y="9192"/>
                      <a:pt x="11921" y="9192"/>
                      <a:pt x="11921" y="9192"/>
                    </a:cubicBezTo>
                    <a:cubicBezTo>
                      <a:pt x="11840" y="9301"/>
                      <a:pt x="11731" y="9439"/>
                      <a:pt x="11649" y="9548"/>
                    </a:cubicBezTo>
                    <a:close/>
                    <a:moveTo>
                      <a:pt x="2209" y="8838"/>
                    </a:moveTo>
                    <a:lnTo>
                      <a:pt x="2209" y="8838"/>
                    </a:lnTo>
                    <a:cubicBezTo>
                      <a:pt x="2155" y="8702"/>
                      <a:pt x="2100" y="8566"/>
                      <a:pt x="2073" y="8401"/>
                    </a:cubicBezTo>
                    <a:cubicBezTo>
                      <a:pt x="2264" y="8374"/>
                      <a:pt x="2264" y="8374"/>
                      <a:pt x="2264" y="8374"/>
                    </a:cubicBezTo>
                    <a:cubicBezTo>
                      <a:pt x="2291" y="8511"/>
                      <a:pt x="2319" y="8647"/>
                      <a:pt x="2374" y="8784"/>
                    </a:cubicBezTo>
                    <a:lnTo>
                      <a:pt x="2209" y="8838"/>
                    </a:lnTo>
                    <a:close/>
                    <a:moveTo>
                      <a:pt x="12112" y="8784"/>
                    </a:moveTo>
                    <a:lnTo>
                      <a:pt x="12112" y="8784"/>
                    </a:lnTo>
                    <a:cubicBezTo>
                      <a:pt x="11949" y="8702"/>
                      <a:pt x="11949" y="8702"/>
                      <a:pt x="11949" y="8702"/>
                    </a:cubicBezTo>
                    <a:cubicBezTo>
                      <a:pt x="11976" y="8593"/>
                      <a:pt x="12003" y="8456"/>
                      <a:pt x="12030" y="8292"/>
                    </a:cubicBezTo>
                    <a:cubicBezTo>
                      <a:pt x="12221" y="8319"/>
                      <a:pt x="12221" y="8319"/>
                      <a:pt x="12221" y="8319"/>
                    </a:cubicBezTo>
                    <a:cubicBezTo>
                      <a:pt x="12194" y="8483"/>
                      <a:pt x="12167" y="8620"/>
                      <a:pt x="12112" y="8784"/>
                    </a:cubicBezTo>
                    <a:close/>
                    <a:moveTo>
                      <a:pt x="2237" y="7965"/>
                    </a:moveTo>
                    <a:lnTo>
                      <a:pt x="2237" y="7965"/>
                    </a:lnTo>
                    <a:cubicBezTo>
                      <a:pt x="2046" y="7965"/>
                      <a:pt x="2046" y="7965"/>
                      <a:pt x="2046" y="7965"/>
                    </a:cubicBezTo>
                    <a:cubicBezTo>
                      <a:pt x="2046" y="7802"/>
                      <a:pt x="2073" y="7637"/>
                      <a:pt x="2100" y="7501"/>
                    </a:cubicBezTo>
                    <a:cubicBezTo>
                      <a:pt x="2264" y="7555"/>
                      <a:pt x="2264" y="7555"/>
                      <a:pt x="2264" y="7555"/>
                    </a:cubicBezTo>
                    <a:cubicBezTo>
                      <a:pt x="2237" y="7665"/>
                      <a:pt x="2237" y="7829"/>
                      <a:pt x="2237" y="7965"/>
                    </a:cubicBezTo>
                    <a:close/>
                    <a:moveTo>
                      <a:pt x="12248" y="7883"/>
                    </a:moveTo>
                    <a:lnTo>
                      <a:pt x="12248" y="7883"/>
                    </a:lnTo>
                    <a:cubicBezTo>
                      <a:pt x="12058" y="7883"/>
                      <a:pt x="12058" y="7883"/>
                      <a:pt x="12058" y="7883"/>
                    </a:cubicBezTo>
                    <a:cubicBezTo>
                      <a:pt x="12058" y="7446"/>
                      <a:pt x="12058" y="7446"/>
                      <a:pt x="12058" y="7446"/>
                    </a:cubicBezTo>
                    <a:cubicBezTo>
                      <a:pt x="12248" y="7446"/>
                      <a:pt x="12248" y="7446"/>
                      <a:pt x="12248" y="7446"/>
                    </a:cubicBezTo>
                    <a:lnTo>
                      <a:pt x="12248" y="7883"/>
                    </a:lnTo>
                    <a:close/>
                    <a:moveTo>
                      <a:pt x="2401" y="7147"/>
                    </a:moveTo>
                    <a:lnTo>
                      <a:pt x="2401" y="7147"/>
                    </a:lnTo>
                    <a:cubicBezTo>
                      <a:pt x="2237" y="7065"/>
                      <a:pt x="2237" y="7065"/>
                      <a:pt x="2237" y="7065"/>
                    </a:cubicBezTo>
                    <a:cubicBezTo>
                      <a:pt x="2319" y="6929"/>
                      <a:pt x="2401" y="6819"/>
                      <a:pt x="2483" y="6682"/>
                    </a:cubicBezTo>
                    <a:cubicBezTo>
                      <a:pt x="2619" y="6792"/>
                      <a:pt x="2619" y="6792"/>
                      <a:pt x="2619" y="6792"/>
                    </a:cubicBezTo>
                    <a:cubicBezTo>
                      <a:pt x="2537" y="6901"/>
                      <a:pt x="2456" y="7038"/>
                      <a:pt x="2401" y="7147"/>
                    </a:cubicBezTo>
                    <a:close/>
                    <a:moveTo>
                      <a:pt x="12248" y="7010"/>
                    </a:moveTo>
                    <a:lnTo>
                      <a:pt x="12248" y="7010"/>
                    </a:lnTo>
                    <a:cubicBezTo>
                      <a:pt x="12058" y="7010"/>
                      <a:pt x="12058" y="7010"/>
                      <a:pt x="12058" y="7010"/>
                    </a:cubicBezTo>
                    <a:cubicBezTo>
                      <a:pt x="12058" y="6573"/>
                      <a:pt x="12058" y="6573"/>
                      <a:pt x="12058" y="6573"/>
                    </a:cubicBezTo>
                    <a:cubicBezTo>
                      <a:pt x="12248" y="6573"/>
                      <a:pt x="12248" y="6573"/>
                      <a:pt x="12248" y="6573"/>
                    </a:cubicBezTo>
                    <a:lnTo>
                      <a:pt x="12248" y="7010"/>
                    </a:lnTo>
                    <a:close/>
                    <a:moveTo>
                      <a:pt x="2919" y="6519"/>
                    </a:moveTo>
                    <a:lnTo>
                      <a:pt x="2919" y="6519"/>
                    </a:lnTo>
                    <a:cubicBezTo>
                      <a:pt x="2810" y="6355"/>
                      <a:pt x="2810" y="6355"/>
                      <a:pt x="2810" y="6355"/>
                    </a:cubicBezTo>
                    <a:cubicBezTo>
                      <a:pt x="2919" y="6274"/>
                      <a:pt x="3055" y="6192"/>
                      <a:pt x="3192" y="6110"/>
                    </a:cubicBezTo>
                    <a:cubicBezTo>
                      <a:pt x="3274" y="6274"/>
                      <a:pt x="3274" y="6274"/>
                      <a:pt x="3274" y="6274"/>
                    </a:cubicBezTo>
                    <a:cubicBezTo>
                      <a:pt x="3165" y="6355"/>
                      <a:pt x="3028" y="6437"/>
                      <a:pt x="2919" y="6519"/>
                    </a:cubicBezTo>
                    <a:close/>
                    <a:moveTo>
                      <a:pt x="12248" y="6137"/>
                    </a:moveTo>
                    <a:lnTo>
                      <a:pt x="12248" y="6137"/>
                    </a:lnTo>
                    <a:cubicBezTo>
                      <a:pt x="12058" y="6137"/>
                      <a:pt x="12058" y="6137"/>
                      <a:pt x="12058" y="6137"/>
                    </a:cubicBezTo>
                    <a:cubicBezTo>
                      <a:pt x="12058" y="5700"/>
                      <a:pt x="12058" y="5700"/>
                      <a:pt x="12058" y="5700"/>
                    </a:cubicBezTo>
                    <a:cubicBezTo>
                      <a:pt x="12248" y="5700"/>
                      <a:pt x="12248" y="5700"/>
                      <a:pt x="12248" y="5700"/>
                    </a:cubicBezTo>
                    <a:lnTo>
                      <a:pt x="12248" y="6137"/>
                    </a:lnTo>
                    <a:close/>
                    <a:moveTo>
                      <a:pt x="3656" y="6110"/>
                    </a:moveTo>
                    <a:lnTo>
                      <a:pt x="3656" y="6110"/>
                    </a:lnTo>
                    <a:cubicBezTo>
                      <a:pt x="3601" y="5946"/>
                      <a:pt x="3601" y="5946"/>
                      <a:pt x="3601" y="5946"/>
                    </a:cubicBezTo>
                    <a:cubicBezTo>
                      <a:pt x="3737" y="5891"/>
                      <a:pt x="3874" y="5837"/>
                      <a:pt x="4038" y="5809"/>
                    </a:cubicBezTo>
                    <a:cubicBezTo>
                      <a:pt x="4065" y="5973"/>
                      <a:pt x="4065" y="5973"/>
                      <a:pt x="4065" y="5973"/>
                    </a:cubicBezTo>
                    <a:cubicBezTo>
                      <a:pt x="3928" y="6028"/>
                      <a:pt x="3792" y="6056"/>
                      <a:pt x="3656" y="6110"/>
                    </a:cubicBezTo>
                    <a:close/>
                    <a:moveTo>
                      <a:pt x="4501" y="5891"/>
                    </a:moveTo>
                    <a:lnTo>
                      <a:pt x="4501" y="5891"/>
                    </a:lnTo>
                    <a:cubicBezTo>
                      <a:pt x="4447" y="5700"/>
                      <a:pt x="4447" y="5700"/>
                      <a:pt x="4447" y="5700"/>
                    </a:cubicBezTo>
                    <a:cubicBezTo>
                      <a:pt x="4610" y="5673"/>
                      <a:pt x="4747" y="5646"/>
                      <a:pt x="4884" y="5591"/>
                    </a:cubicBezTo>
                    <a:cubicBezTo>
                      <a:pt x="4938" y="5755"/>
                      <a:pt x="4938" y="5755"/>
                      <a:pt x="4938" y="5755"/>
                    </a:cubicBezTo>
                    <a:cubicBezTo>
                      <a:pt x="4801" y="5809"/>
                      <a:pt x="4638" y="5864"/>
                      <a:pt x="4501" y="5891"/>
                    </a:cubicBezTo>
                    <a:close/>
                    <a:moveTo>
                      <a:pt x="5347" y="5591"/>
                    </a:moveTo>
                    <a:lnTo>
                      <a:pt x="5347" y="5591"/>
                    </a:lnTo>
                    <a:cubicBezTo>
                      <a:pt x="5265" y="5428"/>
                      <a:pt x="5265" y="5428"/>
                      <a:pt x="5265" y="5428"/>
                    </a:cubicBezTo>
                    <a:cubicBezTo>
                      <a:pt x="5402" y="5373"/>
                      <a:pt x="5511" y="5292"/>
                      <a:pt x="5620" y="5210"/>
                    </a:cubicBezTo>
                    <a:cubicBezTo>
                      <a:pt x="5729" y="5373"/>
                      <a:pt x="5729" y="5373"/>
                      <a:pt x="5729" y="5373"/>
                    </a:cubicBezTo>
                    <a:cubicBezTo>
                      <a:pt x="5620" y="5455"/>
                      <a:pt x="5483" y="5510"/>
                      <a:pt x="5347" y="5591"/>
                    </a:cubicBezTo>
                    <a:close/>
                    <a:moveTo>
                      <a:pt x="12248" y="5264"/>
                    </a:moveTo>
                    <a:lnTo>
                      <a:pt x="12248" y="5264"/>
                    </a:lnTo>
                    <a:cubicBezTo>
                      <a:pt x="12058" y="5264"/>
                      <a:pt x="12058" y="5264"/>
                      <a:pt x="12058" y="5264"/>
                    </a:cubicBezTo>
                    <a:cubicBezTo>
                      <a:pt x="12058" y="4828"/>
                      <a:pt x="12058" y="4828"/>
                      <a:pt x="12058" y="4828"/>
                    </a:cubicBezTo>
                    <a:cubicBezTo>
                      <a:pt x="12248" y="4828"/>
                      <a:pt x="12248" y="4828"/>
                      <a:pt x="12248" y="4828"/>
                    </a:cubicBezTo>
                    <a:lnTo>
                      <a:pt x="12248" y="5264"/>
                    </a:lnTo>
                    <a:close/>
                    <a:moveTo>
                      <a:pt x="6084" y="5046"/>
                    </a:moveTo>
                    <a:lnTo>
                      <a:pt x="6084" y="5046"/>
                    </a:lnTo>
                    <a:cubicBezTo>
                      <a:pt x="5948" y="4937"/>
                      <a:pt x="5948" y="4937"/>
                      <a:pt x="5948" y="4937"/>
                    </a:cubicBezTo>
                    <a:cubicBezTo>
                      <a:pt x="6029" y="4828"/>
                      <a:pt x="6111" y="4719"/>
                      <a:pt x="6166" y="4610"/>
                    </a:cubicBezTo>
                    <a:cubicBezTo>
                      <a:pt x="6329" y="4692"/>
                      <a:pt x="6329" y="4692"/>
                      <a:pt x="6329" y="4692"/>
                    </a:cubicBezTo>
                    <a:cubicBezTo>
                      <a:pt x="6275" y="4828"/>
                      <a:pt x="6166" y="4937"/>
                      <a:pt x="6084" y="5046"/>
                    </a:cubicBezTo>
                    <a:close/>
                    <a:moveTo>
                      <a:pt x="16232" y="4529"/>
                    </a:moveTo>
                    <a:lnTo>
                      <a:pt x="16232" y="4529"/>
                    </a:lnTo>
                    <a:cubicBezTo>
                      <a:pt x="15959" y="4529"/>
                      <a:pt x="15959" y="4529"/>
                      <a:pt x="15959" y="4529"/>
                    </a:cubicBezTo>
                    <a:cubicBezTo>
                      <a:pt x="15959" y="4338"/>
                      <a:pt x="15959" y="4338"/>
                      <a:pt x="15959" y="4338"/>
                    </a:cubicBezTo>
                    <a:cubicBezTo>
                      <a:pt x="16232" y="4338"/>
                      <a:pt x="16232" y="4338"/>
                      <a:pt x="16232" y="4338"/>
                    </a:cubicBezTo>
                    <a:cubicBezTo>
                      <a:pt x="16286" y="4338"/>
                      <a:pt x="16341" y="4338"/>
                      <a:pt x="16368" y="4338"/>
                    </a:cubicBezTo>
                    <a:cubicBezTo>
                      <a:pt x="16395" y="4529"/>
                      <a:pt x="16395" y="4529"/>
                      <a:pt x="16395" y="4529"/>
                    </a:cubicBezTo>
                    <a:cubicBezTo>
                      <a:pt x="16341" y="4529"/>
                      <a:pt x="16286" y="4529"/>
                      <a:pt x="16232" y="4529"/>
                    </a:cubicBezTo>
                    <a:close/>
                    <a:moveTo>
                      <a:pt x="15522" y="4529"/>
                    </a:moveTo>
                    <a:lnTo>
                      <a:pt x="15522" y="4529"/>
                    </a:lnTo>
                    <a:cubicBezTo>
                      <a:pt x="15059" y="4529"/>
                      <a:pt x="15059" y="4529"/>
                      <a:pt x="15059" y="4529"/>
                    </a:cubicBezTo>
                    <a:cubicBezTo>
                      <a:pt x="15059" y="4338"/>
                      <a:pt x="15059" y="4338"/>
                      <a:pt x="15059" y="4338"/>
                    </a:cubicBezTo>
                    <a:cubicBezTo>
                      <a:pt x="15522" y="4338"/>
                      <a:pt x="15522" y="4338"/>
                      <a:pt x="15522" y="4338"/>
                    </a:cubicBezTo>
                    <a:lnTo>
                      <a:pt x="15522" y="4529"/>
                    </a:lnTo>
                    <a:close/>
                    <a:moveTo>
                      <a:pt x="14622" y="4529"/>
                    </a:moveTo>
                    <a:lnTo>
                      <a:pt x="14622" y="4529"/>
                    </a:lnTo>
                    <a:cubicBezTo>
                      <a:pt x="14186" y="4529"/>
                      <a:pt x="14186" y="4529"/>
                      <a:pt x="14186" y="4529"/>
                    </a:cubicBezTo>
                    <a:cubicBezTo>
                      <a:pt x="14186" y="4338"/>
                      <a:pt x="14186" y="4338"/>
                      <a:pt x="14186" y="4338"/>
                    </a:cubicBezTo>
                    <a:cubicBezTo>
                      <a:pt x="14622" y="4338"/>
                      <a:pt x="14622" y="4338"/>
                      <a:pt x="14622" y="4338"/>
                    </a:cubicBezTo>
                    <a:lnTo>
                      <a:pt x="14622" y="4529"/>
                    </a:lnTo>
                    <a:close/>
                    <a:moveTo>
                      <a:pt x="13749" y="4529"/>
                    </a:moveTo>
                    <a:lnTo>
                      <a:pt x="13749" y="4529"/>
                    </a:lnTo>
                    <a:cubicBezTo>
                      <a:pt x="13313" y="4529"/>
                      <a:pt x="13313" y="4529"/>
                      <a:pt x="13313" y="4529"/>
                    </a:cubicBezTo>
                    <a:cubicBezTo>
                      <a:pt x="13313" y="4338"/>
                      <a:pt x="13313" y="4338"/>
                      <a:pt x="13313" y="4338"/>
                    </a:cubicBezTo>
                    <a:cubicBezTo>
                      <a:pt x="13749" y="4338"/>
                      <a:pt x="13749" y="4338"/>
                      <a:pt x="13749" y="4338"/>
                    </a:cubicBezTo>
                    <a:lnTo>
                      <a:pt x="13749" y="4529"/>
                    </a:lnTo>
                    <a:close/>
                    <a:moveTo>
                      <a:pt x="12876" y="4529"/>
                    </a:moveTo>
                    <a:lnTo>
                      <a:pt x="12876" y="4529"/>
                    </a:lnTo>
                    <a:cubicBezTo>
                      <a:pt x="12576" y="4529"/>
                      <a:pt x="12576" y="4529"/>
                      <a:pt x="12576" y="4529"/>
                    </a:cubicBezTo>
                    <a:cubicBezTo>
                      <a:pt x="12576" y="4338"/>
                      <a:pt x="12576" y="4338"/>
                      <a:pt x="12576" y="4338"/>
                    </a:cubicBezTo>
                    <a:cubicBezTo>
                      <a:pt x="12876" y="4338"/>
                      <a:pt x="12876" y="4338"/>
                      <a:pt x="12876" y="4338"/>
                    </a:cubicBezTo>
                    <a:lnTo>
                      <a:pt x="12876" y="4529"/>
                    </a:lnTo>
                    <a:close/>
                    <a:moveTo>
                      <a:pt x="11758" y="4529"/>
                    </a:moveTo>
                    <a:lnTo>
                      <a:pt x="11758" y="4529"/>
                    </a:lnTo>
                    <a:cubicBezTo>
                      <a:pt x="11566" y="4529"/>
                      <a:pt x="11566" y="4529"/>
                      <a:pt x="11566" y="4529"/>
                    </a:cubicBezTo>
                    <a:cubicBezTo>
                      <a:pt x="11566" y="4338"/>
                      <a:pt x="11566" y="4338"/>
                      <a:pt x="11566" y="4338"/>
                    </a:cubicBezTo>
                    <a:cubicBezTo>
                      <a:pt x="11758" y="4338"/>
                      <a:pt x="11758" y="4338"/>
                      <a:pt x="11758" y="4338"/>
                    </a:cubicBezTo>
                    <a:lnTo>
                      <a:pt x="11758" y="4529"/>
                    </a:lnTo>
                    <a:close/>
                    <a:moveTo>
                      <a:pt x="11130" y="4529"/>
                    </a:moveTo>
                    <a:lnTo>
                      <a:pt x="11130" y="4529"/>
                    </a:lnTo>
                    <a:cubicBezTo>
                      <a:pt x="10693" y="4529"/>
                      <a:pt x="10693" y="4529"/>
                      <a:pt x="10693" y="4529"/>
                    </a:cubicBezTo>
                    <a:cubicBezTo>
                      <a:pt x="10693" y="4338"/>
                      <a:pt x="10693" y="4338"/>
                      <a:pt x="10693" y="4338"/>
                    </a:cubicBezTo>
                    <a:cubicBezTo>
                      <a:pt x="11130" y="4338"/>
                      <a:pt x="11130" y="4338"/>
                      <a:pt x="11130" y="4338"/>
                    </a:cubicBezTo>
                    <a:lnTo>
                      <a:pt x="11130" y="4529"/>
                    </a:lnTo>
                    <a:close/>
                    <a:moveTo>
                      <a:pt x="10257" y="4529"/>
                    </a:moveTo>
                    <a:lnTo>
                      <a:pt x="10257" y="4529"/>
                    </a:lnTo>
                    <a:cubicBezTo>
                      <a:pt x="9985" y="4529"/>
                      <a:pt x="9985" y="4529"/>
                      <a:pt x="9985" y="4529"/>
                    </a:cubicBezTo>
                    <a:cubicBezTo>
                      <a:pt x="9930" y="4529"/>
                      <a:pt x="9875" y="4529"/>
                      <a:pt x="9820" y="4529"/>
                    </a:cubicBezTo>
                    <a:cubicBezTo>
                      <a:pt x="9820" y="4338"/>
                      <a:pt x="9820" y="4338"/>
                      <a:pt x="9820" y="4338"/>
                    </a:cubicBezTo>
                    <a:cubicBezTo>
                      <a:pt x="9875" y="4338"/>
                      <a:pt x="9930" y="4338"/>
                      <a:pt x="9985" y="4338"/>
                    </a:cubicBezTo>
                    <a:cubicBezTo>
                      <a:pt x="10257" y="4338"/>
                      <a:pt x="10257" y="4338"/>
                      <a:pt x="10257" y="4338"/>
                    </a:cubicBezTo>
                    <a:lnTo>
                      <a:pt x="10257" y="4529"/>
                    </a:lnTo>
                    <a:close/>
                    <a:moveTo>
                      <a:pt x="16832" y="4447"/>
                    </a:moveTo>
                    <a:lnTo>
                      <a:pt x="16832" y="4447"/>
                    </a:lnTo>
                    <a:cubicBezTo>
                      <a:pt x="16778" y="4283"/>
                      <a:pt x="16778" y="4283"/>
                      <a:pt x="16778" y="4283"/>
                    </a:cubicBezTo>
                    <a:cubicBezTo>
                      <a:pt x="16914" y="4228"/>
                      <a:pt x="17050" y="4173"/>
                      <a:pt x="17187" y="4119"/>
                    </a:cubicBezTo>
                    <a:cubicBezTo>
                      <a:pt x="17268" y="4283"/>
                      <a:pt x="17268" y="4283"/>
                      <a:pt x="17268" y="4283"/>
                    </a:cubicBezTo>
                    <a:cubicBezTo>
                      <a:pt x="17132" y="4365"/>
                      <a:pt x="16996" y="4420"/>
                      <a:pt x="16832" y="4447"/>
                    </a:cubicBezTo>
                    <a:close/>
                    <a:moveTo>
                      <a:pt x="9384" y="4447"/>
                    </a:moveTo>
                    <a:lnTo>
                      <a:pt x="9384" y="4447"/>
                    </a:lnTo>
                    <a:cubicBezTo>
                      <a:pt x="9221" y="4420"/>
                      <a:pt x="9085" y="4365"/>
                      <a:pt x="8948" y="4283"/>
                    </a:cubicBezTo>
                    <a:cubicBezTo>
                      <a:pt x="9030" y="4119"/>
                      <a:pt x="9030" y="4119"/>
                      <a:pt x="9030" y="4119"/>
                    </a:cubicBezTo>
                    <a:cubicBezTo>
                      <a:pt x="9166" y="4173"/>
                      <a:pt x="9275" y="4228"/>
                      <a:pt x="9411" y="4283"/>
                    </a:cubicBezTo>
                    <a:lnTo>
                      <a:pt x="9384" y="4447"/>
                    </a:lnTo>
                    <a:close/>
                    <a:moveTo>
                      <a:pt x="12248" y="4392"/>
                    </a:moveTo>
                    <a:lnTo>
                      <a:pt x="12248" y="4392"/>
                    </a:lnTo>
                    <a:cubicBezTo>
                      <a:pt x="12058" y="4392"/>
                      <a:pt x="12058" y="4392"/>
                      <a:pt x="12058" y="4392"/>
                    </a:cubicBezTo>
                    <a:cubicBezTo>
                      <a:pt x="12058" y="3955"/>
                      <a:pt x="12058" y="3955"/>
                      <a:pt x="12058" y="3955"/>
                    </a:cubicBezTo>
                    <a:cubicBezTo>
                      <a:pt x="12248" y="3955"/>
                      <a:pt x="12248" y="3955"/>
                      <a:pt x="12248" y="3955"/>
                    </a:cubicBezTo>
                    <a:lnTo>
                      <a:pt x="12248" y="4392"/>
                    </a:lnTo>
                    <a:close/>
                    <a:moveTo>
                      <a:pt x="6493" y="4256"/>
                    </a:moveTo>
                    <a:lnTo>
                      <a:pt x="6493" y="4256"/>
                    </a:lnTo>
                    <a:cubicBezTo>
                      <a:pt x="6329" y="4201"/>
                      <a:pt x="6329" y="4201"/>
                      <a:pt x="6329" y="4201"/>
                    </a:cubicBezTo>
                    <a:cubicBezTo>
                      <a:pt x="6356" y="4092"/>
                      <a:pt x="6384" y="3955"/>
                      <a:pt x="6384" y="3792"/>
                    </a:cubicBezTo>
                    <a:cubicBezTo>
                      <a:pt x="6575" y="3819"/>
                      <a:pt x="6575" y="3819"/>
                      <a:pt x="6575" y="3819"/>
                    </a:cubicBezTo>
                    <a:cubicBezTo>
                      <a:pt x="6575" y="3955"/>
                      <a:pt x="6548" y="4119"/>
                      <a:pt x="6493" y="4256"/>
                    </a:cubicBezTo>
                    <a:close/>
                    <a:moveTo>
                      <a:pt x="17651" y="4037"/>
                    </a:moveTo>
                    <a:lnTo>
                      <a:pt x="17651" y="4037"/>
                    </a:lnTo>
                    <a:cubicBezTo>
                      <a:pt x="17542" y="3901"/>
                      <a:pt x="17542" y="3901"/>
                      <a:pt x="17542" y="3901"/>
                    </a:cubicBezTo>
                    <a:cubicBezTo>
                      <a:pt x="17651" y="3819"/>
                      <a:pt x="17733" y="3710"/>
                      <a:pt x="17842" y="3601"/>
                    </a:cubicBezTo>
                    <a:cubicBezTo>
                      <a:pt x="17978" y="3737"/>
                      <a:pt x="17978" y="3737"/>
                      <a:pt x="17978" y="3737"/>
                    </a:cubicBezTo>
                    <a:cubicBezTo>
                      <a:pt x="17869" y="3846"/>
                      <a:pt x="17760" y="3955"/>
                      <a:pt x="17651" y="4037"/>
                    </a:cubicBezTo>
                    <a:close/>
                    <a:moveTo>
                      <a:pt x="8567" y="4037"/>
                    </a:moveTo>
                    <a:lnTo>
                      <a:pt x="8567" y="4037"/>
                    </a:lnTo>
                    <a:cubicBezTo>
                      <a:pt x="8457" y="3955"/>
                      <a:pt x="8349" y="3846"/>
                      <a:pt x="8239" y="3737"/>
                    </a:cubicBezTo>
                    <a:cubicBezTo>
                      <a:pt x="8376" y="3601"/>
                      <a:pt x="8376" y="3601"/>
                      <a:pt x="8376" y="3601"/>
                    </a:cubicBezTo>
                    <a:cubicBezTo>
                      <a:pt x="8457" y="3710"/>
                      <a:pt x="8567" y="3819"/>
                      <a:pt x="8676" y="3901"/>
                    </a:cubicBezTo>
                    <a:lnTo>
                      <a:pt x="8567" y="4037"/>
                    </a:lnTo>
                    <a:close/>
                    <a:moveTo>
                      <a:pt x="12248" y="3519"/>
                    </a:moveTo>
                    <a:lnTo>
                      <a:pt x="12248" y="3519"/>
                    </a:lnTo>
                    <a:cubicBezTo>
                      <a:pt x="12058" y="3519"/>
                      <a:pt x="12058" y="3519"/>
                      <a:pt x="12058" y="3519"/>
                    </a:cubicBezTo>
                    <a:cubicBezTo>
                      <a:pt x="12058" y="3082"/>
                      <a:pt x="12058" y="3082"/>
                      <a:pt x="12058" y="3082"/>
                    </a:cubicBezTo>
                    <a:cubicBezTo>
                      <a:pt x="12248" y="3082"/>
                      <a:pt x="12248" y="3082"/>
                      <a:pt x="12248" y="3082"/>
                    </a:cubicBezTo>
                    <a:lnTo>
                      <a:pt x="12248" y="3519"/>
                    </a:lnTo>
                    <a:close/>
                    <a:moveTo>
                      <a:pt x="6384" y="3382"/>
                    </a:moveTo>
                    <a:lnTo>
                      <a:pt x="6384" y="3382"/>
                    </a:lnTo>
                    <a:cubicBezTo>
                      <a:pt x="6356" y="3246"/>
                      <a:pt x="6329" y="3110"/>
                      <a:pt x="6275" y="2973"/>
                    </a:cubicBezTo>
                    <a:cubicBezTo>
                      <a:pt x="6465" y="2919"/>
                      <a:pt x="6465" y="2919"/>
                      <a:pt x="6465" y="2919"/>
                    </a:cubicBezTo>
                    <a:cubicBezTo>
                      <a:pt x="6493" y="3055"/>
                      <a:pt x="6548" y="3219"/>
                      <a:pt x="6548" y="3355"/>
                    </a:cubicBezTo>
                    <a:lnTo>
                      <a:pt x="6384" y="3382"/>
                    </a:lnTo>
                    <a:close/>
                    <a:moveTo>
                      <a:pt x="18223" y="3355"/>
                    </a:moveTo>
                    <a:lnTo>
                      <a:pt x="18223" y="3355"/>
                    </a:lnTo>
                    <a:cubicBezTo>
                      <a:pt x="18060" y="3273"/>
                      <a:pt x="18060" y="3273"/>
                      <a:pt x="18060" y="3273"/>
                    </a:cubicBezTo>
                    <a:cubicBezTo>
                      <a:pt x="18141" y="3137"/>
                      <a:pt x="18196" y="3001"/>
                      <a:pt x="18223" y="2892"/>
                    </a:cubicBezTo>
                    <a:cubicBezTo>
                      <a:pt x="18415" y="2946"/>
                      <a:pt x="18415" y="2946"/>
                      <a:pt x="18415" y="2946"/>
                    </a:cubicBezTo>
                    <a:cubicBezTo>
                      <a:pt x="18360" y="3082"/>
                      <a:pt x="18305" y="3219"/>
                      <a:pt x="18223" y="3355"/>
                    </a:cubicBezTo>
                    <a:close/>
                    <a:moveTo>
                      <a:pt x="7993" y="3355"/>
                    </a:moveTo>
                    <a:lnTo>
                      <a:pt x="7993" y="3355"/>
                    </a:lnTo>
                    <a:cubicBezTo>
                      <a:pt x="7912" y="3219"/>
                      <a:pt x="7857" y="3082"/>
                      <a:pt x="7803" y="2919"/>
                    </a:cubicBezTo>
                    <a:cubicBezTo>
                      <a:pt x="7966" y="2864"/>
                      <a:pt x="7966" y="2864"/>
                      <a:pt x="7966" y="2864"/>
                    </a:cubicBezTo>
                    <a:cubicBezTo>
                      <a:pt x="8021" y="3001"/>
                      <a:pt x="8075" y="3137"/>
                      <a:pt x="8130" y="3273"/>
                    </a:cubicBezTo>
                    <a:lnTo>
                      <a:pt x="7993" y="3355"/>
                    </a:lnTo>
                    <a:close/>
                    <a:moveTo>
                      <a:pt x="12248" y="2646"/>
                    </a:moveTo>
                    <a:lnTo>
                      <a:pt x="12248" y="2646"/>
                    </a:lnTo>
                    <a:cubicBezTo>
                      <a:pt x="12058" y="2646"/>
                      <a:pt x="12058" y="2646"/>
                      <a:pt x="12058" y="2646"/>
                    </a:cubicBezTo>
                    <a:cubicBezTo>
                      <a:pt x="12058" y="2264"/>
                      <a:pt x="12058" y="2264"/>
                      <a:pt x="12058" y="2264"/>
                    </a:cubicBezTo>
                    <a:cubicBezTo>
                      <a:pt x="12058" y="2237"/>
                      <a:pt x="12058" y="2209"/>
                      <a:pt x="12058" y="2209"/>
                    </a:cubicBezTo>
                    <a:cubicBezTo>
                      <a:pt x="12248" y="2209"/>
                      <a:pt x="12248" y="2209"/>
                      <a:pt x="12248" y="2209"/>
                    </a:cubicBezTo>
                    <a:cubicBezTo>
                      <a:pt x="12248" y="2209"/>
                      <a:pt x="12248" y="2237"/>
                      <a:pt x="12248" y="2264"/>
                    </a:cubicBezTo>
                    <a:lnTo>
                      <a:pt x="12248" y="2646"/>
                    </a:lnTo>
                    <a:close/>
                    <a:moveTo>
                      <a:pt x="6111" y="2592"/>
                    </a:moveTo>
                    <a:lnTo>
                      <a:pt x="6111" y="2592"/>
                    </a:lnTo>
                    <a:cubicBezTo>
                      <a:pt x="6029" y="2482"/>
                      <a:pt x="5948" y="2373"/>
                      <a:pt x="5866" y="2264"/>
                    </a:cubicBezTo>
                    <a:cubicBezTo>
                      <a:pt x="6002" y="2128"/>
                      <a:pt x="6002" y="2128"/>
                      <a:pt x="6002" y="2128"/>
                    </a:cubicBezTo>
                    <a:cubicBezTo>
                      <a:pt x="6084" y="2237"/>
                      <a:pt x="6193" y="2373"/>
                      <a:pt x="6275" y="2509"/>
                    </a:cubicBezTo>
                    <a:lnTo>
                      <a:pt x="6111" y="2592"/>
                    </a:lnTo>
                    <a:close/>
                    <a:moveTo>
                      <a:pt x="7721" y="2482"/>
                    </a:moveTo>
                    <a:lnTo>
                      <a:pt x="7721" y="2482"/>
                    </a:lnTo>
                    <a:cubicBezTo>
                      <a:pt x="7721" y="2400"/>
                      <a:pt x="7694" y="2346"/>
                      <a:pt x="7694" y="2264"/>
                    </a:cubicBezTo>
                    <a:cubicBezTo>
                      <a:pt x="7694" y="2182"/>
                      <a:pt x="7721" y="2100"/>
                      <a:pt x="7721" y="2019"/>
                    </a:cubicBezTo>
                    <a:cubicBezTo>
                      <a:pt x="7884" y="2046"/>
                      <a:pt x="7884" y="2046"/>
                      <a:pt x="7884" y="2046"/>
                    </a:cubicBezTo>
                    <a:cubicBezTo>
                      <a:pt x="7884" y="2128"/>
                      <a:pt x="7884" y="2182"/>
                      <a:pt x="7884" y="2264"/>
                    </a:cubicBezTo>
                    <a:cubicBezTo>
                      <a:pt x="7884" y="2318"/>
                      <a:pt x="7884" y="2400"/>
                      <a:pt x="7884" y="2455"/>
                    </a:cubicBezTo>
                    <a:lnTo>
                      <a:pt x="7721" y="2482"/>
                    </a:lnTo>
                    <a:close/>
                    <a:moveTo>
                      <a:pt x="5538" y="1991"/>
                    </a:moveTo>
                    <a:lnTo>
                      <a:pt x="5538" y="1991"/>
                    </a:lnTo>
                    <a:cubicBezTo>
                      <a:pt x="5429" y="1910"/>
                      <a:pt x="5320" y="1828"/>
                      <a:pt x="5184" y="1773"/>
                    </a:cubicBezTo>
                    <a:cubicBezTo>
                      <a:pt x="5265" y="1609"/>
                      <a:pt x="5265" y="1609"/>
                      <a:pt x="5265" y="1609"/>
                    </a:cubicBezTo>
                    <a:cubicBezTo>
                      <a:pt x="5402" y="1663"/>
                      <a:pt x="5538" y="1746"/>
                      <a:pt x="5647" y="1828"/>
                    </a:cubicBezTo>
                    <a:lnTo>
                      <a:pt x="5538" y="1991"/>
                    </a:lnTo>
                    <a:close/>
                    <a:moveTo>
                      <a:pt x="12003" y="1801"/>
                    </a:moveTo>
                    <a:lnTo>
                      <a:pt x="12003" y="1801"/>
                    </a:lnTo>
                    <a:cubicBezTo>
                      <a:pt x="11976" y="1663"/>
                      <a:pt x="11921" y="1527"/>
                      <a:pt x="11867" y="1391"/>
                    </a:cubicBezTo>
                    <a:cubicBezTo>
                      <a:pt x="12030" y="1309"/>
                      <a:pt x="12030" y="1309"/>
                      <a:pt x="12030" y="1309"/>
                    </a:cubicBezTo>
                    <a:cubicBezTo>
                      <a:pt x="12085" y="1445"/>
                      <a:pt x="12139" y="1609"/>
                      <a:pt x="12167" y="1746"/>
                    </a:cubicBezTo>
                    <a:lnTo>
                      <a:pt x="12003" y="1801"/>
                    </a:lnTo>
                    <a:close/>
                    <a:moveTo>
                      <a:pt x="7993" y="1636"/>
                    </a:moveTo>
                    <a:lnTo>
                      <a:pt x="7993" y="1636"/>
                    </a:lnTo>
                    <a:cubicBezTo>
                      <a:pt x="7803" y="1582"/>
                      <a:pt x="7803" y="1582"/>
                      <a:pt x="7803" y="1582"/>
                    </a:cubicBezTo>
                    <a:cubicBezTo>
                      <a:pt x="7857" y="1445"/>
                      <a:pt x="7912" y="1309"/>
                      <a:pt x="7993" y="1173"/>
                    </a:cubicBezTo>
                    <a:cubicBezTo>
                      <a:pt x="8157" y="1255"/>
                      <a:pt x="8157" y="1255"/>
                      <a:pt x="8157" y="1255"/>
                    </a:cubicBezTo>
                    <a:cubicBezTo>
                      <a:pt x="8075" y="1364"/>
                      <a:pt x="8021" y="1500"/>
                      <a:pt x="7993" y="1636"/>
                    </a:cubicBezTo>
                    <a:close/>
                    <a:moveTo>
                      <a:pt x="4801" y="1636"/>
                    </a:moveTo>
                    <a:lnTo>
                      <a:pt x="4801" y="1636"/>
                    </a:lnTo>
                    <a:cubicBezTo>
                      <a:pt x="4665" y="1609"/>
                      <a:pt x="4529" y="1582"/>
                      <a:pt x="4392" y="1582"/>
                    </a:cubicBezTo>
                    <a:cubicBezTo>
                      <a:pt x="4392" y="1391"/>
                      <a:pt x="4392" y="1391"/>
                      <a:pt x="4392" y="1391"/>
                    </a:cubicBezTo>
                    <a:cubicBezTo>
                      <a:pt x="4529" y="1391"/>
                      <a:pt x="4692" y="1418"/>
                      <a:pt x="4829" y="1445"/>
                    </a:cubicBezTo>
                    <a:lnTo>
                      <a:pt x="4801" y="1636"/>
                    </a:lnTo>
                    <a:close/>
                    <a:moveTo>
                      <a:pt x="3955" y="1582"/>
                    </a:moveTo>
                    <a:lnTo>
                      <a:pt x="3955" y="1582"/>
                    </a:lnTo>
                    <a:cubicBezTo>
                      <a:pt x="3519" y="1582"/>
                      <a:pt x="3519" y="1582"/>
                      <a:pt x="3519" y="1582"/>
                    </a:cubicBezTo>
                    <a:cubicBezTo>
                      <a:pt x="3519" y="1391"/>
                      <a:pt x="3519" y="1391"/>
                      <a:pt x="3519" y="1391"/>
                    </a:cubicBezTo>
                    <a:cubicBezTo>
                      <a:pt x="3955" y="1391"/>
                      <a:pt x="3955" y="1391"/>
                      <a:pt x="3955" y="1391"/>
                    </a:cubicBezTo>
                    <a:lnTo>
                      <a:pt x="3955" y="1582"/>
                    </a:lnTo>
                    <a:close/>
                    <a:moveTo>
                      <a:pt x="3082" y="1582"/>
                    </a:moveTo>
                    <a:lnTo>
                      <a:pt x="3082" y="1582"/>
                    </a:lnTo>
                    <a:cubicBezTo>
                      <a:pt x="2646" y="1582"/>
                      <a:pt x="2646" y="1582"/>
                      <a:pt x="2646" y="1582"/>
                    </a:cubicBezTo>
                    <a:cubicBezTo>
                      <a:pt x="2646" y="1391"/>
                      <a:pt x="2646" y="1391"/>
                      <a:pt x="2646" y="1391"/>
                    </a:cubicBezTo>
                    <a:cubicBezTo>
                      <a:pt x="3082" y="1391"/>
                      <a:pt x="3082" y="1391"/>
                      <a:pt x="3082" y="1391"/>
                    </a:cubicBezTo>
                    <a:lnTo>
                      <a:pt x="3082" y="1582"/>
                    </a:lnTo>
                    <a:close/>
                    <a:moveTo>
                      <a:pt x="2209" y="1582"/>
                    </a:moveTo>
                    <a:lnTo>
                      <a:pt x="2209" y="1582"/>
                    </a:lnTo>
                    <a:cubicBezTo>
                      <a:pt x="1773" y="1582"/>
                      <a:pt x="1773" y="1582"/>
                      <a:pt x="1773" y="1582"/>
                    </a:cubicBezTo>
                    <a:cubicBezTo>
                      <a:pt x="1773" y="1391"/>
                      <a:pt x="1773" y="1391"/>
                      <a:pt x="1773" y="1391"/>
                    </a:cubicBezTo>
                    <a:cubicBezTo>
                      <a:pt x="2209" y="1391"/>
                      <a:pt x="2209" y="1391"/>
                      <a:pt x="2209" y="1391"/>
                    </a:cubicBezTo>
                    <a:lnTo>
                      <a:pt x="2209" y="1582"/>
                    </a:lnTo>
                    <a:close/>
                    <a:moveTo>
                      <a:pt x="1336" y="1582"/>
                    </a:moveTo>
                    <a:lnTo>
                      <a:pt x="1336" y="1582"/>
                    </a:lnTo>
                    <a:cubicBezTo>
                      <a:pt x="900" y="1582"/>
                      <a:pt x="900" y="1582"/>
                      <a:pt x="900" y="1582"/>
                    </a:cubicBezTo>
                    <a:cubicBezTo>
                      <a:pt x="900" y="1391"/>
                      <a:pt x="900" y="1391"/>
                      <a:pt x="900" y="1391"/>
                    </a:cubicBezTo>
                    <a:cubicBezTo>
                      <a:pt x="1336" y="1391"/>
                      <a:pt x="1336" y="1391"/>
                      <a:pt x="1336" y="1391"/>
                    </a:cubicBezTo>
                    <a:lnTo>
                      <a:pt x="1336" y="1582"/>
                    </a:lnTo>
                    <a:close/>
                    <a:moveTo>
                      <a:pt x="436" y="1582"/>
                    </a:moveTo>
                    <a:lnTo>
                      <a:pt x="436" y="1582"/>
                    </a:lnTo>
                    <a:cubicBezTo>
                      <a:pt x="0" y="1582"/>
                      <a:pt x="0" y="1582"/>
                      <a:pt x="0" y="1582"/>
                    </a:cubicBezTo>
                    <a:cubicBezTo>
                      <a:pt x="0" y="1391"/>
                      <a:pt x="0" y="1391"/>
                      <a:pt x="0" y="1391"/>
                    </a:cubicBezTo>
                    <a:cubicBezTo>
                      <a:pt x="436" y="1391"/>
                      <a:pt x="436" y="1391"/>
                      <a:pt x="436" y="1391"/>
                    </a:cubicBezTo>
                    <a:lnTo>
                      <a:pt x="436" y="1582"/>
                    </a:lnTo>
                    <a:close/>
                    <a:moveTo>
                      <a:pt x="11649" y="1037"/>
                    </a:moveTo>
                    <a:lnTo>
                      <a:pt x="11649" y="1037"/>
                    </a:lnTo>
                    <a:cubicBezTo>
                      <a:pt x="11566" y="928"/>
                      <a:pt x="11484" y="818"/>
                      <a:pt x="11375" y="709"/>
                    </a:cubicBezTo>
                    <a:cubicBezTo>
                      <a:pt x="11512" y="600"/>
                      <a:pt x="11512" y="600"/>
                      <a:pt x="11512" y="600"/>
                    </a:cubicBezTo>
                    <a:cubicBezTo>
                      <a:pt x="11621" y="681"/>
                      <a:pt x="11703" y="790"/>
                      <a:pt x="11812" y="928"/>
                    </a:cubicBezTo>
                    <a:lnTo>
                      <a:pt x="11649" y="1037"/>
                    </a:lnTo>
                    <a:close/>
                    <a:moveTo>
                      <a:pt x="8376" y="900"/>
                    </a:moveTo>
                    <a:lnTo>
                      <a:pt x="8376" y="900"/>
                    </a:lnTo>
                    <a:cubicBezTo>
                      <a:pt x="8239" y="790"/>
                      <a:pt x="8239" y="790"/>
                      <a:pt x="8239" y="790"/>
                    </a:cubicBezTo>
                    <a:cubicBezTo>
                      <a:pt x="8349" y="681"/>
                      <a:pt x="8457" y="572"/>
                      <a:pt x="8567" y="491"/>
                    </a:cubicBezTo>
                    <a:cubicBezTo>
                      <a:pt x="8676" y="627"/>
                      <a:pt x="8676" y="627"/>
                      <a:pt x="8676" y="627"/>
                    </a:cubicBezTo>
                    <a:cubicBezTo>
                      <a:pt x="8567" y="709"/>
                      <a:pt x="8485" y="818"/>
                      <a:pt x="8376" y="900"/>
                    </a:cubicBezTo>
                    <a:close/>
                    <a:moveTo>
                      <a:pt x="11048" y="463"/>
                    </a:moveTo>
                    <a:lnTo>
                      <a:pt x="11048" y="463"/>
                    </a:lnTo>
                    <a:cubicBezTo>
                      <a:pt x="10912" y="409"/>
                      <a:pt x="10803" y="327"/>
                      <a:pt x="10666" y="300"/>
                    </a:cubicBezTo>
                    <a:cubicBezTo>
                      <a:pt x="10721" y="109"/>
                      <a:pt x="10721" y="109"/>
                      <a:pt x="10721" y="109"/>
                    </a:cubicBezTo>
                    <a:cubicBezTo>
                      <a:pt x="10858" y="164"/>
                      <a:pt x="10994" y="245"/>
                      <a:pt x="11130" y="327"/>
                    </a:cubicBezTo>
                    <a:lnTo>
                      <a:pt x="11048" y="463"/>
                    </a:lnTo>
                    <a:close/>
                    <a:moveTo>
                      <a:pt x="9030" y="409"/>
                    </a:moveTo>
                    <a:lnTo>
                      <a:pt x="9030" y="409"/>
                    </a:lnTo>
                    <a:cubicBezTo>
                      <a:pt x="8948" y="245"/>
                      <a:pt x="8948" y="245"/>
                      <a:pt x="8948" y="245"/>
                    </a:cubicBezTo>
                    <a:cubicBezTo>
                      <a:pt x="9085" y="164"/>
                      <a:pt x="9221" y="109"/>
                      <a:pt x="9384" y="82"/>
                    </a:cubicBezTo>
                    <a:cubicBezTo>
                      <a:pt x="9439" y="245"/>
                      <a:pt x="9439" y="245"/>
                      <a:pt x="9439" y="245"/>
                    </a:cubicBezTo>
                    <a:cubicBezTo>
                      <a:pt x="9302" y="272"/>
                      <a:pt x="9166" y="327"/>
                      <a:pt x="9030" y="409"/>
                    </a:cubicBezTo>
                    <a:close/>
                    <a:moveTo>
                      <a:pt x="10257" y="191"/>
                    </a:moveTo>
                    <a:lnTo>
                      <a:pt x="10257" y="191"/>
                    </a:lnTo>
                    <a:cubicBezTo>
                      <a:pt x="10121" y="164"/>
                      <a:pt x="9985" y="164"/>
                      <a:pt x="9847" y="191"/>
                    </a:cubicBezTo>
                    <a:cubicBezTo>
                      <a:pt x="9820" y="0"/>
                      <a:pt x="9820" y="0"/>
                      <a:pt x="9820" y="0"/>
                    </a:cubicBezTo>
                    <a:cubicBezTo>
                      <a:pt x="9985" y="0"/>
                      <a:pt x="10121" y="0"/>
                      <a:pt x="10284" y="27"/>
                    </a:cubicBezTo>
                    <a:lnTo>
                      <a:pt x="10257" y="191"/>
                    </a:lnTo>
                    <a:close/>
                  </a:path>
                </a:pathLst>
              </a:custGeom>
              <a:solidFill>
                <a:srgbClr val="FEE35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2"/>
              </a:p>
            </p:txBody>
          </p:sp>
          <p:sp>
            <p:nvSpPr>
              <p:cNvPr id="93" name="Freeform 92"/>
              <p:cNvSpPr>
                <a:spLocks noChangeArrowheads="1"/>
              </p:cNvSpPr>
              <p:nvPr/>
            </p:nvSpPr>
            <p:spPr bwMode="auto">
              <a:xfrm>
                <a:off x="1105188" y="1091191"/>
                <a:ext cx="79375" cy="69850"/>
              </a:xfrm>
              <a:custGeom>
                <a:avLst/>
                <a:gdLst>
                  <a:gd name="T0" fmla="*/ 218 w 219"/>
                  <a:gd name="T1" fmla="*/ 191 h 192"/>
                  <a:gd name="T2" fmla="*/ 0 w 219"/>
                  <a:gd name="T3" fmla="*/ 191 h 192"/>
                  <a:gd name="T4" fmla="*/ 0 w 219"/>
                  <a:gd name="T5" fmla="*/ 0 h 192"/>
                  <a:gd name="T6" fmla="*/ 218 w 219"/>
                  <a:gd name="T7" fmla="*/ 0 h 192"/>
                  <a:gd name="T8" fmla="*/ 218 w 219"/>
                  <a:gd name="T9" fmla="*/ 19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192">
                    <a:moveTo>
                      <a:pt x="218" y="191"/>
                    </a:moveTo>
                    <a:lnTo>
                      <a:pt x="0" y="191"/>
                    </a:lnTo>
                    <a:lnTo>
                      <a:pt x="0" y="0"/>
                    </a:lnTo>
                    <a:lnTo>
                      <a:pt x="218" y="0"/>
                    </a:lnTo>
                    <a:lnTo>
                      <a:pt x="218" y="191"/>
                    </a:lnTo>
                  </a:path>
                </a:pathLst>
              </a:custGeom>
              <a:solidFill>
                <a:srgbClr val="FEE35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2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 rot="13590398">
              <a:off x="5039039" y="2722231"/>
              <a:ext cx="7051675" cy="4016375"/>
              <a:chOff x="1105188" y="432378"/>
              <a:chExt cx="7051675" cy="40163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5" name="Freeform 94"/>
              <p:cNvSpPr>
                <a:spLocks noChangeArrowheads="1"/>
              </p:cNvSpPr>
              <p:nvPr/>
            </p:nvSpPr>
            <p:spPr bwMode="auto">
              <a:xfrm>
                <a:off x="1105188" y="432378"/>
                <a:ext cx="7051675" cy="4016375"/>
              </a:xfrm>
              <a:custGeom>
                <a:avLst/>
                <a:gdLst>
                  <a:gd name="T0" fmla="*/ 10640 w 19589"/>
                  <a:gd name="T1" fmla="*/ 11157 h 11158"/>
                  <a:gd name="T2" fmla="*/ 10640 w 19589"/>
                  <a:gd name="T3" fmla="*/ 11157 h 11158"/>
                  <a:gd name="T4" fmla="*/ 4966 w 19589"/>
                  <a:gd name="T5" fmla="*/ 11157 h 11158"/>
                  <a:gd name="T6" fmla="*/ 2265 w 19589"/>
                  <a:gd name="T7" fmla="*/ 8457 h 11158"/>
                  <a:gd name="T8" fmla="*/ 4857 w 19589"/>
                  <a:gd name="T9" fmla="*/ 5756 h 11158"/>
                  <a:gd name="T10" fmla="*/ 6630 w 19589"/>
                  <a:gd name="T11" fmla="*/ 4093 h 11158"/>
                  <a:gd name="T12" fmla="*/ 4966 w 19589"/>
                  <a:gd name="T13" fmla="*/ 2456 h 11158"/>
                  <a:gd name="T14" fmla="*/ 0 w 19589"/>
                  <a:gd name="T15" fmla="*/ 2456 h 11158"/>
                  <a:gd name="T16" fmla="*/ 0 w 19589"/>
                  <a:gd name="T17" fmla="*/ 1392 h 11158"/>
                  <a:gd name="T18" fmla="*/ 4966 w 19589"/>
                  <a:gd name="T19" fmla="*/ 1392 h 11158"/>
                  <a:gd name="T20" fmla="*/ 7666 w 19589"/>
                  <a:gd name="T21" fmla="*/ 4093 h 11158"/>
                  <a:gd name="T22" fmla="*/ 5075 w 19589"/>
                  <a:gd name="T23" fmla="*/ 6792 h 11158"/>
                  <a:gd name="T24" fmla="*/ 3328 w 19589"/>
                  <a:gd name="T25" fmla="*/ 8457 h 11158"/>
                  <a:gd name="T26" fmla="*/ 4966 w 19589"/>
                  <a:gd name="T27" fmla="*/ 10094 h 11158"/>
                  <a:gd name="T28" fmla="*/ 10640 w 19589"/>
                  <a:gd name="T29" fmla="*/ 10094 h 11158"/>
                  <a:gd name="T30" fmla="*/ 12276 w 19589"/>
                  <a:gd name="T31" fmla="*/ 8457 h 11158"/>
                  <a:gd name="T32" fmla="*/ 12276 w 19589"/>
                  <a:gd name="T33" fmla="*/ 5402 h 11158"/>
                  <a:gd name="T34" fmla="*/ 10640 w 19589"/>
                  <a:gd name="T35" fmla="*/ 5402 h 11158"/>
                  <a:gd name="T36" fmla="*/ 7912 w 19589"/>
                  <a:gd name="T37" fmla="*/ 2701 h 11158"/>
                  <a:gd name="T38" fmla="*/ 10640 w 19589"/>
                  <a:gd name="T39" fmla="*/ 0 h 11158"/>
                  <a:gd name="T40" fmla="*/ 13340 w 19589"/>
                  <a:gd name="T41" fmla="*/ 2701 h 11158"/>
                  <a:gd name="T42" fmla="*/ 13340 w 19589"/>
                  <a:gd name="T43" fmla="*/ 4338 h 11158"/>
                  <a:gd name="T44" fmla="*/ 16887 w 19589"/>
                  <a:gd name="T45" fmla="*/ 4338 h 11158"/>
                  <a:gd name="T46" fmla="*/ 18551 w 19589"/>
                  <a:gd name="T47" fmla="*/ 2701 h 11158"/>
                  <a:gd name="T48" fmla="*/ 19588 w 19589"/>
                  <a:gd name="T49" fmla="*/ 2701 h 11158"/>
                  <a:gd name="T50" fmla="*/ 16887 w 19589"/>
                  <a:gd name="T51" fmla="*/ 5402 h 11158"/>
                  <a:gd name="T52" fmla="*/ 13340 w 19589"/>
                  <a:gd name="T53" fmla="*/ 5402 h 11158"/>
                  <a:gd name="T54" fmla="*/ 13340 w 19589"/>
                  <a:gd name="T55" fmla="*/ 8457 h 11158"/>
                  <a:gd name="T56" fmla="*/ 10640 w 19589"/>
                  <a:gd name="T57" fmla="*/ 11157 h 11158"/>
                  <a:gd name="T58" fmla="*/ 10640 w 19589"/>
                  <a:gd name="T59" fmla="*/ 1037 h 11158"/>
                  <a:gd name="T60" fmla="*/ 10640 w 19589"/>
                  <a:gd name="T61" fmla="*/ 1037 h 11158"/>
                  <a:gd name="T62" fmla="*/ 8976 w 19589"/>
                  <a:gd name="T63" fmla="*/ 2701 h 11158"/>
                  <a:gd name="T64" fmla="*/ 10640 w 19589"/>
                  <a:gd name="T65" fmla="*/ 4338 h 11158"/>
                  <a:gd name="T66" fmla="*/ 12276 w 19589"/>
                  <a:gd name="T67" fmla="*/ 4338 h 11158"/>
                  <a:gd name="T68" fmla="*/ 12276 w 19589"/>
                  <a:gd name="T69" fmla="*/ 2701 h 11158"/>
                  <a:gd name="T70" fmla="*/ 10640 w 19589"/>
                  <a:gd name="T71" fmla="*/ 1037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589" h="11158">
                    <a:moveTo>
                      <a:pt x="10640" y="11157"/>
                    </a:moveTo>
                    <a:lnTo>
                      <a:pt x="10640" y="11157"/>
                    </a:lnTo>
                    <a:cubicBezTo>
                      <a:pt x="4966" y="11157"/>
                      <a:pt x="4966" y="11157"/>
                      <a:pt x="4966" y="11157"/>
                    </a:cubicBezTo>
                    <a:cubicBezTo>
                      <a:pt x="3465" y="11157"/>
                      <a:pt x="2265" y="9930"/>
                      <a:pt x="2265" y="8457"/>
                    </a:cubicBezTo>
                    <a:cubicBezTo>
                      <a:pt x="2265" y="7638"/>
                      <a:pt x="2592" y="6192"/>
                      <a:pt x="4857" y="5756"/>
                    </a:cubicBezTo>
                    <a:cubicBezTo>
                      <a:pt x="6057" y="5511"/>
                      <a:pt x="6630" y="4966"/>
                      <a:pt x="6630" y="4093"/>
                    </a:cubicBezTo>
                    <a:cubicBezTo>
                      <a:pt x="6630" y="3192"/>
                      <a:pt x="5866" y="2456"/>
                      <a:pt x="4966" y="2456"/>
                    </a:cubicBezTo>
                    <a:cubicBezTo>
                      <a:pt x="0" y="2456"/>
                      <a:pt x="0" y="2456"/>
                      <a:pt x="0" y="2456"/>
                    </a:cubicBezTo>
                    <a:cubicBezTo>
                      <a:pt x="0" y="1392"/>
                      <a:pt x="0" y="1392"/>
                      <a:pt x="0" y="1392"/>
                    </a:cubicBezTo>
                    <a:cubicBezTo>
                      <a:pt x="4966" y="1392"/>
                      <a:pt x="4966" y="1392"/>
                      <a:pt x="4966" y="1392"/>
                    </a:cubicBezTo>
                    <a:cubicBezTo>
                      <a:pt x="6466" y="1392"/>
                      <a:pt x="7666" y="2592"/>
                      <a:pt x="7666" y="4093"/>
                    </a:cubicBezTo>
                    <a:cubicBezTo>
                      <a:pt x="7666" y="4911"/>
                      <a:pt x="7339" y="6328"/>
                      <a:pt x="5075" y="6792"/>
                    </a:cubicBezTo>
                    <a:cubicBezTo>
                      <a:pt x="3902" y="7010"/>
                      <a:pt x="3328" y="7556"/>
                      <a:pt x="3328" y="8457"/>
                    </a:cubicBezTo>
                    <a:cubicBezTo>
                      <a:pt x="3328" y="9357"/>
                      <a:pt x="4065" y="10094"/>
                      <a:pt x="4966" y="10094"/>
                    </a:cubicBezTo>
                    <a:cubicBezTo>
                      <a:pt x="10640" y="10094"/>
                      <a:pt x="10640" y="10094"/>
                      <a:pt x="10640" y="10094"/>
                    </a:cubicBezTo>
                    <a:cubicBezTo>
                      <a:pt x="11540" y="10094"/>
                      <a:pt x="12276" y="9357"/>
                      <a:pt x="12276" y="8457"/>
                    </a:cubicBezTo>
                    <a:cubicBezTo>
                      <a:pt x="12276" y="5402"/>
                      <a:pt x="12276" y="5402"/>
                      <a:pt x="12276" y="5402"/>
                    </a:cubicBezTo>
                    <a:cubicBezTo>
                      <a:pt x="10640" y="5402"/>
                      <a:pt x="10640" y="5402"/>
                      <a:pt x="10640" y="5402"/>
                    </a:cubicBezTo>
                    <a:cubicBezTo>
                      <a:pt x="9140" y="5402"/>
                      <a:pt x="7912" y="4202"/>
                      <a:pt x="7912" y="2701"/>
                    </a:cubicBezTo>
                    <a:cubicBezTo>
                      <a:pt x="7912" y="1200"/>
                      <a:pt x="9140" y="0"/>
                      <a:pt x="10640" y="0"/>
                    </a:cubicBezTo>
                    <a:cubicBezTo>
                      <a:pt x="12112" y="0"/>
                      <a:pt x="13340" y="1200"/>
                      <a:pt x="13340" y="2701"/>
                    </a:cubicBezTo>
                    <a:cubicBezTo>
                      <a:pt x="13340" y="4338"/>
                      <a:pt x="13340" y="4338"/>
                      <a:pt x="13340" y="4338"/>
                    </a:cubicBezTo>
                    <a:cubicBezTo>
                      <a:pt x="16887" y="4338"/>
                      <a:pt x="16887" y="4338"/>
                      <a:pt x="16887" y="4338"/>
                    </a:cubicBezTo>
                    <a:cubicBezTo>
                      <a:pt x="17814" y="4338"/>
                      <a:pt x="18551" y="3601"/>
                      <a:pt x="18551" y="2701"/>
                    </a:cubicBezTo>
                    <a:cubicBezTo>
                      <a:pt x="19588" y="2701"/>
                      <a:pt x="19588" y="2701"/>
                      <a:pt x="19588" y="2701"/>
                    </a:cubicBezTo>
                    <a:cubicBezTo>
                      <a:pt x="19588" y="4202"/>
                      <a:pt x="18388" y="5402"/>
                      <a:pt x="16887" y="5402"/>
                    </a:cubicBezTo>
                    <a:cubicBezTo>
                      <a:pt x="13340" y="5402"/>
                      <a:pt x="13340" y="5402"/>
                      <a:pt x="13340" y="5402"/>
                    </a:cubicBezTo>
                    <a:cubicBezTo>
                      <a:pt x="13340" y="8457"/>
                      <a:pt x="13340" y="8457"/>
                      <a:pt x="13340" y="8457"/>
                    </a:cubicBezTo>
                    <a:cubicBezTo>
                      <a:pt x="13340" y="9930"/>
                      <a:pt x="12112" y="11157"/>
                      <a:pt x="10640" y="11157"/>
                    </a:cubicBezTo>
                    <a:close/>
                    <a:moveTo>
                      <a:pt x="10640" y="1037"/>
                    </a:moveTo>
                    <a:lnTo>
                      <a:pt x="10640" y="1037"/>
                    </a:lnTo>
                    <a:cubicBezTo>
                      <a:pt x="9712" y="1037"/>
                      <a:pt x="8976" y="1801"/>
                      <a:pt x="8976" y="2701"/>
                    </a:cubicBezTo>
                    <a:cubicBezTo>
                      <a:pt x="8976" y="3601"/>
                      <a:pt x="9712" y="4338"/>
                      <a:pt x="10640" y="4338"/>
                    </a:cubicBezTo>
                    <a:cubicBezTo>
                      <a:pt x="12276" y="4338"/>
                      <a:pt x="12276" y="4338"/>
                      <a:pt x="12276" y="4338"/>
                    </a:cubicBezTo>
                    <a:cubicBezTo>
                      <a:pt x="12276" y="2701"/>
                      <a:pt x="12276" y="2701"/>
                      <a:pt x="12276" y="2701"/>
                    </a:cubicBezTo>
                    <a:cubicBezTo>
                      <a:pt x="12276" y="1801"/>
                      <a:pt x="11540" y="1037"/>
                      <a:pt x="10640" y="1037"/>
                    </a:cubicBezTo>
                    <a:close/>
                  </a:path>
                </a:pathLst>
              </a:custGeom>
              <a:solidFill>
                <a:srgbClr val="797A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2"/>
              </a:p>
            </p:txBody>
          </p:sp>
          <p:sp>
            <p:nvSpPr>
              <p:cNvPr id="96" name="Freeform 95"/>
              <p:cNvSpPr>
                <a:spLocks noChangeArrowheads="1"/>
              </p:cNvSpPr>
              <p:nvPr/>
            </p:nvSpPr>
            <p:spPr bwMode="auto">
              <a:xfrm>
                <a:off x="1105188" y="472066"/>
                <a:ext cx="7013575" cy="3929062"/>
              </a:xfrm>
              <a:custGeom>
                <a:avLst/>
                <a:gdLst>
                  <a:gd name="T0" fmla="*/ 10640 w 19480"/>
                  <a:gd name="T1" fmla="*/ 10912 h 10913"/>
                  <a:gd name="T2" fmla="*/ 10640 w 19480"/>
                  <a:gd name="T3" fmla="*/ 10912 h 10913"/>
                  <a:gd name="T4" fmla="*/ 4966 w 19480"/>
                  <a:gd name="T5" fmla="*/ 10912 h 10913"/>
                  <a:gd name="T6" fmla="*/ 2401 w 19480"/>
                  <a:gd name="T7" fmla="*/ 8348 h 10913"/>
                  <a:gd name="T8" fmla="*/ 4884 w 19480"/>
                  <a:gd name="T9" fmla="*/ 5756 h 10913"/>
                  <a:gd name="T10" fmla="*/ 6275 w 19480"/>
                  <a:gd name="T11" fmla="*/ 5129 h 10913"/>
                  <a:gd name="T12" fmla="*/ 6739 w 19480"/>
                  <a:gd name="T13" fmla="*/ 3984 h 10913"/>
                  <a:gd name="T14" fmla="*/ 4966 w 19480"/>
                  <a:gd name="T15" fmla="*/ 2210 h 10913"/>
                  <a:gd name="T16" fmla="*/ 0 w 19480"/>
                  <a:gd name="T17" fmla="*/ 2210 h 10913"/>
                  <a:gd name="T18" fmla="*/ 0 w 19480"/>
                  <a:gd name="T19" fmla="*/ 1419 h 10913"/>
                  <a:gd name="T20" fmla="*/ 4966 w 19480"/>
                  <a:gd name="T21" fmla="*/ 1419 h 10913"/>
                  <a:gd name="T22" fmla="*/ 7557 w 19480"/>
                  <a:gd name="T23" fmla="*/ 3984 h 10913"/>
                  <a:gd name="T24" fmla="*/ 5047 w 19480"/>
                  <a:gd name="T25" fmla="*/ 6547 h 10913"/>
                  <a:gd name="T26" fmla="*/ 3656 w 19480"/>
                  <a:gd name="T27" fmla="*/ 7202 h 10913"/>
                  <a:gd name="T28" fmla="*/ 3192 w 19480"/>
                  <a:gd name="T29" fmla="*/ 8348 h 10913"/>
                  <a:gd name="T30" fmla="*/ 4966 w 19480"/>
                  <a:gd name="T31" fmla="*/ 10121 h 10913"/>
                  <a:gd name="T32" fmla="*/ 10640 w 19480"/>
                  <a:gd name="T33" fmla="*/ 10121 h 10913"/>
                  <a:gd name="T34" fmla="*/ 12413 w 19480"/>
                  <a:gd name="T35" fmla="*/ 8348 h 10913"/>
                  <a:gd name="T36" fmla="*/ 12413 w 19480"/>
                  <a:gd name="T37" fmla="*/ 5156 h 10913"/>
                  <a:gd name="T38" fmla="*/ 10640 w 19480"/>
                  <a:gd name="T39" fmla="*/ 5156 h 10913"/>
                  <a:gd name="T40" fmla="*/ 8048 w 19480"/>
                  <a:gd name="T41" fmla="*/ 2592 h 10913"/>
                  <a:gd name="T42" fmla="*/ 10640 w 19480"/>
                  <a:gd name="T43" fmla="*/ 0 h 10913"/>
                  <a:gd name="T44" fmla="*/ 13204 w 19480"/>
                  <a:gd name="T45" fmla="*/ 2592 h 10913"/>
                  <a:gd name="T46" fmla="*/ 13204 w 19480"/>
                  <a:gd name="T47" fmla="*/ 4365 h 10913"/>
                  <a:gd name="T48" fmla="*/ 16887 w 19480"/>
                  <a:gd name="T49" fmla="*/ 4365 h 10913"/>
                  <a:gd name="T50" fmla="*/ 18660 w 19480"/>
                  <a:gd name="T51" fmla="*/ 2592 h 10913"/>
                  <a:gd name="T52" fmla="*/ 19479 w 19480"/>
                  <a:gd name="T53" fmla="*/ 2592 h 10913"/>
                  <a:gd name="T54" fmla="*/ 16887 w 19480"/>
                  <a:gd name="T55" fmla="*/ 5156 h 10913"/>
                  <a:gd name="T56" fmla="*/ 13204 w 19480"/>
                  <a:gd name="T57" fmla="*/ 5156 h 10913"/>
                  <a:gd name="T58" fmla="*/ 13204 w 19480"/>
                  <a:gd name="T59" fmla="*/ 8348 h 10913"/>
                  <a:gd name="T60" fmla="*/ 10640 w 19480"/>
                  <a:gd name="T61" fmla="*/ 10912 h 10913"/>
                  <a:gd name="T62" fmla="*/ 10640 w 19480"/>
                  <a:gd name="T63" fmla="*/ 819 h 10913"/>
                  <a:gd name="T64" fmla="*/ 10640 w 19480"/>
                  <a:gd name="T65" fmla="*/ 819 h 10913"/>
                  <a:gd name="T66" fmla="*/ 8839 w 19480"/>
                  <a:gd name="T67" fmla="*/ 2592 h 10913"/>
                  <a:gd name="T68" fmla="*/ 10640 w 19480"/>
                  <a:gd name="T69" fmla="*/ 4365 h 10913"/>
                  <a:gd name="T70" fmla="*/ 12413 w 19480"/>
                  <a:gd name="T71" fmla="*/ 4365 h 10913"/>
                  <a:gd name="T72" fmla="*/ 12413 w 19480"/>
                  <a:gd name="T73" fmla="*/ 2592 h 10913"/>
                  <a:gd name="T74" fmla="*/ 10640 w 19480"/>
                  <a:gd name="T75" fmla="*/ 819 h 10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480" h="10913">
                    <a:moveTo>
                      <a:pt x="10640" y="10912"/>
                    </a:moveTo>
                    <a:lnTo>
                      <a:pt x="10640" y="10912"/>
                    </a:lnTo>
                    <a:cubicBezTo>
                      <a:pt x="4966" y="10912"/>
                      <a:pt x="4966" y="10912"/>
                      <a:pt x="4966" y="10912"/>
                    </a:cubicBezTo>
                    <a:cubicBezTo>
                      <a:pt x="3546" y="10912"/>
                      <a:pt x="2401" y="9767"/>
                      <a:pt x="2401" y="8348"/>
                    </a:cubicBezTo>
                    <a:cubicBezTo>
                      <a:pt x="2401" y="7010"/>
                      <a:pt x="3274" y="6083"/>
                      <a:pt x="4884" y="5756"/>
                    </a:cubicBezTo>
                    <a:cubicBezTo>
                      <a:pt x="5511" y="5647"/>
                      <a:pt x="5975" y="5429"/>
                      <a:pt x="6275" y="5129"/>
                    </a:cubicBezTo>
                    <a:cubicBezTo>
                      <a:pt x="6603" y="4829"/>
                      <a:pt x="6739" y="4474"/>
                      <a:pt x="6739" y="3984"/>
                    </a:cubicBezTo>
                    <a:cubicBezTo>
                      <a:pt x="6739" y="3002"/>
                      <a:pt x="5948" y="2210"/>
                      <a:pt x="4966" y="2210"/>
                    </a:cubicBezTo>
                    <a:cubicBezTo>
                      <a:pt x="0" y="2210"/>
                      <a:pt x="0" y="2210"/>
                      <a:pt x="0" y="2210"/>
                    </a:cubicBezTo>
                    <a:cubicBezTo>
                      <a:pt x="0" y="1419"/>
                      <a:pt x="0" y="1419"/>
                      <a:pt x="0" y="1419"/>
                    </a:cubicBezTo>
                    <a:cubicBezTo>
                      <a:pt x="4966" y="1419"/>
                      <a:pt x="4966" y="1419"/>
                      <a:pt x="4966" y="1419"/>
                    </a:cubicBezTo>
                    <a:cubicBezTo>
                      <a:pt x="6384" y="1419"/>
                      <a:pt x="7557" y="2565"/>
                      <a:pt x="7557" y="3984"/>
                    </a:cubicBezTo>
                    <a:cubicBezTo>
                      <a:pt x="7557" y="5320"/>
                      <a:pt x="6657" y="6219"/>
                      <a:pt x="5047" y="6547"/>
                    </a:cubicBezTo>
                    <a:cubicBezTo>
                      <a:pt x="4420" y="6683"/>
                      <a:pt x="3956" y="6901"/>
                      <a:pt x="3656" y="7202"/>
                    </a:cubicBezTo>
                    <a:cubicBezTo>
                      <a:pt x="3328" y="7475"/>
                      <a:pt x="3192" y="7856"/>
                      <a:pt x="3192" y="8348"/>
                    </a:cubicBezTo>
                    <a:cubicBezTo>
                      <a:pt x="3192" y="9330"/>
                      <a:pt x="3984" y="10121"/>
                      <a:pt x="4966" y="10121"/>
                    </a:cubicBezTo>
                    <a:cubicBezTo>
                      <a:pt x="10640" y="10121"/>
                      <a:pt x="10640" y="10121"/>
                      <a:pt x="10640" y="10121"/>
                    </a:cubicBezTo>
                    <a:cubicBezTo>
                      <a:pt x="11594" y="10121"/>
                      <a:pt x="12413" y="9330"/>
                      <a:pt x="12413" y="8348"/>
                    </a:cubicBezTo>
                    <a:cubicBezTo>
                      <a:pt x="12413" y="5156"/>
                      <a:pt x="12413" y="5156"/>
                      <a:pt x="12413" y="5156"/>
                    </a:cubicBezTo>
                    <a:cubicBezTo>
                      <a:pt x="10640" y="5156"/>
                      <a:pt x="10640" y="5156"/>
                      <a:pt x="10640" y="5156"/>
                    </a:cubicBezTo>
                    <a:cubicBezTo>
                      <a:pt x="9194" y="5156"/>
                      <a:pt x="8048" y="4011"/>
                      <a:pt x="8048" y="2592"/>
                    </a:cubicBezTo>
                    <a:cubicBezTo>
                      <a:pt x="8048" y="1173"/>
                      <a:pt x="9194" y="0"/>
                      <a:pt x="10640" y="0"/>
                    </a:cubicBezTo>
                    <a:cubicBezTo>
                      <a:pt x="12058" y="0"/>
                      <a:pt x="13204" y="1173"/>
                      <a:pt x="13204" y="2592"/>
                    </a:cubicBezTo>
                    <a:cubicBezTo>
                      <a:pt x="13204" y="4365"/>
                      <a:pt x="13204" y="4365"/>
                      <a:pt x="13204" y="4365"/>
                    </a:cubicBezTo>
                    <a:cubicBezTo>
                      <a:pt x="16887" y="4365"/>
                      <a:pt x="16887" y="4365"/>
                      <a:pt x="16887" y="4365"/>
                    </a:cubicBezTo>
                    <a:cubicBezTo>
                      <a:pt x="17869" y="4365"/>
                      <a:pt x="18660" y="3574"/>
                      <a:pt x="18660" y="2592"/>
                    </a:cubicBezTo>
                    <a:cubicBezTo>
                      <a:pt x="19479" y="2592"/>
                      <a:pt x="19479" y="2592"/>
                      <a:pt x="19479" y="2592"/>
                    </a:cubicBezTo>
                    <a:cubicBezTo>
                      <a:pt x="19479" y="4011"/>
                      <a:pt x="18306" y="5156"/>
                      <a:pt x="16887" y="5156"/>
                    </a:cubicBezTo>
                    <a:cubicBezTo>
                      <a:pt x="13204" y="5156"/>
                      <a:pt x="13204" y="5156"/>
                      <a:pt x="13204" y="5156"/>
                    </a:cubicBezTo>
                    <a:cubicBezTo>
                      <a:pt x="13204" y="8348"/>
                      <a:pt x="13204" y="8348"/>
                      <a:pt x="13204" y="8348"/>
                    </a:cubicBezTo>
                    <a:cubicBezTo>
                      <a:pt x="13204" y="9767"/>
                      <a:pt x="12058" y="10912"/>
                      <a:pt x="10640" y="10912"/>
                    </a:cubicBezTo>
                    <a:close/>
                    <a:moveTo>
                      <a:pt x="10640" y="819"/>
                    </a:moveTo>
                    <a:lnTo>
                      <a:pt x="10640" y="819"/>
                    </a:lnTo>
                    <a:cubicBezTo>
                      <a:pt x="9658" y="819"/>
                      <a:pt x="8839" y="1610"/>
                      <a:pt x="8839" y="2592"/>
                    </a:cubicBezTo>
                    <a:cubicBezTo>
                      <a:pt x="8839" y="3574"/>
                      <a:pt x="9658" y="4365"/>
                      <a:pt x="10640" y="4365"/>
                    </a:cubicBezTo>
                    <a:cubicBezTo>
                      <a:pt x="12413" y="4365"/>
                      <a:pt x="12413" y="4365"/>
                      <a:pt x="12413" y="4365"/>
                    </a:cubicBezTo>
                    <a:cubicBezTo>
                      <a:pt x="12413" y="2592"/>
                      <a:pt x="12413" y="2592"/>
                      <a:pt x="12413" y="2592"/>
                    </a:cubicBezTo>
                    <a:cubicBezTo>
                      <a:pt x="12413" y="1610"/>
                      <a:pt x="11594" y="819"/>
                      <a:pt x="10640" y="8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2"/>
              </a:p>
            </p:txBody>
          </p:sp>
          <p:sp>
            <p:nvSpPr>
              <p:cNvPr id="97" name="Freeform 96"/>
              <p:cNvSpPr>
                <a:spLocks noChangeArrowheads="1"/>
              </p:cNvSpPr>
              <p:nvPr/>
            </p:nvSpPr>
            <p:spPr bwMode="auto">
              <a:xfrm>
                <a:off x="7931438" y="1405516"/>
                <a:ext cx="69850" cy="79375"/>
              </a:xfrm>
              <a:custGeom>
                <a:avLst/>
                <a:gdLst>
                  <a:gd name="T0" fmla="*/ 192 w 193"/>
                  <a:gd name="T1" fmla="*/ 218 h 219"/>
                  <a:gd name="T2" fmla="*/ 192 w 193"/>
                  <a:gd name="T3" fmla="*/ 218 h 219"/>
                  <a:gd name="T4" fmla="*/ 0 w 193"/>
                  <a:gd name="T5" fmla="*/ 218 h 219"/>
                  <a:gd name="T6" fmla="*/ 27 w 193"/>
                  <a:gd name="T7" fmla="*/ 0 h 219"/>
                  <a:gd name="T8" fmla="*/ 192 w 193"/>
                  <a:gd name="T9" fmla="*/ 0 h 219"/>
                  <a:gd name="T10" fmla="*/ 192 w 193"/>
                  <a:gd name="T11" fmla="*/ 218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219">
                    <a:moveTo>
                      <a:pt x="192" y="218"/>
                    </a:moveTo>
                    <a:lnTo>
                      <a:pt x="192" y="218"/>
                    </a:lnTo>
                    <a:cubicBezTo>
                      <a:pt x="0" y="218"/>
                      <a:pt x="0" y="218"/>
                      <a:pt x="0" y="218"/>
                    </a:cubicBezTo>
                    <a:cubicBezTo>
                      <a:pt x="27" y="136"/>
                      <a:pt x="27" y="54"/>
                      <a:pt x="27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82"/>
                      <a:pt x="192" y="136"/>
                      <a:pt x="192" y="218"/>
                    </a:cubicBezTo>
                  </a:path>
                </a:pathLst>
              </a:custGeom>
              <a:solidFill>
                <a:srgbClr val="FEE35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2"/>
              </a:p>
            </p:txBody>
          </p:sp>
          <p:sp>
            <p:nvSpPr>
              <p:cNvPr id="98" name="Freeform 97"/>
              <p:cNvSpPr>
                <a:spLocks noChangeArrowheads="1"/>
              </p:cNvSpPr>
              <p:nvPr/>
            </p:nvSpPr>
            <p:spPr bwMode="auto">
              <a:xfrm>
                <a:off x="1341726" y="589541"/>
                <a:ext cx="6629400" cy="3702050"/>
              </a:xfrm>
              <a:custGeom>
                <a:avLst/>
                <a:gdLst>
                  <a:gd name="T0" fmla="*/ 9575 w 18416"/>
                  <a:gd name="T1" fmla="*/ 10284 h 10285"/>
                  <a:gd name="T2" fmla="*/ 8703 w 18416"/>
                  <a:gd name="T3" fmla="*/ 10284 h 10285"/>
                  <a:gd name="T4" fmla="*/ 7830 w 18416"/>
                  <a:gd name="T5" fmla="*/ 10284 h 10285"/>
                  <a:gd name="T6" fmla="*/ 6957 w 18416"/>
                  <a:gd name="T7" fmla="*/ 10284 h 10285"/>
                  <a:gd name="T8" fmla="*/ 6084 w 18416"/>
                  <a:gd name="T9" fmla="*/ 10284 h 10285"/>
                  <a:gd name="T10" fmla="*/ 5211 w 18416"/>
                  <a:gd name="T11" fmla="*/ 10284 h 10285"/>
                  <a:gd name="T12" fmla="*/ 4311 w 18416"/>
                  <a:gd name="T13" fmla="*/ 10093 h 10285"/>
                  <a:gd name="T14" fmla="*/ 10421 w 18416"/>
                  <a:gd name="T15" fmla="*/ 10038 h 10285"/>
                  <a:gd name="T16" fmla="*/ 3165 w 18416"/>
                  <a:gd name="T17" fmla="*/ 9738 h 10285"/>
                  <a:gd name="T18" fmla="*/ 11185 w 18416"/>
                  <a:gd name="T19" fmla="*/ 9711 h 10285"/>
                  <a:gd name="T20" fmla="*/ 2565 w 18416"/>
                  <a:gd name="T21" fmla="*/ 9138 h 10285"/>
                  <a:gd name="T22" fmla="*/ 11758 w 18416"/>
                  <a:gd name="T23" fmla="*/ 9083 h 10285"/>
                  <a:gd name="T24" fmla="*/ 2264 w 18416"/>
                  <a:gd name="T25" fmla="*/ 8374 h 10285"/>
                  <a:gd name="T26" fmla="*/ 12030 w 18416"/>
                  <a:gd name="T27" fmla="*/ 8292 h 10285"/>
                  <a:gd name="T28" fmla="*/ 2100 w 18416"/>
                  <a:gd name="T29" fmla="*/ 7501 h 10285"/>
                  <a:gd name="T30" fmla="*/ 12058 w 18416"/>
                  <a:gd name="T31" fmla="*/ 7446 h 10285"/>
                  <a:gd name="T32" fmla="*/ 2483 w 18416"/>
                  <a:gd name="T33" fmla="*/ 6682 h 10285"/>
                  <a:gd name="T34" fmla="*/ 12058 w 18416"/>
                  <a:gd name="T35" fmla="*/ 6573 h 10285"/>
                  <a:gd name="T36" fmla="*/ 3192 w 18416"/>
                  <a:gd name="T37" fmla="*/ 6110 h 10285"/>
                  <a:gd name="T38" fmla="*/ 12058 w 18416"/>
                  <a:gd name="T39" fmla="*/ 5700 h 10285"/>
                  <a:gd name="T40" fmla="*/ 4038 w 18416"/>
                  <a:gd name="T41" fmla="*/ 5809 h 10285"/>
                  <a:gd name="T42" fmla="*/ 4884 w 18416"/>
                  <a:gd name="T43" fmla="*/ 5591 h 10285"/>
                  <a:gd name="T44" fmla="*/ 5620 w 18416"/>
                  <a:gd name="T45" fmla="*/ 5210 h 10285"/>
                  <a:gd name="T46" fmla="*/ 12058 w 18416"/>
                  <a:gd name="T47" fmla="*/ 4828 h 10285"/>
                  <a:gd name="T48" fmla="*/ 6166 w 18416"/>
                  <a:gd name="T49" fmla="*/ 4610 h 10285"/>
                  <a:gd name="T50" fmla="*/ 15959 w 18416"/>
                  <a:gd name="T51" fmla="*/ 4338 h 10285"/>
                  <a:gd name="T52" fmla="*/ 15522 w 18416"/>
                  <a:gd name="T53" fmla="*/ 4529 h 10285"/>
                  <a:gd name="T54" fmla="*/ 14622 w 18416"/>
                  <a:gd name="T55" fmla="*/ 4529 h 10285"/>
                  <a:gd name="T56" fmla="*/ 13749 w 18416"/>
                  <a:gd name="T57" fmla="*/ 4529 h 10285"/>
                  <a:gd name="T58" fmla="*/ 12876 w 18416"/>
                  <a:gd name="T59" fmla="*/ 4529 h 10285"/>
                  <a:gd name="T60" fmla="*/ 11758 w 18416"/>
                  <a:gd name="T61" fmla="*/ 4529 h 10285"/>
                  <a:gd name="T62" fmla="*/ 11130 w 18416"/>
                  <a:gd name="T63" fmla="*/ 4529 h 10285"/>
                  <a:gd name="T64" fmla="*/ 10257 w 18416"/>
                  <a:gd name="T65" fmla="*/ 4529 h 10285"/>
                  <a:gd name="T66" fmla="*/ 10257 w 18416"/>
                  <a:gd name="T67" fmla="*/ 4529 h 10285"/>
                  <a:gd name="T68" fmla="*/ 16832 w 18416"/>
                  <a:gd name="T69" fmla="*/ 4447 h 10285"/>
                  <a:gd name="T70" fmla="*/ 9384 w 18416"/>
                  <a:gd name="T71" fmla="*/ 4447 h 10285"/>
                  <a:gd name="T72" fmla="*/ 12248 w 18416"/>
                  <a:gd name="T73" fmla="*/ 4392 h 10285"/>
                  <a:gd name="T74" fmla="*/ 6493 w 18416"/>
                  <a:gd name="T75" fmla="*/ 4256 h 10285"/>
                  <a:gd name="T76" fmla="*/ 17651 w 18416"/>
                  <a:gd name="T77" fmla="*/ 4037 h 10285"/>
                  <a:gd name="T78" fmla="*/ 8567 w 18416"/>
                  <a:gd name="T79" fmla="*/ 4037 h 10285"/>
                  <a:gd name="T80" fmla="*/ 12248 w 18416"/>
                  <a:gd name="T81" fmla="*/ 3519 h 10285"/>
                  <a:gd name="T82" fmla="*/ 6384 w 18416"/>
                  <a:gd name="T83" fmla="*/ 3382 h 10285"/>
                  <a:gd name="T84" fmla="*/ 18223 w 18416"/>
                  <a:gd name="T85" fmla="*/ 3355 h 10285"/>
                  <a:gd name="T86" fmla="*/ 7993 w 18416"/>
                  <a:gd name="T87" fmla="*/ 3355 h 10285"/>
                  <a:gd name="T88" fmla="*/ 12248 w 18416"/>
                  <a:gd name="T89" fmla="*/ 2209 h 10285"/>
                  <a:gd name="T90" fmla="*/ 6002 w 18416"/>
                  <a:gd name="T91" fmla="*/ 2128 h 10285"/>
                  <a:gd name="T92" fmla="*/ 7721 w 18416"/>
                  <a:gd name="T93" fmla="*/ 2019 h 10285"/>
                  <a:gd name="T94" fmla="*/ 5538 w 18416"/>
                  <a:gd name="T95" fmla="*/ 1991 h 10285"/>
                  <a:gd name="T96" fmla="*/ 12003 w 18416"/>
                  <a:gd name="T97" fmla="*/ 1801 h 10285"/>
                  <a:gd name="T98" fmla="*/ 7993 w 18416"/>
                  <a:gd name="T99" fmla="*/ 1636 h 10285"/>
                  <a:gd name="T100" fmla="*/ 4801 w 18416"/>
                  <a:gd name="T101" fmla="*/ 1636 h 10285"/>
                  <a:gd name="T102" fmla="*/ 3955 w 18416"/>
                  <a:gd name="T103" fmla="*/ 1582 h 10285"/>
                  <a:gd name="T104" fmla="*/ 3082 w 18416"/>
                  <a:gd name="T105" fmla="*/ 1582 h 10285"/>
                  <a:gd name="T106" fmla="*/ 2209 w 18416"/>
                  <a:gd name="T107" fmla="*/ 1582 h 10285"/>
                  <a:gd name="T108" fmla="*/ 1336 w 18416"/>
                  <a:gd name="T109" fmla="*/ 1582 h 10285"/>
                  <a:gd name="T110" fmla="*/ 436 w 18416"/>
                  <a:gd name="T111" fmla="*/ 1582 h 10285"/>
                  <a:gd name="T112" fmla="*/ 11649 w 18416"/>
                  <a:gd name="T113" fmla="*/ 1037 h 10285"/>
                  <a:gd name="T114" fmla="*/ 8376 w 18416"/>
                  <a:gd name="T115" fmla="*/ 900 h 10285"/>
                  <a:gd name="T116" fmla="*/ 11048 w 18416"/>
                  <a:gd name="T117" fmla="*/ 463 h 10285"/>
                  <a:gd name="T118" fmla="*/ 9030 w 18416"/>
                  <a:gd name="T119" fmla="*/ 409 h 10285"/>
                  <a:gd name="T120" fmla="*/ 10257 w 18416"/>
                  <a:gd name="T121" fmla="*/ 191 h 10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416" h="10285">
                    <a:moveTo>
                      <a:pt x="9575" y="10284"/>
                    </a:moveTo>
                    <a:lnTo>
                      <a:pt x="9575" y="10284"/>
                    </a:lnTo>
                    <a:cubicBezTo>
                      <a:pt x="9140" y="10284"/>
                      <a:pt x="9140" y="10284"/>
                      <a:pt x="9140" y="10284"/>
                    </a:cubicBezTo>
                    <a:cubicBezTo>
                      <a:pt x="9140" y="10093"/>
                      <a:pt x="9140" y="10093"/>
                      <a:pt x="9140" y="10093"/>
                    </a:cubicBezTo>
                    <a:cubicBezTo>
                      <a:pt x="9575" y="10093"/>
                      <a:pt x="9575" y="10093"/>
                      <a:pt x="9575" y="10093"/>
                    </a:cubicBezTo>
                    <a:lnTo>
                      <a:pt x="9575" y="10284"/>
                    </a:lnTo>
                    <a:close/>
                    <a:moveTo>
                      <a:pt x="8703" y="10284"/>
                    </a:moveTo>
                    <a:lnTo>
                      <a:pt x="8703" y="10284"/>
                    </a:lnTo>
                    <a:cubicBezTo>
                      <a:pt x="8267" y="10284"/>
                      <a:pt x="8267" y="10284"/>
                      <a:pt x="8267" y="10284"/>
                    </a:cubicBezTo>
                    <a:cubicBezTo>
                      <a:pt x="8267" y="10093"/>
                      <a:pt x="8267" y="10093"/>
                      <a:pt x="8267" y="10093"/>
                    </a:cubicBezTo>
                    <a:cubicBezTo>
                      <a:pt x="8703" y="10093"/>
                      <a:pt x="8703" y="10093"/>
                      <a:pt x="8703" y="10093"/>
                    </a:cubicBezTo>
                    <a:lnTo>
                      <a:pt x="8703" y="10284"/>
                    </a:lnTo>
                    <a:close/>
                    <a:moveTo>
                      <a:pt x="7830" y="10284"/>
                    </a:moveTo>
                    <a:lnTo>
                      <a:pt x="7830" y="10284"/>
                    </a:lnTo>
                    <a:cubicBezTo>
                      <a:pt x="7393" y="10284"/>
                      <a:pt x="7393" y="10284"/>
                      <a:pt x="7393" y="10284"/>
                    </a:cubicBezTo>
                    <a:cubicBezTo>
                      <a:pt x="7393" y="10093"/>
                      <a:pt x="7393" y="10093"/>
                      <a:pt x="7393" y="10093"/>
                    </a:cubicBezTo>
                    <a:cubicBezTo>
                      <a:pt x="7830" y="10093"/>
                      <a:pt x="7830" y="10093"/>
                      <a:pt x="7830" y="10093"/>
                    </a:cubicBezTo>
                    <a:lnTo>
                      <a:pt x="7830" y="10284"/>
                    </a:lnTo>
                    <a:close/>
                    <a:moveTo>
                      <a:pt x="6957" y="10284"/>
                    </a:moveTo>
                    <a:lnTo>
                      <a:pt x="6957" y="10284"/>
                    </a:lnTo>
                    <a:cubicBezTo>
                      <a:pt x="6520" y="10284"/>
                      <a:pt x="6520" y="10284"/>
                      <a:pt x="6520" y="10284"/>
                    </a:cubicBezTo>
                    <a:cubicBezTo>
                      <a:pt x="6520" y="10093"/>
                      <a:pt x="6520" y="10093"/>
                      <a:pt x="6520" y="10093"/>
                    </a:cubicBezTo>
                    <a:cubicBezTo>
                      <a:pt x="6957" y="10093"/>
                      <a:pt x="6957" y="10093"/>
                      <a:pt x="6957" y="10093"/>
                    </a:cubicBezTo>
                    <a:lnTo>
                      <a:pt x="6957" y="10284"/>
                    </a:lnTo>
                    <a:close/>
                    <a:moveTo>
                      <a:pt x="6084" y="10284"/>
                    </a:moveTo>
                    <a:lnTo>
                      <a:pt x="6084" y="10284"/>
                    </a:lnTo>
                    <a:cubicBezTo>
                      <a:pt x="5647" y="10284"/>
                      <a:pt x="5647" y="10284"/>
                      <a:pt x="5647" y="10284"/>
                    </a:cubicBezTo>
                    <a:cubicBezTo>
                      <a:pt x="5647" y="10093"/>
                      <a:pt x="5647" y="10093"/>
                      <a:pt x="5647" y="10093"/>
                    </a:cubicBezTo>
                    <a:cubicBezTo>
                      <a:pt x="6084" y="10093"/>
                      <a:pt x="6084" y="10093"/>
                      <a:pt x="6084" y="10093"/>
                    </a:cubicBezTo>
                    <a:lnTo>
                      <a:pt x="6084" y="10284"/>
                    </a:lnTo>
                    <a:close/>
                    <a:moveTo>
                      <a:pt x="5211" y="10284"/>
                    </a:moveTo>
                    <a:lnTo>
                      <a:pt x="5211" y="10284"/>
                    </a:lnTo>
                    <a:cubicBezTo>
                      <a:pt x="4774" y="10284"/>
                      <a:pt x="4774" y="10284"/>
                      <a:pt x="4774" y="10284"/>
                    </a:cubicBezTo>
                    <a:cubicBezTo>
                      <a:pt x="4774" y="10093"/>
                      <a:pt x="4774" y="10093"/>
                      <a:pt x="4774" y="10093"/>
                    </a:cubicBezTo>
                    <a:cubicBezTo>
                      <a:pt x="5211" y="10093"/>
                      <a:pt x="5211" y="10093"/>
                      <a:pt x="5211" y="10093"/>
                    </a:cubicBezTo>
                    <a:lnTo>
                      <a:pt x="5211" y="10284"/>
                    </a:lnTo>
                    <a:close/>
                    <a:moveTo>
                      <a:pt x="4338" y="10284"/>
                    </a:moveTo>
                    <a:lnTo>
                      <a:pt x="4338" y="10284"/>
                    </a:lnTo>
                    <a:cubicBezTo>
                      <a:pt x="4311" y="10284"/>
                      <a:pt x="4311" y="10284"/>
                      <a:pt x="4311" y="10284"/>
                    </a:cubicBezTo>
                    <a:cubicBezTo>
                      <a:pt x="4174" y="10284"/>
                      <a:pt x="4038" y="10257"/>
                      <a:pt x="3874" y="10229"/>
                    </a:cubicBezTo>
                    <a:cubicBezTo>
                      <a:pt x="3928" y="10065"/>
                      <a:pt x="3928" y="10065"/>
                      <a:pt x="3928" y="10065"/>
                    </a:cubicBezTo>
                    <a:cubicBezTo>
                      <a:pt x="4038" y="10093"/>
                      <a:pt x="4174" y="10093"/>
                      <a:pt x="4311" y="10093"/>
                    </a:cubicBezTo>
                    <a:cubicBezTo>
                      <a:pt x="4338" y="10093"/>
                      <a:pt x="4338" y="10093"/>
                      <a:pt x="4338" y="10093"/>
                    </a:cubicBezTo>
                    <a:lnTo>
                      <a:pt x="4338" y="10284"/>
                    </a:lnTo>
                    <a:close/>
                    <a:moveTo>
                      <a:pt x="10012" y="10284"/>
                    </a:moveTo>
                    <a:lnTo>
                      <a:pt x="10012" y="10284"/>
                    </a:lnTo>
                    <a:cubicBezTo>
                      <a:pt x="10012" y="10093"/>
                      <a:pt x="10012" y="10093"/>
                      <a:pt x="10012" y="10093"/>
                    </a:cubicBezTo>
                    <a:cubicBezTo>
                      <a:pt x="10148" y="10093"/>
                      <a:pt x="10312" y="10065"/>
                      <a:pt x="10421" y="10038"/>
                    </a:cubicBezTo>
                    <a:cubicBezTo>
                      <a:pt x="10475" y="10229"/>
                      <a:pt x="10475" y="10229"/>
                      <a:pt x="10475" y="10229"/>
                    </a:cubicBezTo>
                    <a:cubicBezTo>
                      <a:pt x="10339" y="10257"/>
                      <a:pt x="10175" y="10284"/>
                      <a:pt x="10012" y="10284"/>
                    </a:cubicBezTo>
                    <a:close/>
                    <a:moveTo>
                      <a:pt x="3465" y="10120"/>
                    </a:moveTo>
                    <a:lnTo>
                      <a:pt x="3465" y="10120"/>
                    </a:lnTo>
                    <a:cubicBezTo>
                      <a:pt x="3301" y="10038"/>
                      <a:pt x="3165" y="9984"/>
                      <a:pt x="3055" y="9902"/>
                    </a:cubicBezTo>
                    <a:cubicBezTo>
                      <a:pt x="3165" y="9738"/>
                      <a:pt x="3165" y="9738"/>
                      <a:pt x="3165" y="9738"/>
                    </a:cubicBezTo>
                    <a:cubicBezTo>
                      <a:pt x="3274" y="9820"/>
                      <a:pt x="3383" y="9875"/>
                      <a:pt x="3519" y="9929"/>
                    </a:cubicBezTo>
                    <a:lnTo>
                      <a:pt x="3465" y="10120"/>
                    </a:lnTo>
                    <a:close/>
                    <a:moveTo>
                      <a:pt x="10912" y="10065"/>
                    </a:moveTo>
                    <a:lnTo>
                      <a:pt x="10912" y="10065"/>
                    </a:lnTo>
                    <a:cubicBezTo>
                      <a:pt x="10830" y="9902"/>
                      <a:pt x="10830" y="9902"/>
                      <a:pt x="10830" y="9902"/>
                    </a:cubicBezTo>
                    <a:cubicBezTo>
                      <a:pt x="10967" y="9847"/>
                      <a:pt x="11076" y="9793"/>
                      <a:pt x="11185" y="9711"/>
                    </a:cubicBezTo>
                    <a:cubicBezTo>
                      <a:pt x="11294" y="9847"/>
                      <a:pt x="11294" y="9847"/>
                      <a:pt x="11294" y="9847"/>
                    </a:cubicBezTo>
                    <a:cubicBezTo>
                      <a:pt x="11185" y="9929"/>
                      <a:pt x="11048" y="10011"/>
                      <a:pt x="10912" y="10065"/>
                    </a:cubicBezTo>
                    <a:close/>
                    <a:moveTo>
                      <a:pt x="2701" y="9602"/>
                    </a:moveTo>
                    <a:lnTo>
                      <a:pt x="2701" y="9602"/>
                    </a:lnTo>
                    <a:cubicBezTo>
                      <a:pt x="2592" y="9493"/>
                      <a:pt x="2510" y="9384"/>
                      <a:pt x="2428" y="9247"/>
                    </a:cubicBezTo>
                    <a:cubicBezTo>
                      <a:pt x="2565" y="9138"/>
                      <a:pt x="2565" y="9138"/>
                      <a:pt x="2565" y="9138"/>
                    </a:cubicBezTo>
                    <a:cubicBezTo>
                      <a:pt x="2646" y="9274"/>
                      <a:pt x="2728" y="9384"/>
                      <a:pt x="2837" y="9466"/>
                    </a:cubicBezTo>
                    <a:lnTo>
                      <a:pt x="2701" y="9602"/>
                    </a:lnTo>
                    <a:close/>
                    <a:moveTo>
                      <a:pt x="11649" y="9548"/>
                    </a:moveTo>
                    <a:lnTo>
                      <a:pt x="11649" y="9548"/>
                    </a:lnTo>
                    <a:cubicBezTo>
                      <a:pt x="11512" y="9411"/>
                      <a:pt x="11512" y="9411"/>
                      <a:pt x="11512" y="9411"/>
                    </a:cubicBezTo>
                    <a:cubicBezTo>
                      <a:pt x="11594" y="9329"/>
                      <a:pt x="11676" y="9220"/>
                      <a:pt x="11758" y="9083"/>
                    </a:cubicBezTo>
                    <a:cubicBezTo>
                      <a:pt x="11921" y="9192"/>
                      <a:pt x="11921" y="9192"/>
                      <a:pt x="11921" y="9192"/>
                    </a:cubicBezTo>
                    <a:cubicBezTo>
                      <a:pt x="11840" y="9301"/>
                      <a:pt x="11731" y="9439"/>
                      <a:pt x="11649" y="9548"/>
                    </a:cubicBezTo>
                    <a:close/>
                    <a:moveTo>
                      <a:pt x="2209" y="8838"/>
                    </a:moveTo>
                    <a:lnTo>
                      <a:pt x="2209" y="8838"/>
                    </a:lnTo>
                    <a:cubicBezTo>
                      <a:pt x="2155" y="8702"/>
                      <a:pt x="2100" y="8566"/>
                      <a:pt x="2073" y="8401"/>
                    </a:cubicBezTo>
                    <a:cubicBezTo>
                      <a:pt x="2264" y="8374"/>
                      <a:pt x="2264" y="8374"/>
                      <a:pt x="2264" y="8374"/>
                    </a:cubicBezTo>
                    <a:cubicBezTo>
                      <a:pt x="2291" y="8511"/>
                      <a:pt x="2319" y="8647"/>
                      <a:pt x="2374" y="8784"/>
                    </a:cubicBezTo>
                    <a:lnTo>
                      <a:pt x="2209" y="8838"/>
                    </a:lnTo>
                    <a:close/>
                    <a:moveTo>
                      <a:pt x="12112" y="8784"/>
                    </a:moveTo>
                    <a:lnTo>
                      <a:pt x="12112" y="8784"/>
                    </a:lnTo>
                    <a:cubicBezTo>
                      <a:pt x="11949" y="8702"/>
                      <a:pt x="11949" y="8702"/>
                      <a:pt x="11949" y="8702"/>
                    </a:cubicBezTo>
                    <a:cubicBezTo>
                      <a:pt x="11976" y="8593"/>
                      <a:pt x="12003" y="8456"/>
                      <a:pt x="12030" y="8292"/>
                    </a:cubicBezTo>
                    <a:cubicBezTo>
                      <a:pt x="12221" y="8319"/>
                      <a:pt x="12221" y="8319"/>
                      <a:pt x="12221" y="8319"/>
                    </a:cubicBezTo>
                    <a:cubicBezTo>
                      <a:pt x="12194" y="8483"/>
                      <a:pt x="12167" y="8620"/>
                      <a:pt x="12112" y="8784"/>
                    </a:cubicBezTo>
                    <a:close/>
                    <a:moveTo>
                      <a:pt x="2237" y="7965"/>
                    </a:moveTo>
                    <a:lnTo>
                      <a:pt x="2237" y="7965"/>
                    </a:lnTo>
                    <a:cubicBezTo>
                      <a:pt x="2046" y="7965"/>
                      <a:pt x="2046" y="7965"/>
                      <a:pt x="2046" y="7965"/>
                    </a:cubicBezTo>
                    <a:cubicBezTo>
                      <a:pt x="2046" y="7802"/>
                      <a:pt x="2073" y="7637"/>
                      <a:pt x="2100" y="7501"/>
                    </a:cubicBezTo>
                    <a:cubicBezTo>
                      <a:pt x="2264" y="7555"/>
                      <a:pt x="2264" y="7555"/>
                      <a:pt x="2264" y="7555"/>
                    </a:cubicBezTo>
                    <a:cubicBezTo>
                      <a:pt x="2237" y="7665"/>
                      <a:pt x="2237" y="7829"/>
                      <a:pt x="2237" y="7965"/>
                    </a:cubicBezTo>
                    <a:close/>
                    <a:moveTo>
                      <a:pt x="12248" y="7883"/>
                    </a:moveTo>
                    <a:lnTo>
                      <a:pt x="12248" y="7883"/>
                    </a:lnTo>
                    <a:cubicBezTo>
                      <a:pt x="12058" y="7883"/>
                      <a:pt x="12058" y="7883"/>
                      <a:pt x="12058" y="7883"/>
                    </a:cubicBezTo>
                    <a:cubicBezTo>
                      <a:pt x="12058" y="7446"/>
                      <a:pt x="12058" y="7446"/>
                      <a:pt x="12058" y="7446"/>
                    </a:cubicBezTo>
                    <a:cubicBezTo>
                      <a:pt x="12248" y="7446"/>
                      <a:pt x="12248" y="7446"/>
                      <a:pt x="12248" y="7446"/>
                    </a:cubicBezTo>
                    <a:lnTo>
                      <a:pt x="12248" y="7883"/>
                    </a:lnTo>
                    <a:close/>
                    <a:moveTo>
                      <a:pt x="2401" y="7147"/>
                    </a:moveTo>
                    <a:lnTo>
                      <a:pt x="2401" y="7147"/>
                    </a:lnTo>
                    <a:cubicBezTo>
                      <a:pt x="2237" y="7065"/>
                      <a:pt x="2237" y="7065"/>
                      <a:pt x="2237" y="7065"/>
                    </a:cubicBezTo>
                    <a:cubicBezTo>
                      <a:pt x="2319" y="6929"/>
                      <a:pt x="2401" y="6819"/>
                      <a:pt x="2483" y="6682"/>
                    </a:cubicBezTo>
                    <a:cubicBezTo>
                      <a:pt x="2619" y="6792"/>
                      <a:pt x="2619" y="6792"/>
                      <a:pt x="2619" y="6792"/>
                    </a:cubicBezTo>
                    <a:cubicBezTo>
                      <a:pt x="2537" y="6901"/>
                      <a:pt x="2456" y="7038"/>
                      <a:pt x="2401" y="7147"/>
                    </a:cubicBezTo>
                    <a:close/>
                    <a:moveTo>
                      <a:pt x="12248" y="7010"/>
                    </a:moveTo>
                    <a:lnTo>
                      <a:pt x="12248" y="7010"/>
                    </a:lnTo>
                    <a:cubicBezTo>
                      <a:pt x="12058" y="7010"/>
                      <a:pt x="12058" y="7010"/>
                      <a:pt x="12058" y="7010"/>
                    </a:cubicBezTo>
                    <a:cubicBezTo>
                      <a:pt x="12058" y="6573"/>
                      <a:pt x="12058" y="6573"/>
                      <a:pt x="12058" y="6573"/>
                    </a:cubicBezTo>
                    <a:cubicBezTo>
                      <a:pt x="12248" y="6573"/>
                      <a:pt x="12248" y="6573"/>
                      <a:pt x="12248" y="6573"/>
                    </a:cubicBezTo>
                    <a:lnTo>
                      <a:pt x="12248" y="7010"/>
                    </a:lnTo>
                    <a:close/>
                    <a:moveTo>
                      <a:pt x="2919" y="6519"/>
                    </a:moveTo>
                    <a:lnTo>
                      <a:pt x="2919" y="6519"/>
                    </a:lnTo>
                    <a:cubicBezTo>
                      <a:pt x="2810" y="6355"/>
                      <a:pt x="2810" y="6355"/>
                      <a:pt x="2810" y="6355"/>
                    </a:cubicBezTo>
                    <a:cubicBezTo>
                      <a:pt x="2919" y="6274"/>
                      <a:pt x="3055" y="6192"/>
                      <a:pt x="3192" y="6110"/>
                    </a:cubicBezTo>
                    <a:cubicBezTo>
                      <a:pt x="3274" y="6274"/>
                      <a:pt x="3274" y="6274"/>
                      <a:pt x="3274" y="6274"/>
                    </a:cubicBezTo>
                    <a:cubicBezTo>
                      <a:pt x="3165" y="6355"/>
                      <a:pt x="3028" y="6437"/>
                      <a:pt x="2919" y="6519"/>
                    </a:cubicBezTo>
                    <a:close/>
                    <a:moveTo>
                      <a:pt x="12248" y="6137"/>
                    </a:moveTo>
                    <a:lnTo>
                      <a:pt x="12248" y="6137"/>
                    </a:lnTo>
                    <a:cubicBezTo>
                      <a:pt x="12058" y="6137"/>
                      <a:pt x="12058" y="6137"/>
                      <a:pt x="12058" y="6137"/>
                    </a:cubicBezTo>
                    <a:cubicBezTo>
                      <a:pt x="12058" y="5700"/>
                      <a:pt x="12058" y="5700"/>
                      <a:pt x="12058" y="5700"/>
                    </a:cubicBezTo>
                    <a:cubicBezTo>
                      <a:pt x="12248" y="5700"/>
                      <a:pt x="12248" y="5700"/>
                      <a:pt x="12248" y="5700"/>
                    </a:cubicBezTo>
                    <a:lnTo>
                      <a:pt x="12248" y="6137"/>
                    </a:lnTo>
                    <a:close/>
                    <a:moveTo>
                      <a:pt x="3656" y="6110"/>
                    </a:moveTo>
                    <a:lnTo>
                      <a:pt x="3656" y="6110"/>
                    </a:lnTo>
                    <a:cubicBezTo>
                      <a:pt x="3601" y="5946"/>
                      <a:pt x="3601" y="5946"/>
                      <a:pt x="3601" y="5946"/>
                    </a:cubicBezTo>
                    <a:cubicBezTo>
                      <a:pt x="3737" y="5891"/>
                      <a:pt x="3874" y="5837"/>
                      <a:pt x="4038" y="5809"/>
                    </a:cubicBezTo>
                    <a:cubicBezTo>
                      <a:pt x="4065" y="5973"/>
                      <a:pt x="4065" y="5973"/>
                      <a:pt x="4065" y="5973"/>
                    </a:cubicBezTo>
                    <a:cubicBezTo>
                      <a:pt x="3928" y="6028"/>
                      <a:pt x="3792" y="6056"/>
                      <a:pt x="3656" y="6110"/>
                    </a:cubicBezTo>
                    <a:close/>
                    <a:moveTo>
                      <a:pt x="4501" y="5891"/>
                    </a:moveTo>
                    <a:lnTo>
                      <a:pt x="4501" y="5891"/>
                    </a:lnTo>
                    <a:cubicBezTo>
                      <a:pt x="4447" y="5700"/>
                      <a:pt x="4447" y="5700"/>
                      <a:pt x="4447" y="5700"/>
                    </a:cubicBezTo>
                    <a:cubicBezTo>
                      <a:pt x="4610" y="5673"/>
                      <a:pt x="4747" y="5646"/>
                      <a:pt x="4884" y="5591"/>
                    </a:cubicBezTo>
                    <a:cubicBezTo>
                      <a:pt x="4938" y="5755"/>
                      <a:pt x="4938" y="5755"/>
                      <a:pt x="4938" y="5755"/>
                    </a:cubicBezTo>
                    <a:cubicBezTo>
                      <a:pt x="4801" y="5809"/>
                      <a:pt x="4638" y="5864"/>
                      <a:pt x="4501" y="5891"/>
                    </a:cubicBezTo>
                    <a:close/>
                    <a:moveTo>
                      <a:pt x="5347" y="5591"/>
                    </a:moveTo>
                    <a:lnTo>
                      <a:pt x="5347" y="5591"/>
                    </a:lnTo>
                    <a:cubicBezTo>
                      <a:pt x="5265" y="5428"/>
                      <a:pt x="5265" y="5428"/>
                      <a:pt x="5265" y="5428"/>
                    </a:cubicBezTo>
                    <a:cubicBezTo>
                      <a:pt x="5402" y="5373"/>
                      <a:pt x="5511" y="5292"/>
                      <a:pt x="5620" y="5210"/>
                    </a:cubicBezTo>
                    <a:cubicBezTo>
                      <a:pt x="5729" y="5373"/>
                      <a:pt x="5729" y="5373"/>
                      <a:pt x="5729" y="5373"/>
                    </a:cubicBezTo>
                    <a:cubicBezTo>
                      <a:pt x="5620" y="5455"/>
                      <a:pt x="5483" y="5510"/>
                      <a:pt x="5347" y="5591"/>
                    </a:cubicBezTo>
                    <a:close/>
                    <a:moveTo>
                      <a:pt x="12248" y="5264"/>
                    </a:moveTo>
                    <a:lnTo>
                      <a:pt x="12248" y="5264"/>
                    </a:lnTo>
                    <a:cubicBezTo>
                      <a:pt x="12058" y="5264"/>
                      <a:pt x="12058" y="5264"/>
                      <a:pt x="12058" y="5264"/>
                    </a:cubicBezTo>
                    <a:cubicBezTo>
                      <a:pt x="12058" y="4828"/>
                      <a:pt x="12058" y="4828"/>
                      <a:pt x="12058" y="4828"/>
                    </a:cubicBezTo>
                    <a:cubicBezTo>
                      <a:pt x="12248" y="4828"/>
                      <a:pt x="12248" y="4828"/>
                      <a:pt x="12248" y="4828"/>
                    </a:cubicBezTo>
                    <a:lnTo>
                      <a:pt x="12248" y="5264"/>
                    </a:lnTo>
                    <a:close/>
                    <a:moveTo>
                      <a:pt x="6084" y="5046"/>
                    </a:moveTo>
                    <a:lnTo>
                      <a:pt x="6084" y="5046"/>
                    </a:lnTo>
                    <a:cubicBezTo>
                      <a:pt x="5948" y="4937"/>
                      <a:pt x="5948" y="4937"/>
                      <a:pt x="5948" y="4937"/>
                    </a:cubicBezTo>
                    <a:cubicBezTo>
                      <a:pt x="6029" y="4828"/>
                      <a:pt x="6111" y="4719"/>
                      <a:pt x="6166" y="4610"/>
                    </a:cubicBezTo>
                    <a:cubicBezTo>
                      <a:pt x="6329" y="4692"/>
                      <a:pt x="6329" y="4692"/>
                      <a:pt x="6329" y="4692"/>
                    </a:cubicBezTo>
                    <a:cubicBezTo>
                      <a:pt x="6275" y="4828"/>
                      <a:pt x="6166" y="4937"/>
                      <a:pt x="6084" y="5046"/>
                    </a:cubicBezTo>
                    <a:close/>
                    <a:moveTo>
                      <a:pt x="16232" y="4529"/>
                    </a:moveTo>
                    <a:lnTo>
                      <a:pt x="16232" y="4529"/>
                    </a:lnTo>
                    <a:cubicBezTo>
                      <a:pt x="15959" y="4529"/>
                      <a:pt x="15959" y="4529"/>
                      <a:pt x="15959" y="4529"/>
                    </a:cubicBezTo>
                    <a:cubicBezTo>
                      <a:pt x="15959" y="4338"/>
                      <a:pt x="15959" y="4338"/>
                      <a:pt x="15959" y="4338"/>
                    </a:cubicBezTo>
                    <a:cubicBezTo>
                      <a:pt x="16232" y="4338"/>
                      <a:pt x="16232" y="4338"/>
                      <a:pt x="16232" y="4338"/>
                    </a:cubicBezTo>
                    <a:cubicBezTo>
                      <a:pt x="16286" y="4338"/>
                      <a:pt x="16341" y="4338"/>
                      <a:pt x="16368" y="4338"/>
                    </a:cubicBezTo>
                    <a:cubicBezTo>
                      <a:pt x="16395" y="4529"/>
                      <a:pt x="16395" y="4529"/>
                      <a:pt x="16395" y="4529"/>
                    </a:cubicBezTo>
                    <a:cubicBezTo>
                      <a:pt x="16341" y="4529"/>
                      <a:pt x="16286" y="4529"/>
                      <a:pt x="16232" y="4529"/>
                    </a:cubicBezTo>
                    <a:close/>
                    <a:moveTo>
                      <a:pt x="15522" y="4529"/>
                    </a:moveTo>
                    <a:lnTo>
                      <a:pt x="15522" y="4529"/>
                    </a:lnTo>
                    <a:cubicBezTo>
                      <a:pt x="15059" y="4529"/>
                      <a:pt x="15059" y="4529"/>
                      <a:pt x="15059" y="4529"/>
                    </a:cubicBezTo>
                    <a:cubicBezTo>
                      <a:pt x="15059" y="4338"/>
                      <a:pt x="15059" y="4338"/>
                      <a:pt x="15059" y="4338"/>
                    </a:cubicBezTo>
                    <a:cubicBezTo>
                      <a:pt x="15522" y="4338"/>
                      <a:pt x="15522" y="4338"/>
                      <a:pt x="15522" y="4338"/>
                    </a:cubicBezTo>
                    <a:lnTo>
                      <a:pt x="15522" y="4529"/>
                    </a:lnTo>
                    <a:close/>
                    <a:moveTo>
                      <a:pt x="14622" y="4529"/>
                    </a:moveTo>
                    <a:lnTo>
                      <a:pt x="14622" y="4529"/>
                    </a:lnTo>
                    <a:cubicBezTo>
                      <a:pt x="14186" y="4529"/>
                      <a:pt x="14186" y="4529"/>
                      <a:pt x="14186" y="4529"/>
                    </a:cubicBezTo>
                    <a:cubicBezTo>
                      <a:pt x="14186" y="4338"/>
                      <a:pt x="14186" y="4338"/>
                      <a:pt x="14186" y="4338"/>
                    </a:cubicBezTo>
                    <a:cubicBezTo>
                      <a:pt x="14622" y="4338"/>
                      <a:pt x="14622" y="4338"/>
                      <a:pt x="14622" y="4338"/>
                    </a:cubicBezTo>
                    <a:lnTo>
                      <a:pt x="14622" y="4529"/>
                    </a:lnTo>
                    <a:close/>
                    <a:moveTo>
                      <a:pt x="13749" y="4529"/>
                    </a:moveTo>
                    <a:lnTo>
                      <a:pt x="13749" y="4529"/>
                    </a:lnTo>
                    <a:cubicBezTo>
                      <a:pt x="13313" y="4529"/>
                      <a:pt x="13313" y="4529"/>
                      <a:pt x="13313" y="4529"/>
                    </a:cubicBezTo>
                    <a:cubicBezTo>
                      <a:pt x="13313" y="4338"/>
                      <a:pt x="13313" y="4338"/>
                      <a:pt x="13313" y="4338"/>
                    </a:cubicBezTo>
                    <a:cubicBezTo>
                      <a:pt x="13749" y="4338"/>
                      <a:pt x="13749" y="4338"/>
                      <a:pt x="13749" y="4338"/>
                    </a:cubicBezTo>
                    <a:lnTo>
                      <a:pt x="13749" y="4529"/>
                    </a:lnTo>
                    <a:close/>
                    <a:moveTo>
                      <a:pt x="12876" y="4529"/>
                    </a:moveTo>
                    <a:lnTo>
                      <a:pt x="12876" y="4529"/>
                    </a:lnTo>
                    <a:cubicBezTo>
                      <a:pt x="12576" y="4529"/>
                      <a:pt x="12576" y="4529"/>
                      <a:pt x="12576" y="4529"/>
                    </a:cubicBezTo>
                    <a:cubicBezTo>
                      <a:pt x="12576" y="4338"/>
                      <a:pt x="12576" y="4338"/>
                      <a:pt x="12576" y="4338"/>
                    </a:cubicBezTo>
                    <a:cubicBezTo>
                      <a:pt x="12876" y="4338"/>
                      <a:pt x="12876" y="4338"/>
                      <a:pt x="12876" y="4338"/>
                    </a:cubicBezTo>
                    <a:lnTo>
                      <a:pt x="12876" y="4529"/>
                    </a:lnTo>
                    <a:close/>
                    <a:moveTo>
                      <a:pt x="11758" y="4529"/>
                    </a:moveTo>
                    <a:lnTo>
                      <a:pt x="11758" y="4529"/>
                    </a:lnTo>
                    <a:cubicBezTo>
                      <a:pt x="11566" y="4529"/>
                      <a:pt x="11566" y="4529"/>
                      <a:pt x="11566" y="4529"/>
                    </a:cubicBezTo>
                    <a:cubicBezTo>
                      <a:pt x="11566" y="4338"/>
                      <a:pt x="11566" y="4338"/>
                      <a:pt x="11566" y="4338"/>
                    </a:cubicBezTo>
                    <a:cubicBezTo>
                      <a:pt x="11758" y="4338"/>
                      <a:pt x="11758" y="4338"/>
                      <a:pt x="11758" y="4338"/>
                    </a:cubicBezTo>
                    <a:lnTo>
                      <a:pt x="11758" y="4529"/>
                    </a:lnTo>
                    <a:close/>
                    <a:moveTo>
                      <a:pt x="11130" y="4529"/>
                    </a:moveTo>
                    <a:lnTo>
                      <a:pt x="11130" y="4529"/>
                    </a:lnTo>
                    <a:cubicBezTo>
                      <a:pt x="10693" y="4529"/>
                      <a:pt x="10693" y="4529"/>
                      <a:pt x="10693" y="4529"/>
                    </a:cubicBezTo>
                    <a:cubicBezTo>
                      <a:pt x="10693" y="4338"/>
                      <a:pt x="10693" y="4338"/>
                      <a:pt x="10693" y="4338"/>
                    </a:cubicBezTo>
                    <a:cubicBezTo>
                      <a:pt x="11130" y="4338"/>
                      <a:pt x="11130" y="4338"/>
                      <a:pt x="11130" y="4338"/>
                    </a:cubicBezTo>
                    <a:lnTo>
                      <a:pt x="11130" y="4529"/>
                    </a:lnTo>
                    <a:close/>
                    <a:moveTo>
                      <a:pt x="10257" y="4529"/>
                    </a:moveTo>
                    <a:lnTo>
                      <a:pt x="10257" y="4529"/>
                    </a:lnTo>
                    <a:cubicBezTo>
                      <a:pt x="9985" y="4529"/>
                      <a:pt x="9985" y="4529"/>
                      <a:pt x="9985" y="4529"/>
                    </a:cubicBezTo>
                    <a:cubicBezTo>
                      <a:pt x="9930" y="4529"/>
                      <a:pt x="9875" y="4529"/>
                      <a:pt x="9820" y="4529"/>
                    </a:cubicBezTo>
                    <a:cubicBezTo>
                      <a:pt x="9820" y="4338"/>
                      <a:pt x="9820" y="4338"/>
                      <a:pt x="9820" y="4338"/>
                    </a:cubicBezTo>
                    <a:cubicBezTo>
                      <a:pt x="9875" y="4338"/>
                      <a:pt x="9930" y="4338"/>
                      <a:pt x="9985" y="4338"/>
                    </a:cubicBezTo>
                    <a:cubicBezTo>
                      <a:pt x="10257" y="4338"/>
                      <a:pt x="10257" y="4338"/>
                      <a:pt x="10257" y="4338"/>
                    </a:cubicBezTo>
                    <a:lnTo>
                      <a:pt x="10257" y="4529"/>
                    </a:lnTo>
                    <a:close/>
                    <a:moveTo>
                      <a:pt x="16832" y="4447"/>
                    </a:moveTo>
                    <a:lnTo>
                      <a:pt x="16832" y="4447"/>
                    </a:lnTo>
                    <a:cubicBezTo>
                      <a:pt x="16778" y="4283"/>
                      <a:pt x="16778" y="4283"/>
                      <a:pt x="16778" y="4283"/>
                    </a:cubicBezTo>
                    <a:cubicBezTo>
                      <a:pt x="16914" y="4228"/>
                      <a:pt x="17050" y="4173"/>
                      <a:pt x="17187" y="4119"/>
                    </a:cubicBezTo>
                    <a:cubicBezTo>
                      <a:pt x="17268" y="4283"/>
                      <a:pt x="17268" y="4283"/>
                      <a:pt x="17268" y="4283"/>
                    </a:cubicBezTo>
                    <a:cubicBezTo>
                      <a:pt x="17132" y="4365"/>
                      <a:pt x="16996" y="4420"/>
                      <a:pt x="16832" y="4447"/>
                    </a:cubicBezTo>
                    <a:close/>
                    <a:moveTo>
                      <a:pt x="9384" y="4447"/>
                    </a:moveTo>
                    <a:lnTo>
                      <a:pt x="9384" y="4447"/>
                    </a:lnTo>
                    <a:cubicBezTo>
                      <a:pt x="9221" y="4420"/>
                      <a:pt x="9085" y="4365"/>
                      <a:pt x="8948" y="4283"/>
                    </a:cubicBezTo>
                    <a:cubicBezTo>
                      <a:pt x="9030" y="4119"/>
                      <a:pt x="9030" y="4119"/>
                      <a:pt x="9030" y="4119"/>
                    </a:cubicBezTo>
                    <a:cubicBezTo>
                      <a:pt x="9166" y="4173"/>
                      <a:pt x="9275" y="4228"/>
                      <a:pt x="9411" y="4283"/>
                    </a:cubicBezTo>
                    <a:lnTo>
                      <a:pt x="9384" y="4447"/>
                    </a:lnTo>
                    <a:close/>
                    <a:moveTo>
                      <a:pt x="12248" y="4392"/>
                    </a:moveTo>
                    <a:lnTo>
                      <a:pt x="12248" y="4392"/>
                    </a:lnTo>
                    <a:cubicBezTo>
                      <a:pt x="12058" y="4392"/>
                      <a:pt x="12058" y="4392"/>
                      <a:pt x="12058" y="4392"/>
                    </a:cubicBezTo>
                    <a:cubicBezTo>
                      <a:pt x="12058" y="3955"/>
                      <a:pt x="12058" y="3955"/>
                      <a:pt x="12058" y="3955"/>
                    </a:cubicBezTo>
                    <a:cubicBezTo>
                      <a:pt x="12248" y="3955"/>
                      <a:pt x="12248" y="3955"/>
                      <a:pt x="12248" y="3955"/>
                    </a:cubicBezTo>
                    <a:lnTo>
                      <a:pt x="12248" y="4392"/>
                    </a:lnTo>
                    <a:close/>
                    <a:moveTo>
                      <a:pt x="6493" y="4256"/>
                    </a:moveTo>
                    <a:lnTo>
                      <a:pt x="6493" y="4256"/>
                    </a:lnTo>
                    <a:cubicBezTo>
                      <a:pt x="6329" y="4201"/>
                      <a:pt x="6329" y="4201"/>
                      <a:pt x="6329" y="4201"/>
                    </a:cubicBezTo>
                    <a:cubicBezTo>
                      <a:pt x="6356" y="4092"/>
                      <a:pt x="6384" y="3955"/>
                      <a:pt x="6384" y="3792"/>
                    </a:cubicBezTo>
                    <a:cubicBezTo>
                      <a:pt x="6575" y="3819"/>
                      <a:pt x="6575" y="3819"/>
                      <a:pt x="6575" y="3819"/>
                    </a:cubicBezTo>
                    <a:cubicBezTo>
                      <a:pt x="6575" y="3955"/>
                      <a:pt x="6548" y="4119"/>
                      <a:pt x="6493" y="4256"/>
                    </a:cubicBezTo>
                    <a:close/>
                    <a:moveTo>
                      <a:pt x="17651" y="4037"/>
                    </a:moveTo>
                    <a:lnTo>
                      <a:pt x="17651" y="4037"/>
                    </a:lnTo>
                    <a:cubicBezTo>
                      <a:pt x="17542" y="3901"/>
                      <a:pt x="17542" y="3901"/>
                      <a:pt x="17542" y="3901"/>
                    </a:cubicBezTo>
                    <a:cubicBezTo>
                      <a:pt x="17651" y="3819"/>
                      <a:pt x="17733" y="3710"/>
                      <a:pt x="17842" y="3601"/>
                    </a:cubicBezTo>
                    <a:cubicBezTo>
                      <a:pt x="17978" y="3737"/>
                      <a:pt x="17978" y="3737"/>
                      <a:pt x="17978" y="3737"/>
                    </a:cubicBezTo>
                    <a:cubicBezTo>
                      <a:pt x="17869" y="3846"/>
                      <a:pt x="17760" y="3955"/>
                      <a:pt x="17651" y="4037"/>
                    </a:cubicBezTo>
                    <a:close/>
                    <a:moveTo>
                      <a:pt x="8567" y="4037"/>
                    </a:moveTo>
                    <a:lnTo>
                      <a:pt x="8567" y="4037"/>
                    </a:lnTo>
                    <a:cubicBezTo>
                      <a:pt x="8457" y="3955"/>
                      <a:pt x="8349" y="3846"/>
                      <a:pt x="8239" y="3737"/>
                    </a:cubicBezTo>
                    <a:cubicBezTo>
                      <a:pt x="8376" y="3601"/>
                      <a:pt x="8376" y="3601"/>
                      <a:pt x="8376" y="3601"/>
                    </a:cubicBezTo>
                    <a:cubicBezTo>
                      <a:pt x="8457" y="3710"/>
                      <a:pt x="8567" y="3819"/>
                      <a:pt x="8676" y="3901"/>
                    </a:cubicBezTo>
                    <a:lnTo>
                      <a:pt x="8567" y="4037"/>
                    </a:lnTo>
                    <a:close/>
                    <a:moveTo>
                      <a:pt x="12248" y="3519"/>
                    </a:moveTo>
                    <a:lnTo>
                      <a:pt x="12248" y="3519"/>
                    </a:lnTo>
                    <a:cubicBezTo>
                      <a:pt x="12058" y="3519"/>
                      <a:pt x="12058" y="3519"/>
                      <a:pt x="12058" y="3519"/>
                    </a:cubicBezTo>
                    <a:cubicBezTo>
                      <a:pt x="12058" y="3082"/>
                      <a:pt x="12058" y="3082"/>
                      <a:pt x="12058" y="3082"/>
                    </a:cubicBezTo>
                    <a:cubicBezTo>
                      <a:pt x="12248" y="3082"/>
                      <a:pt x="12248" y="3082"/>
                      <a:pt x="12248" y="3082"/>
                    </a:cubicBezTo>
                    <a:lnTo>
                      <a:pt x="12248" y="3519"/>
                    </a:lnTo>
                    <a:close/>
                    <a:moveTo>
                      <a:pt x="6384" y="3382"/>
                    </a:moveTo>
                    <a:lnTo>
                      <a:pt x="6384" y="3382"/>
                    </a:lnTo>
                    <a:cubicBezTo>
                      <a:pt x="6356" y="3246"/>
                      <a:pt x="6329" y="3110"/>
                      <a:pt x="6275" y="2973"/>
                    </a:cubicBezTo>
                    <a:cubicBezTo>
                      <a:pt x="6465" y="2919"/>
                      <a:pt x="6465" y="2919"/>
                      <a:pt x="6465" y="2919"/>
                    </a:cubicBezTo>
                    <a:cubicBezTo>
                      <a:pt x="6493" y="3055"/>
                      <a:pt x="6548" y="3219"/>
                      <a:pt x="6548" y="3355"/>
                    </a:cubicBezTo>
                    <a:lnTo>
                      <a:pt x="6384" y="3382"/>
                    </a:lnTo>
                    <a:close/>
                    <a:moveTo>
                      <a:pt x="18223" y="3355"/>
                    </a:moveTo>
                    <a:lnTo>
                      <a:pt x="18223" y="3355"/>
                    </a:lnTo>
                    <a:cubicBezTo>
                      <a:pt x="18060" y="3273"/>
                      <a:pt x="18060" y="3273"/>
                      <a:pt x="18060" y="3273"/>
                    </a:cubicBezTo>
                    <a:cubicBezTo>
                      <a:pt x="18141" y="3137"/>
                      <a:pt x="18196" y="3001"/>
                      <a:pt x="18223" y="2892"/>
                    </a:cubicBezTo>
                    <a:cubicBezTo>
                      <a:pt x="18415" y="2946"/>
                      <a:pt x="18415" y="2946"/>
                      <a:pt x="18415" y="2946"/>
                    </a:cubicBezTo>
                    <a:cubicBezTo>
                      <a:pt x="18360" y="3082"/>
                      <a:pt x="18305" y="3219"/>
                      <a:pt x="18223" y="3355"/>
                    </a:cubicBezTo>
                    <a:close/>
                    <a:moveTo>
                      <a:pt x="7993" y="3355"/>
                    </a:moveTo>
                    <a:lnTo>
                      <a:pt x="7993" y="3355"/>
                    </a:lnTo>
                    <a:cubicBezTo>
                      <a:pt x="7912" y="3219"/>
                      <a:pt x="7857" y="3082"/>
                      <a:pt x="7803" y="2919"/>
                    </a:cubicBezTo>
                    <a:cubicBezTo>
                      <a:pt x="7966" y="2864"/>
                      <a:pt x="7966" y="2864"/>
                      <a:pt x="7966" y="2864"/>
                    </a:cubicBezTo>
                    <a:cubicBezTo>
                      <a:pt x="8021" y="3001"/>
                      <a:pt x="8075" y="3137"/>
                      <a:pt x="8130" y="3273"/>
                    </a:cubicBezTo>
                    <a:lnTo>
                      <a:pt x="7993" y="3355"/>
                    </a:lnTo>
                    <a:close/>
                    <a:moveTo>
                      <a:pt x="12248" y="2646"/>
                    </a:moveTo>
                    <a:lnTo>
                      <a:pt x="12248" y="2646"/>
                    </a:lnTo>
                    <a:cubicBezTo>
                      <a:pt x="12058" y="2646"/>
                      <a:pt x="12058" y="2646"/>
                      <a:pt x="12058" y="2646"/>
                    </a:cubicBezTo>
                    <a:cubicBezTo>
                      <a:pt x="12058" y="2264"/>
                      <a:pt x="12058" y="2264"/>
                      <a:pt x="12058" y="2264"/>
                    </a:cubicBezTo>
                    <a:cubicBezTo>
                      <a:pt x="12058" y="2237"/>
                      <a:pt x="12058" y="2209"/>
                      <a:pt x="12058" y="2209"/>
                    </a:cubicBezTo>
                    <a:cubicBezTo>
                      <a:pt x="12248" y="2209"/>
                      <a:pt x="12248" y="2209"/>
                      <a:pt x="12248" y="2209"/>
                    </a:cubicBezTo>
                    <a:cubicBezTo>
                      <a:pt x="12248" y="2209"/>
                      <a:pt x="12248" y="2237"/>
                      <a:pt x="12248" y="2264"/>
                    </a:cubicBezTo>
                    <a:lnTo>
                      <a:pt x="12248" y="2646"/>
                    </a:lnTo>
                    <a:close/>
                    <a:moveTo>
                      <a:pt x="6111" y="2592"/>
                    </a:moveTo>
                    <a:lnTo>
                      <a:pt x="6111" y="2592"/>
                    </a:lnTo>
                    <a:cubicBezTo>
                      <a:pt x="6029" y="2482"/>
                      <a:pt x="5948" y="2373"/>
                      <a:pt x="5866" y="2264"/>
                    </a:cubicBezTo>
                    <a:cubicBezTo>
                      <a:pt x="6002" y="2128"/>
                      <a:pt x="6002" y="2128"/>
                      <a:pt x="6002" y="2128"/>
                    </a:cubicBezTo>
                    <a:cubicBezTo>
                      <a:pt x="6084" y="2237"/>
                      <a:pt x="6193" y="2373"/>
                      <a:pt x="6275" y="2509"/>
                    </a:cubicBezTo>
                    <a:lnTo>
                      <a:pt x="6111" y="2592"/>
                    </a:lnTo>
                    <a:close/>
                    <a:moveTo>
                      <a:pt x="7721" y="2482"/>
                    </a:moveTo>
                    <a:lnTo>
                      <a:pt x="7721" y="2482"/>
                    </a:lnTo>
                    <a:cubicBezTo>
                      <a:pt x="7721" y="2400"/>
                      <a:pt x="7694" y="2346"/>
                      <a:pt x="7694" y="2264"/>
                    </a:cubicBezTo>
                    <a:cubicBezTo>
                      <a:pt x="7694" y="2182"/>
                      <a:pt x="7721" y="2100"/>
                      <a:pt x="7721" y="2019"/>
                    </a:cubicBezTo>
                    <a:cubicBezTo>
                      <a:pt x="7884" y="2046"/>
                      <a:pt x="7884" y="2046"/>
                      <a:pt x="7884" y="2046"/>
                    </a:cubicBezTo>
                    <a:cubicBezTo>
                      <a:pt x="7884" y="2128"/>
                      <a:pt x="7884" y="2182"/>
                      <a:pt x="7884" y="2264"/>
                    </a:cubicBezTo>
                    <a:cubicBezTo>
                      <a:pt x="7884" y="2318"/>
                      <a:pt x="7884" y="2400"/>
                      <a:pt x="7884" y="2455"/>
                    </a:cubicBezTo>
                    <a:lnTo>
                      <a:pt x="7721" y="2482"/>
                    </a:lnTo>
                    <a:close/>
                    <a:moveTo>
                      <a:pt x="5538" y="1991"/>
                    </a:moveTo>
                    <a:lnTo>
                      <a:pt x="5538" y="1991"/>
                    </a:lnTo>
                    <a:cubicBezTo>
                      <a:pt x="5429" y="1910"/>
                      <a:pt x="5320" y="1828"/>
                      <a:pt x="5184" y="1773"/>
                    </a:cubicBezTo>
                    <a:cubicBezTo>
                      <a:pt x="5265" y="1609"/>
                      <a:pt x="5265" y="1609"/>
                      <a:pt x="5265" y="1609"/>
                    </a:cubicBezTo>
                    <a:cubicBezTo>
                      <a:pt x="5402" y="1663"/>
                      <a:pt x="5538" y="1746"/>
                      <a:pt x="5647" y="1828"/>
                    </a:cubicBezTo>
                    <a:lnTo>
                      <a:pt x="5538" y="1991"/>
                    </a:lnTo>
                    <a:close/>
                    <a:moveTo>
                      <a:pt x="12003" y="1801"/>
                    </a:moveTo>
                    <a:lnTo>
                      <a:pt x="12003" y="1801"/>
                    </a:lnTo>
                    <a:cubicBezTo>
                      <a:pt x="11976" y="1663"/>
                      <a:pt x="11921" y="1527"/>
                      <a:pt x="11867" y="1391"/>
                    </a:cubicBezTo>
                    <a:cubicBezTo>
                      <a:pt x="12030" y="1309"/>
                      <a:pt x="12030" y="1309"/>
                      <a:pt x="12030" y="1309"/>
                    </a:cubicBezTo>
                    <a:cubicBezTo>
                      <a:pt x="12085" y="1445"/>
                      <a:pt x="12139" y="1609"/>
                      <a:pt x="12167" y="1746"/>
                    </a:cubicBezTo>
                    <a:lnTo>
                      <a:pt x="12003" y="1801"/>
                    </a:lnTo>
                    <a:close/>
                    <a:moveTo>
                      <a:pt x="7993" y="1636"/>
                    </a:moveTo>
                    <a:lnTo>
                      <a:pt x="7993" y="1636"/>
                    </a:lnTo>
                    <a:cubicBezTo>
                      <a:pt x="7803" y="1582"/>
                      <a:pt x="7803" y="1582"/>
                      <a:pt x="7803" y="1582"/>
                    </a:cubicBezTo>
                    <a:cubicBezTo>
                      <a:pt x="7857" y="1445"/>
                      <a:pt x="7912" y="1309"/>
                      <a:pt x="7993" y="1173"/>
                    </a:cubicBezTo>
                    <a:cubicBezTo>
                      <a:pt x="8157" y="1255"/>
                      <a:pt x="8157" y="1255"/>
                      <a:pt x="8157" y="1255"/>
                    </a:cubicBezTo>
                    <a:cubicBezTo>
                      <a:pt x="8075" y="1364"/>
                      <a:pt x="8021" y="1500"/>
                      <a:pt x="7993" y="1636"/>
                    </a:cubicBezTo>
                    <a:close/>
                    <a:moveTo>
                      <a:pt x="4801" y="1636"/>
                    </a:moveTo>
                    <a:lnTo>
                      <a:pt x="4801" y="1636"/>
                    </a:lnTo>
                    <a:cubicBezTo>
                      <a:pt x="4665" y="1609"/>
                      <a:pt x="4529" y="1582"/>
                      <a:pt x="4392" y="1582"/>
                    </a:cubicBezTo>
                    <a:cubicBezTo>
                      <a:pt x="4392" y="1391"/>
                      <a:pt x="4392" y="1391"/>
                      <a:pt x="4392" y="1391"/>
                    </a:cubicBezTo>
                    <a:cubicBezTo>
                      <a:pt x="4529" y="1391"/>
                      <a:pt x="4692" y="1418"/>
                      <a:pt x="4829" y="1445"/>
                    </a:cubicBezTo>
                    <a:lnTo>
                      <a:pt x="4801" y="1636"/>
                    </a:lnTo>
                    <a:close/>
                    <a:moveTo>
                      <a:pt x="3955" y="1582"/>
                    </a:moveTo>
                    <a:lnTo>
                      <a:pt x="3955" y="1582"/>
                    </a:lnTo>
                    <a:cubicBezTo>
                      <a:pt x="3519" y="1582"/>
                      <a:pt x="3519" y="1582"/>
                      <a:pt x="3519" y="1582"/>
                    </a:cubicBezTo>
                    <a:cubicBezTo>
                      <a:pt x="3519" y="1391"/>
                      <a:pt x="3519" y="1391"/>
                      <a:pt x="3519" y="1391"/>
                    </a:cubicBezTo>
                    <a:cubicBezTo>
                      <a:pt x="3955" y="1391"/>
                      <a:pt x="3955" y="1391"/>
                      <a:pt x="3955" y="1391"/>
                    </a:cubicBezTo>
                    <a:lnTo>
                      <a:pt x="3955" y="1582"/>
                    </a:lnTo>
                    <a:close/>
                    <a:moveTo>
                      <a:pt x="3082" y="1582"/>
                    </a:moveTo>
                    <a:lnTo>
                      <a:pt x="3082" y="1582"/>
                    </a:lnTo>
                    <a:cubicBezTo>
                      <a:pt x="2646" y="1582"/>
                      <a:pt x="2646" y="1582"/>
                      <a:pt x="2646" y="1582"/>
                    </a:cubicBezTo>
                    <a:cubicBezTo>
                      <a:pt x="2646" y="1391"/>
                      <a:pt x="2646" y="1391"/>
                      <a:pt x="2646" y="1391"/>
                    </a:cubicBezTo>
                    <a:cubicBezTo>
                      <a:pt x="3082" y="1391"/>
                      <a:pt x="3082" y="1391"/>
                      <a:pt x="3082" y="1391"/>
                    </a:cubicBezTo>
                    <a:lnTo>
                      <a:pt x="3082" y="1582"/>
                    </a:lnTo>
                    <a:close/>
                    <a:moveTo>
                      <a:pt x="2209" y="1582"/>
                    </a:moveTo>
                    <a:lnTo>
                      <a:pt x="2209" y="1582"/>
                    </a:lnTo>
                    <a:cubicBezTo>
                      <a:pt x="1773" y="1582"/>
                      <a:pt x="1773" y="1582"/>
                      <a:pt x="1773" y="1582"/>
                    </a:cubicBezTo>
                    <a:cubicBezTo>
                      <a:pt x="1773" y="1391"/>
                      <a:pt x="1773" y="1391"/>
                      <a:pt x="1773" y="1391"/>
                    </a:cubicBezTo>
                    <a:cubicBezTo>
                      <a:pt x="2209" y="1391"/>
                      <a:pt x="2209" y="1391"/>
                      <a:pt x="2209" y="1391"/>
                    </a:cubicBezTo>
                    <a:lnTo>
                      <a:pt x="2209" y="1582"/>
                    </a:lnTo>
                    <a:close/>
                    <a:moveTo>
                      <a:pt x="1336" y="1582"/>
                    </a:moveTo>
                    <a:lnTo>
                      <a:pt x="1336" y="1582"/>
                    </a:lnTo>
                    <a:cubicBezTo>
                      <a:pt x="900" y="1582"/>
                      <a:pt x="900" y="1582"/>
                      <a:pt x="900" y="1582"/>
                    </a:cubicBezTo>
                    <a:cubicBezTo>
                      <a:pt x="900" y="1391"/>
                      <a:pt x="900" y="1391"/>
                      <a:pt x="900" y="1391"/>
                    </a:cubicBezTo>
                    <a:cubicBezTo>
                      <a:pt x="1336" y="1391"/>
                      <a:pt x="1336" y="1391"/>
                      <a:pt x="1336" y="1391"/>
                    </a:cubicBezTo>
                    <a:lnTo>
                      <a:pt x="1336" y="1582"/>
                    </a:lnTo>
                    <a:close/>
                    <a:moveTo>
                      <a:pt x="436" y="1582"/>
                    </a:moveTo>
                    <a:lnTo>
                      <a:pt x="436" y="1582"/>
                    </a:lnTo>
                    <a:cubicBezTo>
                      <a:pt x="0" y="1582"/>
                      <a:pt x="0" y="1582"/>
                      <a:pt x="0" y="1582"/>
                    </a:cubicBezTo>
                    <a:cubicBezTo>
                      <a:pt x="0" y="1391"/>
                      <a:pt x="0" y="1391"/>
                      <a:pt x="0" y="1391"/>
                    </a:cubicBezTo>
                    <a:cubicBezTo>
                      <a:pt x="436" y="1391"/>
                      <a:pt x="436" y="1391"/>
                      <a:pt x="436" y="1391"/>
                    </a:cubicBezTo>
                    <a:lnTo>
                      <a:pt x="436" y="1582"/>
                    </a:lnTo>
                    <a:close/>
                    <a:moveTo>
                      <a:pt x="11649" y="1037"/>
                    </a:moveTo>
                    <a:lnTo>
                      <a:pt x="11649" y="1037"/>
                    </a:lnTo>
                    <a:cubicBezTo>
                      <a:pt x="11566" y="928"/>
                      <a:pt x="11484" y="818"/>
                      <a:pt x="11375" y="709"/>
                    </a:cubicBezTo>
                    <a:cubicBezTo>
                      <a:pt x="11512" y="600"/>
                      <a:pt x="11512" y="600"/>
                      <a:pt x="11512" y="600"/>
                    </a:cubicBezTo>
                    <a:cubicBezTo>
                      <a:pt x="11621" y="681"/>
                      <a:pt x="11703" y="790"/>
                      <a:pt x="11812" y="928"/>
                    </a:cubicBezTo>
                    <a:lnTo>
                      <a:pt x="11649" y="1037"/>
                    </a:lnTo>
                    <a:close/>
                    <a:moveTo>
                      <a:pt x="8376" y="900"/>
                    </a:moveTo>
                    <a:lnTo>
                      <a:pt x="8376" y="900"/>
                    </a:lnTo>
                    <a:cubicBezTo>
                      <a:pt x="8239" y="790"/>
                      <a:pt x="8239" y="790"/>
                      <a:pt x="8239" y="790"/>
                    </a:cubicBezTo>
                    <a:cubicBezTo>
                      <a:pt x="8349" y="681"/>
                      <a:pt x="8457" y="572"/>
                      <a:pt x="8567" y="491"/>
                    </a:cubicBezTo>
                    <a:cubicBezTo>
                      <a:pt x="8676" y="627"/>
                      <a:pt x="8676" y="627"/>
                      <a:pt x="8676" y="627"/>
                    </a:cubicBezTo>
                    <a:cubicBezTo>
                      <a:pt x="8567" y="709"/>
                      <a:pt x="8485" y="818"/>
                      <a:pt x="8376" y="900"/>
                    </a:cubicBezTo>
                    <a:close/>
                    <a:moveTo>
                      <a:pt x="11048" y="463"/>
                    </a:moveTo>
                    <a:lnTo>
                      <a:pt x="11048" y="463"/>
                    </a:lnTo>
                    <a:cubicBezTo>
                      <a:pt x="10912" y="409"/>
                      <a:pt x="10803" y="327"/>
                      <a:pt x="10666" y="300"/>
                    </a:cubicBezTo>
                    <a:cubicBezTo>
                      <a:pt x="10721" y="109"/>
                      <a:pt x="10721" y="109"/>
                      <a:pt x="10721" y="109"/>
                    </a:cubicBezTo>
                    <a:cubicBezTo>
                      <a:pt x="10858" y="164"/>
                      <a:pt x="10994" y="245"/>
                      <a:pt x="11130" y="327"/>
                    </a:cubicBezTo>
                    <a:lnTo>
                      <a:pt x="11048" y="463"/>
                    </a:lnTo>
                    <a:close/>
                    <a:moveTo>
                      <a:pt x="9030" y="409"/>
                    </a:moveTo>
                    <a:lnTo>
                      <a:pt x="9030" y="409"/>
                    </a:lnTo>
                    <a:cubicBezTo>
                      <a:pt x="8948" y="245"/>
                      <a:pt x="8948" y="245"/>
                      <a:pt x="8948" y="245"/>
                    </a:cubicBezTo>
                    <a:cubicBezTo>
                      <a:pt x="9085" y="164"/>
                      <a:pt x="9221" y="109"/>
                      <a:pt x="9384" y="82"/>
                    </a:cubicBezTo>
                    <a:cubicBezTo>
                      <a:pt x="9439" y="245"/>
                      <a:pt x="9439" y="245"/>
                      <a:pt x="9439" y="245"/>
                    </a:cubicBezTo>
                    <a:cubicBezTo>
                      <a:pt x="9302" y="272"/>
                      <a:pt x="9166" y="327"/>
                      <a:pt x="9030" y="409"/>
                    </a:cubicBezTo>
                    <a:close/>
                    <a:moveTo>
                      <a:pt x="10257" y="191"/>
                    </a:moveTo>
                    <a:lnTo>
                      <a:pt x="10257" y="191"/>
                    </a:lnTo>
                    <a:cubicBezTo>
                      <a:pt x="10121" y="164"/>
                      <a:pt x="9985" y="164"/>
                      <a:pt x="9847" y="191"/>
                    </a:cubicBezTo>
                    <a:cubicBezTo>
                      <a:pt x="9820" y="0"/>
                      <a:pt x="9820" y="0"/>
                      <a:pt x="9820" y="0"/>
                    </a:cubicBezTo>
                    <a:cubicBezTo>
                      <a:pt x="9985" y="0"/>
                      <a:pt x="10121" y="0"/>
                      <a:pt x="10284" y="27"/>
                    </a:cubicBezTo>
                    <a:lnTo>
                      <a:pt x="10257" y="191"/>
                    </a:lnTo>
                    <a:close/>
                  </a:path>
                </a:pathLst>
              </a:custGeom>
              <a:solidFill>
                <a:srgbClr val="FEE35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2"/>
              </a:p>
            </p:txBody>
          </p:sp>
          <p:sp>
            <p:nvSpPr>
              <p:cNvPr id="99" name="Freeform 98"/>
              <p:cNvSpPr>
                <a:spLocks noChangeArrowheads="1"/>
              </p:cNvSpPr>
              <p:nvPr/>
            </p:nvSpPr>
            <p:spPr bwMode="auto">
              <a:xfrm>
                <a:off x="1105188" y="1091191"/>
                <a:ext cx="79375" cy="69850"/>
              </a:xfrm>
              <a:custGeom>
                <a:avLst/>
                <a:gdLst>
                  <a:gd name="T0" fmla="*/ 218 w 219"/>
                  <a:gd name="T1" fmla="*/ 191 h 192"/>
                  <a:gd name="T2" fmla="*/ 0 w 219"/>
                  <a:gd name="T3" fmla="*/ 191 h 192"/>
                  <a:gd name="T4" fmla="*/ 0 w 219"/>
                  <a:gd name="T5" fmla="*/ 0 h 192"/>
                  <a:gd name="T6" fmla="*/ 218 w 219"/>
                  <a:gd name="T7" fmla="*/ 0 h 192"/>
                  <a:gd name="T8" fmla="*/ 218 w 219"/>
                  <a:gd name="T9" fmla="*/ 19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192">
                    <a:moveTo>
                      <a:pt x="218" y="191"/>
                    </a:moveTo>
                    <a:lnTo>
                      <a:pt x="0" y="191"/>
                    </a:lnTo>
                    <a:lnTo>
                      <a:pt x="0" y="0"/>
                    </a:lnTo>
                    <a:lnTo>
                      <a:pt x="218" y="0"/>
                    </a:lnTo>
                    <a:lnTo>
                      <a:pt x="218" y="191"/>
                    </a:lnTo>
                  </a:path>
                </a:pathLst>
              </a:custGeom>
              <a:solidFill>
                <a:srgbClr val="FEE35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2"/>
              </a:p>
            </p:txBody>
          </p:sp>
        </p:grpSp>
      </p:grpSp>
      <p:sp>
        <p:nvSpPr>
          <p:cNvPr id="100" name="Pentagon 9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2691245" cy="311727"/>
          </a:xfrm>
          <a:prstGeom prst="homePlate">
            <a:avLst/>
          </a:prstGeom>
          <a:gradFill flip="none" rotWithShape="1">
            <a:gsLst>
              <a:gs pos="0">
                <a:schemeClr val="tx1">
                  <a:lumMod val="92000"/>
                  <a:lumOff val="8000"/>
                  <a:alpha val="0"/>
                </a:schemeClr>
              </a:gs>
              <a:gs pos="60000">
                <a:schemeClr val="bg1">
                  <a:lumMod val="95000"/>
                  <a:lumOff val="5000"/>
                  <a:alpha val="58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2"/>
          </a:p>
        </p:txBody>
      </p:sp>
      <p:sp>
        <p:nvSpPr>
          <p:cNvPr id="68" name="Freeform 6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53665" y="6299587"/>
            <a:ext cx="69850" cy="79375"/>
          </a:xfrm>
          <a:custGeom>
            <a:avLst/>
            <a:gdLst>
              <a:gd name="T0" fmla="*/ 192 w 193"/>
              <a:gd name="T1" fmla="*/ 218 h 219"/>
              <a:gd name="T2" fmla="*/ 192 w 193"/>
              <a:gd name="T3" fmla="*/ 218 h 219"/>
              <a:gd name="T4" fmla="*/ 0 w 193"/>
              <a:gd name="T5" fmla="*/ 218 h 219"/>
              <a:gd name="T6" fmla="*/ 27 w 193"/>
              <a:gd name="T7" fmla="*/ 0 h 219"/>
              <a:gd name="T8" fmla="*/ 192 w 193"/>
              <a:gd name="T9" fmla="*/ 0 h 219"/>
              <a:gd name="T10" fmla="*/ 192 w 193"/>
              <a:gd name="T11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" h="219">
                <a:moveTo>
                  <a:pt x="192" y="218"/>
                </a:moveTo>
                <a:lnTo>
                  <a:pt x="192" y="218"/>
                </a:lnTo>
                <a:cubicBezTo>
                  <a:pt x="0" y="218"/>
                  <a:pt x="0" y="218"/>
                  <a:pt x="0" y="218"/>
                </a:cubicBezTo>
                <a:cubicBezTo>
                  <a:pt x="27" y="136"/>
                  <a:pt x="27" y="54"/>
                  <a:pt x="27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92" y="82"/>
                  <a:pt x="192" y="136"/>
                  <a:pt x="192" y="218"/>
                </a:cubicBezTo>
              </a:path>
            </a:pathLst>
          </a:custGeom>
          <a:solidFill>
            <a:srgbClr val="FEE3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22"/>
          </a:p>
        </p:txBody>
      </p:sp>
      <p:sp>
        <p:nvSpPr>
          <p:cNvPr id="70" name="Freeform 6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167990" y="-517138"/>
            <a:ext cx="79375" cy="69850"/>
          </a:xfrm>
          <a:custGeom>
            <a:avLst/>
            <a:gdLst>
              <a:gd name="T0" fmla="*/ 218 w 219"/>
              <a:gd name="T1" fmla="*/ 191 h 192"/>
              <a:gd name="T2" fmla="*/ 0 w 219"/>
              <a:gd name="T3" fmla="*/ 191 h 192"/>
              <a:gd name="T4" fmla="*/ 0 w 219"/>
              <a:gd name="T5" fmla="*/ 0 h 192"/>
              <a:gd name="T6" fmla="*/ 218 w 219"/>
              <a:gd name="T7" fmla="*/ 0 h 192"/>
              <a:gd name="T8" fmla="*/ 218 w 219"/>
              <a:gd name="T9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192">
                <a:moveTo>
                  <a:pt x="218" y="191"/>
                </a:moveTo>
                <a:lnTo>
                  <a:pt x="0" y="191"/>
                </a:lnTo>
                <a:lnTo>
                  <a:pt x="0" y="0"/>
                </a:lnTo>
                <a:lnTo>
                  <a:pt x="218" y="0"/>
                </a:lnTo>
                <a:lnTo>
                  <a:pt x="218" y="191"/>
                </a:lnTo>
              </a:path>
            </a:pathLst>
          </a:custGeom>
          <a:solidFill>
            <a:srgbClr val="FEE3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22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50F3F1-8DAA-466D-BDA2-C3CEAD16E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85043" y="-521902"/>
            <a:ext cx="4016375" cy="7051677"/>
            <a:chOff x="3885041" y="-521902"/>
            <a:chExt cx="4016375" cy="7051677"/>
          </a:xfrm>
        </p:grpSpPr>
        <p:sp>
          <p:nvSpPr>
            <p:cNvPr id="66" name="Freeform 65"/>
            <p:cNvSpPr>
              <a:spLocks noChangeArrowheads="1"/>
            </p:cNvSpPr>
            <p:nvPr/>
          </p:nvSpPr>
          <p:spPr bwMode="auto">
            <a:xfrm rot="5400000">
              <a:off x="2367391" y="995750"/>
              <a:ext cx="7051675" cy="4016375"/>
            </a:xfrm>
            <a:custGeom>
              <a:avLst/>
              <a:gdLst>
                <a:gd name="T0" fmla="*/ 10640 w 19589"/>
                <a:gd name="T1" fmla="*/ 11157 h 11158"/>
                <a:gd name="T2" fmla="*/ 10640 w 19589"/>
                <a:gd name="T3" fmla="*/ 11157 h 11158"/>
                <a:gd name="T4" fmla="*/ 4966 w 19589"/>
                <a:gd name="T5" fmla="*/ 11157 h 11158"/>
                <a:gd name="T6" fmla="*/ 2265 w 19589"/>
                <a:gd name="T7" fmla="*/ 8457 h 11158"/>
                <a:gd name="T8" fmla="*/ 4857 w 19589"/>
                <a:gd name="T9" fmla="*/ 5756 h 11158"/>
                <a:gd name="T10" fmla="*/ 6630 w 19589"/>
                <a:gd name="T11" fmla="*/ 4093 h 11158"/>
                <a:gd name="T12" fmla="*/ 4966 w 19589"/>
                <a:gd name="T13" fmla="*/ 2456 h 11158"/>
                <a:gd name="T14" fmla="*/ 0 w 19589"/>
                <a:gd name="T15" fmla="*/ 2456 h 11158"/>
                <a:gd name="T16" fmla="*/ 0 w 19589"/>
                <a:gd name="T17" fmla="*/ 1392 h 11158"/>
                <a:gd name="T18" fmla="*/ 4966 w 19589"/>
                <a:gd name="T19" fmla="*/ 1392 h 11158"/>
                <a:gd name="T20" fmla="*/ 7666 w 19589"/>
                <a:gd name="T21" fmla="*/ 4093 h 11158"/>
                <a:gd name="T22" fmla="*/ 5075 w 19589"/>
                <a:gd name="T23" fmla="*/ 6792 h 11158"/>
                <a:gd name="T24" fmla="*/ 3328 w 19589"/>
                <a:gd name="T25" fmla="*/ 8457 h 11158"/>
                <a:gd name="T26" fmla="*/ 4966 w 19589"/>
                <a:gd name="T27" fmla="*/ 10094 h 11158"/>
                <a:gd name="T28" fmla="*/ 10640 w 19589"/>
                <a:gd name="T29" fmla="*/ 10094 h 11158"/>
                <a:gd name="T30" fmla="*/ 12276 w 19589"/>
                <a:gd name="T31" fmla="*/ 8457 h 11158"/>
                <a:gd name="T32" fmla="*/ 12276 w 19589"/>
                <a:gd name="T33" fmla="*/ 5402 h 11158"/>
                <a:gd name="T34" fmla="*/ 10640 w 19589"/>
                <a:gd name="T35" fmla="*/ 5402 h 11158"/>
                <a:gd name="T36" fmla="*/ 7912 w 19589"/>
                <a:gd name="T37" fmla="*/ 2701 h 11158"/>
                <a:gd name="T38" fmla="*/ 10640 w 19589"/>
                <a:gd name="T39" fmla="*/ 0 h 11158"/>
                <a:gd name="T40" fmla="*/ 13340 w 19589"/>
                <a:gd name="T41" fmla="*/ 2701 h 11158"/>
                <a:gd name="T42" fmla="*/ 13340 w 19589"/>
                <a:gd name="T43" fmla="*/ 4338 h 11158"/>
                <a:gd name="T44" fmla="*/ 16887 w 19589"/>
                <a:gd name="T45" fmla="*/ 4338 h 11158"/>
                <a:gd name="T46" fmla="*/ 18551 w 19589"/>
                <a:gd name="T47" fmla="*/ 2701 h 11158"/>
                <a:gd name="T48" fmla="*/ 19588 w 19589"/>
                <a:gd name="T49" fmla="*/ 2701 h 11158"/>
                <a:gd name="T50" fmla="*/ 16887 w 19589"/>
                <a:gd name="T51" fmla="*/ 5402 h 11158"/>
                <a:gd name="T52" fmla="*/ 13340 w 19589"/>
                <a:gd name="T53" fmla="*/ 5402 h 11158"/>
                <a:gd name="T54" fmla="*/ 13340 w 19589"/>
                <a:gd name="T55" fmla="*/ 8457 h 11158"/>
                <a:gd name="T56" fmla="*/ 10640 w 19589"/>
                <a:gd name="T57" fmla="*/ 11157 h 11158"/>
                <a:gd name="T58" fmla="*/ 10640 w 19589"/>
                <a:gd name="T59" fmla="*/ 1037 h 11158"/>
                <a:gd name="T60" fmla="*/ 10640 w 19589"/>
                <a:gd name="T61" fmla="*/ 1037 h 11158"/>
                <a:gd name="T62" fmla="*/ 8976 w 19589"/>
                <a:gd name="T63" fmla="*/ 2701 h 11158"/>
                <a:gd name="T64" fmla="*/ 10640 w 19589"/>
                <a:gd name="T65" fmla="*/ 4338 h 11158"/>
                <a:gd name="T66" fmla="*/ 12276 w 19589"/>
                <a:gd name="T67" fmla="*/ 4338 h 11158"/>
                <a:gd name="T68" fmla="*/ 12276 w 19589"/>
                <a:gd name="T69" fmla="*/ 2701 h 11158"/>
                <a:gd name="T70" fmla="*/ 10640 w 19589"/>
                <a:gd name="T71" fmla="*/ 1037 h 1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589" h="11158">
                  <a:moveTo>
                    <a:pt x="10640" y="11157"/>
                  </a:moveTo>
                  <a:lnTo>
                    <a:pt x="10640" y="11157"/>
                  </a:lnTo>
                  <a:cubicBezTo>
                    <a:pt x="4966" y="11157"/>
                    <a:pt x="4966" y="11157"/>
                    <a:pt x="4966" y="11157"/>
                  </a:cubicBezTo>
                  <a:cubicBezTo>
                    <a:pt x="3465" y="11157"/>
                    <a:pt x="2265" y="9930"/>
                    <a:pt x="2265" y="8457"/>
                  </a:cubicBezTo>
                  <a:cubicBezTo>
                    <a:pt x="2265" y="7638"/>
                    <a:pt x="2592" y="6192"/>
                    <a:pt x="4857" y="5756"/>
                  </a:cubicBezTo>
                  <a:cubicBezTo>
                    <a:pt x="6057" y="5511"/>
                    <a:pt x="6630" y="4966"/>
                    <a:pt x="6630" y="4093"/>
                  </a:cubicBezTo>
                  <a:cubicBezTo>
                    <a:pt x="6630" y="3192"/>
                    <a:pt x="5866" y="2456"/>
                    <a:pt x="4966" y="2456"/>
                  </a:cubicBezTo>
                  <a:cubicBezTo>
                    <a:pt x="0" y="2456"/>
                    <a:pt x="0" y="2456"/>
                    <a:pt x="0" y="2456"/>
                  </a:cubicBezTo>
                  <a:cubicBezTo>
                    <a:pt x="0" y="1392"/>
                    <a:pt x="0" y="1392"/>
                    <a:pt x="0" y="1392"/>
                  </a:cubicBezTo>
                  <a:cubicBezTo>
                    <a:pt x="4966" y="1392"/>
                    <a:pt x="4966" y="1392"/>
                    <a:pt x="4966" y="1392"/>
                  </a:cubicBezTo>
                  <a:cubicBezTo>
                    <a:pt x="6466" y="1392"/>
                    <a:pt x="7666" y="2592"/>
                    <a:pt x="7666" y="4093"/>
                  </a:cubicBezTo>
                  <a:cubicBezTo>
                    <a:pt x="7666" y="4911"/>
                    <a:pt x="7339" y="6328"/>
                    <a:pt x="5075" y="6792"/>
                  </a:cubicBezTo>
                  <a:cubicBezTo>
                    <a:pt x="3902" y="7010"/>
                    <a:pt x="3328" y="7556"/>
                    <a:pt x="3328" y="8457"/>
                  </a:cubicBezTo>
                  <a:cubicBezTo>
                    <a:pt x="3328" y="9357"/>
                    <a:pt x="4065" y="10094"/>
                    <a:pt x="4966" y="10094"/>
                  </a:cubicBezTo>
                  <a:cubicBezTo>
                    <a:pt x="10640" y="10094"/>
                    <a:pt x="10640" y="10094"/>
                    <a:pt x="10640" y="10094"/>
                  </a:cubicBezTo>
                  <a:cubicBezTo>
                    <a:pt x="11540" y="10094"/>
                    <a:pt x="12276" y="9357"/>
                    <a:pt x="12276" y="8457"/>
                  </a:cubicBezTo>
                  <a:cubicBezTo>
                    <a:pt x="12276" y="5402"/>
                    <a:pt x="12276" y="5402"/>
                    <a:pt x="12276" y="5402"/>
                  </a:cubicBezTo>
                  <a:cubicBezTo>
                    <a:pt x="10640" y="5402"/>
                    <a:pt x="10640" y="5402"/>
                    <a:pt x="10640" y="5402"/>
                  </a:cubicBezTo>
                  <a:cubicBezTo>
                    <a:pt x="9140" y="5402"/>
                    <a:pt x="7912" y="4202"/>
                    <a:pt x="7912" y="2701"/>
                  </a:cubicBezTo>
                  <a:cubicBezTo>
                    <a:pt x="7912" y="1200"/>
                    <a:pt x="9140" y="0"/>
                    <a:pt x="10640" y="0"/>
                  </a:cubicBezTo>
                  <a:cubicBezTo>
                    <a:pt x="12112" y="0"/>
                    <a:pt x="13340" y="1200"/>
                    <a:pt x="13340" y="2701"/>
                  </a:cubicBezTo>
                  <a:cubicBezTo>
                    <a:pt x="13340" y="4338"/>
                    <a:pt x="13340" y="4338"/>
                    <a:pt x="13340" y="4338"/>
                  </a:cubicBezTo>
                  <a:cubicBezTo>
                    <a:pt x="16887" y="4338"/>
                    <a:pt x="16887" y="4338"/>
                    <a:pt x="16887" y="4338"/>
                  </a:cubicBezTo>
                  <a:cubicBezTo>
                    <a:pt x="17814" y="4338"/>
                    <a:pt x="18551" y="3601"/>
                    <a:pt x="18551" y="2701"/>
                  </a:cubicBezTo>
                  <a:cubicBezTo>
                    <a:pt x="19588" y="2701"/>
                    <a:pt x="19588" y="2701"/>
                    <a:pt x="19588" y="2701"/>
                  </a:cubicBezTo>
                  <a:cubicBezTo>
                    <a:pt x="19588" y="4202"/>
                    <a:pt x="18388" y="5402"/>
                    <a:pt x="16887" y="5402"/>
                  </a:cubicBezTo>
                  <a:cubicBezTo>
                    <a:pt x="13340" y="5402"/>
                    <a:pt x="13340" y="5402"/>
                    <a:pt x="13340" y="5402"/>
                  </a:cubicBezTo>
                  <a:cubicBezTo>
                    <a:pt x="13340" y="8457"/>
                    <a:pt x="13340" y="8457"/>
                    <a:pt x="13340" y="8457"/>
                  </a:cubicBezTo>
                  <a:cubicBezTo>
                    <a:pt x="13340" y="9930"/>
                    <a:pt x="12112" y="11157"/>
                    <a:pt x="10640" y="11157"/>
                  </a:cubicBezTo>
                  <a:close/>
                  <a:moveTo>
                    <a:pt x="10640" y="1037"/>
                  </a:moveTo>
                  <a:lnTo>
                    <a:pt x="10640" y="1037"/>
                  </a:lnTo>
                  <a:cubicBezTo>
                    <a:pt x="9712" y="1037"/>
                    <a:pt x="8976" y="1801"/>
                    <a:pt x="8976" y="2701"/>
                  </a:cubicBezTo>
                  <a:cubicBezTo>
                    <a:pt x="8976" y="3601"/>
                    <a:pt x="9712" y="4338"/>
                    <a:pt x="10640" y="4338"/>
                  </a:cubicBezTo>
                  <a:cubicBezTo>
                    <a:pt x="12276" y="4338"/>
                    <a:pt x="12276" y="4338"/>
                    <a:pt x="12276" y="4338"/>
                  </a:cubicBezTo>
                  <a:cubicBezTo>
                    <a:pt x="12276" y="2701"/>
                    <a:pt x="12276" y="2701"/>
                    <a:pt x="12276" y="2701"/>
                  </a:cubicBezTo>
                  <a:cubicBezTo>
                    <a:pt x="12276" y="1801"/>
                    <a:pt x="11540" y="1037"/>
                    <a:pt x="10640" y="1037"/>
                  </a:cubicBezTo>
                  <a:close/>
                </a:path>
              </a:pathLst>
            </a:custGeom>
            <a:solidFill>
              <a:srgbClr val="797A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2"/>
            </a:p>
          </p:txBody>
        </p:sp>
        <p:sp>
          <p:nvSpPr>
            <p:cNvPr id="67" name="Freeform 66"/>
            <p:cNvSpPr>
              <a:spLocks noChangeArrowheads="1"/>
            </p:cNvSpPr>
            <p:nvPr/>
          </p:nvSpPr>
          <p:spPr bwMode="auto">
            <a:xfrm rot="5400000">
              <a:off x="2390410" y="1020355"/>
              <a:ext cx="7013575" cy="3929062"/>
            </a:xfrm>
            <a:custGeom>
              <a:avLst/>
              <a:gdLst>
                <a:gd name="T0" fmla="*/ 10640 w 19480"/>
                <a:gd name="T1" fmla="*/ 10912 h 10913"/>
                <a:gd name="T2" fmla="*/ 10640 w 19480"/>
                <a:gd name="T3" fmla="*/ 10912 h 10913"/>
                <a:gd name="T4" fmla="*/ 4966 w 19480"/>
                <a:gd name="T5" fmla="*/ 10912 h 10913"/>
                <a:gd name="T6" fmla="*/ 2401 w 19480"/>
                <a:gd name="T7" fmla="*/ 8348 h 10913"/>
                <a:gd name="T8" fmla="*/ 4884 w 19480"/>
                <a:gd name="T9" fmla="*/ 5756 h 10913"/>
                <a:gd name="T10" fmla="*/ 6275 w 19480"/>
                <a:gd name="T11" fmla="*/ 5129 h 10913"/>
                <a:gd name="T12" fmla="*/ 6739 w 19480"/>
                <a:gd name="T13" fmla="*/ 3984 h 10913"/>
                <a:gd name="T14" fmla="*/ 4966 w 19480"/>
                <a:gd name="T15" fmla="*/ 2210 h 10913"/>
                <a:gd name="T16" fmla="*/ 0 w 19480"/>
                <a:gd name="T17" fmla="*/ 2210 h 10913"/>
                <a:gd name="T18" fmla="*/ 0 w 19480"/>
                <a:gd name="T19" fmla="*/ 1419 h 10913"/>
                <a:gd name="T20" fmla="*/ 4966 w 19480"/>
                <a:gd name="T21" fmla="*/ 1419 h 10913"/>
                <a:gd name="T22" fmla="*/ 7557 w 19480"/>
                <a:gd name="T23" fmla="*/ 3984 h 10913"/>
                <a:gd name="T24" fmla="*/ 5047 w 19480"/>
                <a:gd name="T25" fmla="*/ 6547 h 10913"/>
                <a:gd name="T26" fmla="*/ 3656 w 19480"/>
                <a:gd name="T27" fmla="*/ 7202 h 10913"/>
                <a:gd name="T28" fmla="*/ 3192 w 19480"/>
                <a:gd name="T29" fmla="*/ 8348 h 10913"/>
                <a:gd name="T30" fmla="*/ 4966 w 19480"/>
                <a:gd name="T31" fmla="*/ 10121 h 10913"/>
                <a:gd name="T32" fmla="*/ 10640 w 19480"/>
                <a:gd name="T33" fmla="*/ 10121 h 10913"/>
                <a:gd name="T34" fmla="*/ 12413 w 19480"/>
                <a:gd name="T35" fmla="*/ 8348 h 10913"/>
                <a:gd name="T36" fmla="*/ 12413 w 19480"/>
                <a:gd name="T37" fmla="*/ 5156 h 10913"/>
                <a:gd name="T38" fmla="*/ 10640 w 19480"/>
                <a:gd name="T39" fmla="*/ 5156 h 10913"/>
                <a:gd name="T40" fmla="*/ 8048 w 19480"/>
                <a:gd name="T41" fmla="*/ 2592 h 10913"/>
                <a:gd name="T42" fmla="*/ 10640 w 19480"/>
                <a:gd name="T43" fmla="*/ 0 h 10913"/>
                <a:gd name="T44" fmla="*/ 13204 w 19480"/>
                <a:gd name="T45" fmla="*/ 2592 h 10913"/>
                <a:gd name="T46" fmla="*/ 13204 w 19480"/>
                <a:gd name="T47" fmla="*/ 4365 h 10913"/>
                <a:gd name="T48" fmla="*/ 16887 w 19480"/>
                <a:gd name="T49" fmla="*/ 4365 h 10913"/>
                <a:gd name="T50" fmla="*/ 18660 w 19480"/>
                <a:gd name="T51" fmla="*/ 2592 h 10913"/>
                <a:gd name="T52" fmla="*/ 19479 w 19480"/>
                <a:gd name="T53" fmla="*/ 2592 h 10913"/>
                <a:gd name="T54" fmla="*/ 16887 w 19480"/>
                <a:gd name="T55" fmla="*/ 5156 h 10913"/>
                <a:gd name="T56" fmla="*/ 13204 w 19480"/>
                <a:gd name="T57" fmla="*/ 5156 h 10913"/>
                <a:gd name="T58" fmla="*/ 13204 w 19480"/>
                <a:gd name="T59" fmla="*/ 8348 h 10913"/>
                <a:gd name="T60" fmla="*/ 10640 w 19480"/>
                <a:gd name="T61" fmla="*/ 10912 h 10913"/>
                <a:gd name="T62" fmla="*/ 10640 w 19480"/>
                <a:gd name="T63" fmla="*/ 819 h 10913"/>
                <a:gd name="T64" fmla="*/ 10640 w 19480"/>
                <a:gd name="T65" fmla="*/ 819 h 10913"/>
                <a:gd name="T66" fmla="*/ 8839 w 19480"/>
                <a:gd name="T67" fmla="*/ 2592 h 10913"/>
                <a:gd name="T68" fmla="*/ 10640 w 19480"/>
                <a:gd name="T69" fmla="*/ 4365 h 10913"/>
                <a:gd name="T70" fmla="*/ 12413 w 19480"/>
                <a:gd name="T71" fmla="*/ 4365 h 10913"/>
                <a:gd name="T72" fmla="*/ 12413 w 19480"/>
                <a:gd name="T73" fmla="*/ 2592 h 10913"/>
                <a:gd name="T74" fmla="*/ 10640 w 19480"/>
                <a:gd name="T75" fmla="*/ 819 h 10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80" h="10913">
                  <a:moveTo>
                    <a:pt x="10640" y="10912"/>
                  </a:moveTo>
                  <a:lnTo>
                    <a:pt x="10640" y="10912"/>
                  </a:lnTo>
                  <a:cubicBezTo>
                    <a:pt x="4966" y="10912"/>
                    <a:pt x="4966" y="10912"/>
                    <a:pt x="4966" y="10912"/>
                  </a:cubicBezTo>
                  <a:cubicBezTo>
                    <a:pt x="3546" y="10912"/>
                    <a:pt x="2401" y="9767"/>
                    <a:pt x="2401" y="8348"/>
                  </a:cubicBezTo>
                  <a:cubicBezTo>
                    <a:pt x="2401" y="7010"/>
                    <a:pt x="3274" y="6083"/>
                    <a:pt x="4884" y="5756"/>
                  </a:cubicBezTo>
                  <a:cubicBezTo>
                    <a:pt x="5511" y="5647"/>
                    <a:pt x="5975" y="5429"/>
                    <a:pt x="6275" y="5129"/>
                  </a:cubicBezTo>
                  <a:cubicBezTo>
                    <a:pt x="6603" y="4829"/>
                    <a:pt x="6739" y="4474"/>
                    <a:pt x="6739" y="3984"/>
                  </a:cubicBezTo>
                  <a:cubicBezTo>
                    <a:pt x="6739" y="3002"/>
                    <a:pt x="5948" y="2210"/>
                    <a:pt x="4966" y="2210"/>
                  </a:cubicBezTo>
                  <a:cubicBezTo>
                    <a:pt x="0" y="2210"/>
                    <a:pt x="0" y="2210"/>
                    <a:pt x="0" y="2210"/>
                  </a:cubicBezTo>
                  <a:cubicBezTo>
                    <a:pt x="0" y="1419"/>
                    <a:pt x="0" y="1419"/>
                    <a:pt x="0" y="1419"/>
                  </a:cubicBezTo>
                  <a:cubicBezTo>
                    <a:pt x="4966" y="1419"/>
                    <a:pt x="4966" y="1419"/>
                    <a:pt x="4966" y="1419"/>
                  </a:cubicBezTo>
                  <a:cubicBezTo>
                    <a:pt x="6384" y="1419"/>
                    <a:pt x="7557" y="2565"/>
                    <a:pt x="7557" y="3984"/>
                  </a:cubicBezTo>
                  <a:cubicBezTo>
                    <a:pt x="7557" y="5320"/>
                    <a:pt x="6657" y="6219"/>
                    <a:pt x="5047" y="6547"/>
                  </a:cubicBezTo>
                  <a:cubicBezTo>
                    <a:pt x="4420" y="6683"/>
                    <a:pt x="3956" y="6901"/>
                    <a:pt x="3656" y="7202"/>
                  </a:cubicBezTo>
                  <a:cubicBezTo>
                    <a:pt x="3328" y="7475"/>
                    <a:pt x="3192" y="7856"/>
                    <a:pt x="3192" y="8348"/>
                  </a:cubicBezTo>
                  <a:cubicBezTo>
                    <a:pt x="3192" y="9330"/>
                    <a:pt x="3984" y="10121"/>
                    <a:pt x="4966" y="10121"/>
                  </a:cubicBezTo>
                  <a:cubicBezTo>
                    <a:pt x="10640" y="10121"/>
                    <a:pt x="10640" y="10121"/>
                    <a:pt x="10640" y="10121"/>
                  </a:cubicBezTo>
                  <a:cubicBezTo>
                    <a:pt x="11594" y="10121"/>
                    <a:pt x="12413" y="9330"/>
                    <a:pt x="12413" y="8348"/>
                  </a:cubicBezTo>
                  <a:cubicBezTo>
                    <a:pt x="12413" y="5156"/>
                    <a:pt x="12413" y="5156"/>
                    <a:pt x="12413" y="5156"/>
                  </a:cubicBezTo>
                  <a:cubicBezTo>
                    <a:pt x="10640" y="5156"/>
                    <a:pt x="10640" y="5156"/>
                    <a:pt x="10640" y="5156"/>
                  </a:cubicBezTo>
                  <a:cubicBezTo>
                    <a:pt x="9194" y="5156"/>
                    <a:pt x="8048" y="4011"/>
                    <a:pt x="8048" y="2592"/>
                  </a:cubicBezTo>
                  <a:cubicBezTo>
                    <a:pt x="8048" y="1173"/>
                    <a:pt x="9194" y="0"/>
                    <a:pt x="10640" y="0"/>
                  </a:cubicBezTo>
                  <a:cubicBezTo>
                    <a:pt x="12058" y="0"/>
                    <a:pt x="13204" y="1173"/>
                    <a:pt x="13204" y="2592"/>
                  </a:cubicBezTo>
                  <a:cubicBezTo>
                    <a:pt x="13204" y="4365"/>
                    <a:pt x="13204" y="4365"/>
                    <a:pt x="13204" y="4365"/>
                  </a:cubicBezTo>
                  <a:cubicBezTo>
                    <a:pt x="16887" y="4365"/>
                    <a:pt x="16887" y="4365"/>
                    <a:pt x="16887" y="4365"/>
                  </a:cubicBezTo>
                  <a:cubicBezTo>
                    <a:pt x="17869" y="4365"/>
                    <a:pt x="18660" y="3574"/>
                    <a:pt x="18660" y="2592"/>
                  </a:cubicBezTo>
                  <a:cubicBezTo>
                    <a:pt x="19479" y="2592"/>
                    <a:pt x="19479" y="2592"/>
                    <a:pt x="19479" y="2592"/>
                  </a:cubicBezTo>
                  <a:cubicBezTo>
                    <a:pt x="19479" y="4011"/>
                    <a:pt x="18306" y="5156"/>
                    <a:pt x="16887" y="5156"/>
                  </a:cubicBezTo>
                  <a:cubicBezTo>
                    <a:pt x="13204" y="5156"/>
                    <a:pt x="13204" y="5156"/>
                    <a:pt x="13204" y="5156"/>
                  </a:cubicBezTo>
                  <a:cubicBezTo>
                    <a:pt x="13204" y="8348"/>
                    <a:pt x="13204" y="8348"/>
                    <a:pt x="13204" y="8348"/>
                  </a:cubicBezTo>
                  <a:cubicBezTo>
                    <a:pt x="13204" y="9767"/>
                    <a:pt x="12058" y="10912"/>
                    <a:pt x="10640" y="10912"/>
                  </a:cubicBezTo>
                  <a:close/>
                  <a:moveTo>
                    <a:pt x="10640" y="819"/>
                  </a:moveTo>
                  <a:lnTo>
                    <a:pt x="10640" y="819"/>
                  </a:lnTo>
                  <a:cubicBezTo>
                    <a:pt x="9658" y="819"/>
                    <a:pt x="8839" y="1610"/>
                    <a:pt x="8839" y="2592"/>
                  </a:cubicBezTo>
                  <a:cubicBezTo>
                    <a:pt x="8839" y="3574"/>
                    <a:pt x="9658" y="4365"/>
                    <a:pt x="10640" y="4365"/>
                  </a:cubicBezTo>
                  <a:cubicBezTo>
                    <a:pt x="12413" y="4365"/>
                    <a:pt x="12413" y="4365"/>
                    <a:pt x="12413" y="4365"/>
                  </a:cubicBezTo>
                  <a:cubicBezTo>
                    <a:pt x="12413" y="2592"/>
                    <a:pt x="12413" y="2592"/>
                    <a:pt x="12413" y="2592"/>
                  </a:cubicBezTo>
                  <a:cubicBezTo>
                    <a:pt x="12413" y="1610"/>
                    <a:pt x="11594" y="819"/>
                    <a:pt x="10640" y="8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2"/>
            </a:p>
          </p:txBody>
        </p:sp>
        <p:sp>
          <p:nvSpPr>
            <p:cNvPr id="69" name="Freeform 68"/>
            <p:cNvSpPr>
              <a:spLocks noChangeArrowheads="1"/>
            </p:cNvSpPr>
            <p:nvPr/>
          </p:nvSpPr>
          <p:spPr bwMode="auto">
            <a:xfrm rot="5400000">
              <a:off x="2578528" y="1178313"/>
              <a:ext cx="6629400" cy="3702050"/>
            </a:xfrm>
            <a:custGeom>
              <a:avLst/>
              <a:gdLst>
                <a:gd name="T0" fmla="*/ 9575 w 18416"/>
                <a:gd name="T1" fmla="*/ 10284 h 10285"/>
                <a:gd name="T2" fmla="*/ 8703 w 18416"/>
                <a:gd name="T3" fmla="*/ 10284 h 10285"/>
                <a:gd name="T4" fmla="*/ 7830 w 18416"/>
                <a:gd name="T5" fmla="*/ 10284 h 10285"/>
                <a:gd name="T6" fmla="*/ 6957 w 18416"/>
                <a:gd name="T7" fmla="*/ 10284 h 10285"/>
                <a:gd name="T8" fmla="*/ 6084 w 18416"/>
                <a:gd name="T9" fmla="*/ 10284 h 10285"/>
                <a:gd name="T10" fmla="*/ 5211 w 18416"/>
                <a:gd name="T11" fmla="*/ 10284 h 10285"/>
                <a:gd name="T12" fmla="*/ 4311 w 18416"/>
                <a:gd name="T13" fmla="*/ 10093 h 10285"/>
                <a:gd name="T14" fmla="*/ 10421 w 18416"/>
                <a:gd name="T15" fmla="*/ 10038 h 10285"/>
                <a:gd name="T16" fmla="*/ 3165 w 18416"/>
                <a:gd name="T17" fmla="*/ 9738 h 10285"/>
                <a:gd name="T18" fmla="*/ 11185 w 18416"/>
                <a:gd name="T19" fmla="*/ 9711 h 10285"/>
                <a:gd name="T20" fmla="*/ 2565 w 18416"/>
                <a:gd name="T21" fmla="*/ 9138 h 10285"/>
                <a:gd name="T22" fmla="*/ 11758 w 18416"/>
                <a:gd name="T23" fmla="*/ 9083 h 10285"/>
                <a:gd name="T24" fmla="*/ 2264 w 18416"/>
                <a:gd name="T25" fmla="*/ 8374 h 10285"/>
                <a:gd name="T26" fmla="*/ 12030 w 18416"/>
                <a:gd name="T27" fmla="*/ 8292 h 10285"/>
                <a:gd name="T28" fmla="*/ 2100 w 18416"/>
                <a:gd name="T29" fmla="*/ 7501 h 10285"/>
                <a:gd name="T30" fmla="*/ 12058 w 18416"/>
                <a:gd name="T31" fmla="*/ 7446 h 10285"/>
                <a:gd name="T32" fmla="*/ 2483 w 18416"/>
                <a:gd name="T33" fmla="*/ 6682 h 10285"/>
                <a:gd name="T34" fmla="*/ 12058 w 18416"/>
                <a:gd name="T35" fmla="*/ 6573 h 10285"/>
                <a:gd name="T36" fmla="*/ 3192 w 18416"/>
                <a:gd name="T37" fmla="*/ 6110 h 10285"/>
                <a:gd name="T38" fmla="*/ 12058 w 18416"/>
                <a:gd name="T39" fmla="*/ 5700 h 10285"/>
                <a:gd name="T40" fmla="*/ 4038 w 18416"/>
                <a:gd name="T41" fmla="*/ 5809 h 10285"/>
                <a:gd name="T42" fmla="*/ 4884 w 18416"/>
                <a:gd name="T43" fmla="*/ 5591 h 10285"/>
                <a:gd name="T44" fmla="*/ 5620 w 18416"/>
                <a:gd name="T45" fmla="*/ 5210 h 10285"/>
                <a:gd name="T46" fmla="*/ 12058 w 18416"/>
                <a:gd name="T47" fmla="*/ 4828 h 10285"/>
                <a:gd name="T48" fmla="*/ 6166 w 18416"/>
                <a:gd name="T49" fmla="*/ 4610 h 10285"/>
                <a:gd name="T50" fmla="*/ 15959 w 18416"/>
                <a:gd name="T51" fmla="*/ 4338 h 10285"/>
                <a:gd name="T52" fmla="*/ 15522 w 18416"/>
                <a:gd name="T53" fmla="*/ 4529 h 10285"/>
                <a:gd name="T54" fmla="*/ 14622 w 18416"/>
                <a:gd name="T55" fmla="*/ 4529 h 10285"/>
                <a:gd name="T56" fmla="*/ 13749 w 18416"/>
                <a:gd name="T57" fmla="*/ 4529 h 10285"/>
                <a:gd name="T58" fmla="*/ 12876 w 18416"/>
                <a:gd name="T59" fmla="*/ 4529 h 10285"/>
                <a:gd name="T60" fmla="*/ 11758 w 18416"/>
                <a:gd name="T61" fmla="*/ 4529 h 10285"/>
                <a:gd name="T62" fmla="*/ 11130 w 18416"/>
                <a:gd name="T63" fmla="*/ 4529 h 10285"/>
                <a:gd name="T64" fmla="*/ 10257 w 18416"/>
                <a:gd name="T65" fmla="*/ 4529 h 10285"/>
                <a:gd name="T66" fmla="*/ 10257 w 18416"/>
                <a:gd name="T67" fmla="*/ 4529 h 10285"/>
                <a:gd name="T68" fmla="*/ 16832 w 18416"/>
                <a:gd name="T69" fmla="*/ 4447 h 10285"/>
                <a:gd name="T70" fmla="*/ 9384 w 18416"/>
                <a:gd name="T71" fmla="*/ 4447 h 10285"/>
                <a:gd name="T72" fmla="*/ 12248 w 18416"/>
                <a:gd name="T73" fmla="*/ 4392 h 10285"/>
                <a:gd name="T74" fmla="*/ 6493 w 18416"/>
                <a:gd name="T75" fmla="*/ 4256 h 10285"/>
                <a:gd name="T76" fmla="*/ 17651 w 18416"/>
                <a:gd name="T77" fmla="*/ 4037 h 10285"/>
                <a:gd name="T78" fmla="*/ 8567 w 18416"/>
                <a:gd name="T79" fmla="*/ 4037 h 10285"/>
                <a:gd name="T80" fmla="*/ 12248 w 18416"/>
                <a:gd name="T81" fmla="*/ 3519 h 10285"/>
                <a:gd name="T82" fmla="*/ 6384 w 18416"/>
                <a:gd name="T83" fmla="*/ 3382 h 10285"/>
                <a:gd name="T84" fmla="*/ 18223 w 18416"/>
                <a:gd name="T85" fmla="*/ 3355 h 10285"/>
                <a:gd name="T86" fmla="*/ 7993 w 18416"/>
                <a:gd name="T87" fmla="*/ 3355 h 10285"/>
                <a:gd name="T88" fmla="*/ 12248 w 18416"/>
                <a:gd name="T89" fmla="*/ 2209 h 10285"/>
                <a:gd name="T90" fmla="*/ 6002 w 18416"/>
                <a:gd name="T91" fmla="*/ 2128 h 10285"/>
                <a:gd name="T92" fmla="*/ 7721 w 18416"/>
                <a:gd name="T93" fmla="*/ 2019 h 10285"/>
                <a:gd name="T94" fmla="*/ 5538 w 18416"/>
                <a:gd name="T95" fmla="*/ 1991 h 10285"/>
                <a:gd name="T96" fmla="*/ 12003 w 18416"/>
                <a:gd name="T97" fmla="*/ 1801 h 10285"/>
                <a:gd name="T98" fmla="*/ 7993 w 18416"/>
                <a:gd name="T99" fmla="*/ 1636 h 10285"/>
                <a:gd name="T100" fmla="*/ 4801 w 18416"/>
                <a:gd name="T101" fmla="*/ 1636 h 10285"/>
                <a:gd name="T102" fmla="*/ 3955 w 18416"/>
                <a:gd name="T103" fmla="*/ 1582 h 10285"/>
                <a:gd name="T104" fmla="*/ 3082 w 18416"/>
                <a:gd name="T105" fmla="*/ 1582 h 10285"/>
                <a:gd name="T106" fmla="*/ 2209 w 18416"/>
                <a:gd name="T107" fmla="*/ 1582 h 10285"/>
                <a:gd name="T108" fmla="*/ 1336 w 18416"/>
                <a:gd name="T109" fmla="*/ 1582 h 10285"/>
                <a:gd name="T110" fmla="*/ 436 w 18416"/>
                <a:gd name="T111" fmla="*/ 1582 h 10285"/>
                <a:gd name="T112" fmla="*/ 11649 w 18416"/>
                <a:gd name="T113" fmla="*/ 1037 h 10285"/>
                <a:gd name="T114" fmla="*/ 8376 w 18416"/>
                <a:gd name="T115" fmla="*/ 900 h 10285"/>
                <a:gd name="T116" fmla="*/ 11048 w 18416"/>
                <a:gd name="T117" fmla="*/ 463 h 10285"/>
                <a:gd name="T118" fmla="*/ 9030 w 18416"/>
                <a:gd name="T119" fmla="*/ 409 h 10285"/>
                <a:gd name="T120" fmla="*/ 10257 w 18416"/>
                <a:gd name="T121" fmla="*/ 191 h 10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416" h="10285">
                  <a:moveTo>
                    <a:pt x="9575" y="10284"/>
                  </a:moveTo>
                  <a:lnTo>
                    <a:pt x="9575" y="10284"/>
                  </a:lnTo>
                  <a:cubicBezTo>
                    <a:pt x="9140" y="10284"/>
                    <a:pt x="9140" y="10284"/>
                    <a:pt x="9140" y="10284"/>
                  </a:cubicBezTo>
                  <a:cubicBezTo>
                    <a:pt x="9140" y="10093"/>
                    <a:pt x="9140" y="10093"/>
                    <a:pt x="9140" y="10093"/>
                  </a:cubicBezTo>
                  <a:cubicBezTo>
                    <a:pt x="9575" y="10093"/>
                    <a:pt x="9575" y="10093"/>
                    <a:pt x="9575" y="10093"/>
                  </a:cubicBezTo>
                  <a:lnTo>
                    <a:pt x="9575" y="10284"/>
                  </a:lnTo>
                  <a:close/>
                  <a:moveTo>
                    <a:pt x="8703" y="10284"/>
                  </a:moveTo>
                  <a:lnTo>
                    <a:pt x="8703" y="10284"/>
                  </a:lnTo>
                  <a:cubicBezTo>
                    <a:pt x="8267" y="10284"/>
                    <a:pt x="8267" y="10284"/>
                    <a:pt x="8267" y="10284"/>
                  </a:cubicBezTo>
                  <a:cubicBezTo>
                    <a:pt x="8267" y="10093"/>
                    <a:pt x="8267" y="10093"/>
                    <a:pt x="8267" y="10093"/>
                  </a:cubicBezTo>
                  <a:cubicBezTo>
                    <a:pt x="8703" y="10093"/>
                    <a:pt x="8703" y="10093"/>
                    <a:pt x="8703" y="10093"/>
                  </a:cubicBezTo>
                  <a:lnTo>
                    <a:pt x="8703" y="10284"/>
                  </a:lnTo>
                  <a:close/>
                  <a:moveTo>
                    <a:pt x="7830" y="10284"/>
                  </a:moveTo>
                  <a:lnTo>
                    <a:pt x="7830" y="10284"/>
                  </a:lnTo>
                  <a:cubicBezTo>
                    <a:pt x="7393" y="10284"/>
                    <a:pt x="7393" y="10284"/>
                    <a:pt x="7393" y="10284"/>
                  </a:cubicBezTo>
                  <a:cubicBezTo>
                    <a:pt x="7393" y="10093"/>
                    <a:pt x="7393" y="10093"/>
                    <a:pt x="7393" y="10093"/>
                  </a:cubicBezTo>
                  <a:cubicBezTo>
                    <a:pt x="7830" y="10093"/>
                    <a:pt x="7830" y="10093"/>
                    <a:pt x="7830" y="10093"/>
                  </a:cubicBezTo>
                  <a:lnTo>
                    <a:pt x="7830" y="10284"/>
                  </a:lnTo>
                  <a:close/>
                  <a:moveTo>
                    <a:pt x="6957" y="10284"/>
                  </a:moveTo>
                  <a:lnTo>
                    <a:pt x="6957" y="10284"/>
                  </a:lnTo>
                  <a:cubicBezTo>
                    <a:pt x="6520" y="10284"/>
                    <a:pt x="6520" y="10284"/>
                    <a:pt x="6520" y="10284"/>
                  </a:cubicBezTo>
                  <a:cubicBezTo>
                    <a:pt x="6520" y="10093"/>
                    <a:pt x="6520" y="10093"/>
                    <a:pt x="6520" y="10093"/>
                  </a:cubicBezTo>
                  <a:cubicBezTo>
                    <a:pt x="6957" y="10093"/>
                    <a:pt x="6957" y="10093"/>
                    <a:pt x="6957" y="10093"/>
                  </a:cubicBezTo>
                  <a:lnTo>
                    <a:pt x="6957" y="10284"/>
                  </a:lnTo>
                  <a:close/>
                  <a:moveTo>
                    <a:pt x="6084" y="10284"/>
                  </a:moveTo>
                  <a:lnTo>
                    <a:pt x="6084" y="10284"/>
                  </a:lnTo>
                  <a:cubicBezTo>
                    <a:pt x="5647" y="10284"/>
                    <a:pt x="5647" y="10284"/>
                    <a:pt x="5647" y="10284"/>
                  </a:cubicBezTo>
                  <a:cubicBezTo>
                    <a:pt x="5647" y="10093"/>
                    <a:pt x="5647" y="10093"/>
                    <a:pt x="5647" y="10093"/>
                  </a:cubicBezTo>
                  <a:cubicBezTo>
                    <a:pt x="6084" y="10093"/>
                    <a:pt x="6084" y="10093"/>
                    <a:pt x="6084" y="10093"/>
                  </a:cubicBezTo>
                  <a:lnTo>
                    <a:pt x="6084" y="10284"/>
                  </a:lnTo>
                  <a:close/>
                  <a:moveTo>
                    <a:pt x="5211" y="10284"/>
                  </a:moveTo>
                  <a:lnTo>
                    <a:pt x="5211" y="10284"/>
                  </a:lnTo>
                  <a:cubicBezTo>
                    <a:pt x="4774" y="10284"/>
                    <a:pt x="4774" y="10284"/>
                    <a:pt x="4774" y="10284"/>
                  </a:cubicBezTo>
                  <a:cubicBezTo>
                    <a:pt x="4774" y="10093"/>
                    <a:pt x="4774" y="10093"/>
                    <a:pt x="4774" y="10093"/>
                  </a:cubicBezTo>
                  <a:cubicBezTo>
                    <a:pt x="5211" y="10093"/>
                    <a:pt x="5211" y="10093"/>
                    <a:pt x="5211" y="10093"/>
                  </a:cubicBezTo>
                  <a:lnTo>
                    <a:pt x="5211" y="10284"/>
                  </a:lnTo>
                  <a:close/>
                  <a:moveTo>
                    <a:pt x="4338" y="10284"/>
                  </a:moveTo>
                  <a:lnTo>
                    <a:pt x="4338" y="10284"/>
                  </a:lnTo>
                  <a:cubicBezTo>
                    <a:pt x="4311" y="10284"/>
                    <a:pt x="4311" y="10284"/>
                    <a:pt x="4311" y="10284"/>
                  </a:cubicBezTo>
                  <a:cubicBezTo>
                    <a:pt x="4174" y="10284"/>
                    <a:pt x="4038" y="10257"/>
                    <a:pt x="3874" y="10229"/>
                  </a:cubicBezTo>
                  <a:cubicBezTo>
                    <a:pt x="3928" y="10065"/>
                    <a:pt x="3928" y="10065"/>
                    <a:pt x="3928" y="10065"/>
                  </a:cubicBezTo>
                  <a:cubicBezTo>
                    <a:pt x="4038" y="10093"/>
                    <a:pt x="4174" y="10093"/>
                    <a:pt x="4311" y="10093"/>
                  </a:cubicBezTo>
                  <a:cubicBezTo>
                    <a:pt x="4338" y="10093"/>
                    <a:pt x="4338" y="10093"/>
                    <a:pt x="4338" y="10093"/>
                  </a:cubicBezTo>
                  <a:lnTo>
                    <a:pt x="4338" y="10284"/>
                  </a:lnTo>
                  <a:close/>
                  <a:moveTo>
                    <a:pt x="10012" y="10284"/>
                  </a:moveTo>
                  <a:lnTo>
                    <a:pt x="10012" y="10284"/>
                  </a:lnTo>
                  <a:cubicBezTo>
                    <a:pt x="10012" y="10093"/>
                    <a:pt x="10012" y="10093"/>
                    <a:pt x="10012" y="10093"/>
                  </a:cubicBezTo>
                  <a:cubicBezTo>
                    <a:pt x="10148" y="10093"/>
                    <a:pt x="10312" y="10065"/>
                    <a:pt x="10421" y="10038"/>
                  </a:cubicBezTo>
                  <a:cubicBezTo>
                    <a:pt x="10475" y="10229"/>
                    <a:pt x="10475" y="10229"/>
                    <a:pt x="10475" y="10229"/>
                  </a:cubicBezTo>
                  <a:cubicBezTo>
                    <a:pt x="10339" y="10257"/>
                    <a:pt x="10175" y="10284"/>
                    <a:pt x="10012" y="10284"/>
                  </a:cubicBezTo>
                  <a:close/>
                  <a:moveTo>
                    <a:pt x="3465" y="10120"/>
                  </a:moveTo>
                  <a:lnTo>
                    <a:pt x="3465" y="10120"/>
                  </a:lnTo>
                  <a:cubicBezTo>
                    <a:pt x="3301" y="10038"/>
                    <a:pt x="3165" y="9984"/>
                    <a:pt x="3055" y="9902"/>
                  </a:cubicBezTo>
                  <a:cubicBezTo>
                    <a:pt x="3165" y="9738"/>
                    <a:pt x="3165" y="9738"/>
                    <a:pt x="3165" y="9738"/>
                  </a:cubicBezTo>
                  <a:cubicBezTo>
                    <a:pt x="3274" y="9820"/>
                    <a:pt x="3383" y="9875"/>
                    <a:pt x="3519" y="9929"/>
                  </a:cubicBezTo>
                  <a:lnTo>
                    <a:pt x="3465" y="10120"/>
                  </a:lnTo>
                  <a:close/>
                  <a:moveTo>
                    <a:pt x="10912" y="10065"/>
                  </a:moveTo>
                  <a:lnTo>
                    <a:pt x="10912" y="10065"/>
                  </a:lnTo>
                  <a:cubicBezTo>
                    <a:pt x="10830" y="9902"/>
                    <a:pt x="10830" y="9902"/>
                    <a:pt x="10830" y="9902"/>
                  </a:cubicBezTo>
                  <a:cubicBezTo>
                    <a:pt x="10967" y="9847"/>
                    <a:pt x="11076" y="9793"/>
                    <a:pt x="11185" y="9711"/>
                  </a:cubicBezTo>
                  <a:cubicBezTo>
                    <a:pt x="11294" y="9847"/>
                    <a:pt x="11294" y="9847"/>
                    <a:pt x="11294" y="9847"/>
                  </a:cubicBezTo>
                  <a:cubicBezTo>
                    <a:pt x="11185" y="9929"/>
                    <a:pt x="11048" y="10011"/>
                    <a:pt x="10912" y="10065"/>
                  </a:cubicBezTo>
                  <a:close/>
                  <a:moveTo>
                    <a:pt x="2701" y="9602"/>
                  </a:moveTo>
                  <a:lnTo>
                    <a:pt x="2701" y="9602"/>
                  </a:lnTo>
                  <a:cubicBezTo>
                    <a:pt x="2592" y="9493"/>
                    <a:pt x="2510" y="9384"/>
                    <a:pt x="2428" y="9247"/>
                  </a:cubicBezTo>
                  <a:cubicBezTo>
                    <a:pt x="2565" y="9138"/>
                    <a:pt x="2565" y="9138"/>
                    <a:pt x="2565" y="9138"/>
                  </a:cubicBezTo>
                  <a:cubicBezTo>
                    <a:pt x="2646" y="9274"/>
                    <a:pt x="2728" y="9384"/>
                    <a:pt x="2837" y="9466"/>
                  </a:cubicBezTo>
                  <a:lnTo>
                    <a:pt x="2701" y="9602"/>
                  </a:lnTo>
                  <a:close/>
                  <a:moveTo>
                    <a:pt x="11649" y="9548"/>
                  </a:moveTo>
                  <a:lnTo>
                    <a:pt x="11649" y="9548"/>
                  </a:lnTo>
                  <a:cubicBezTo>
                    <a:pt x="11512" y="9411"/>
                    <a:pt x="11512" y="9411"/>
                    <a:pt x="11512" y="9411"/>
                  </a:cubicBezTo>
                  <a:cubicBezTo>
                    <a:pt x="11594" y="9329"/>
                    <a:pt x="11676" y="9220"/>
                    <a:pt x="11758" y="9083"/>
                  </a:cubicBezTo>
                  <a:cubicBezTo>
                    <a:pt x="11921" y="9192"/>
                    <a:pt x="11921" y="9192"/>
                    <a:pt x="11921" y="9192"/>
                  </a:cubicBezTo>
                  <a:cubicBezTo>
                    <a:pt x="11840" y="9301"/>
                    <a:pt x="11731" y="9439"/>
                    <a:pt x="11649" y="9548"/>
                  </a:cubicBezTo>
                  <a:close/>
                  <a:moveTo>
                    <a:pt x="2209" y="8838"/>
                  </a:moveTo>
                  <a:lnTo>
                    <a:pt x="2209" y="8838"/>
                  </a:lnTo>
                  <a:cubicBezTo>
                    <a:pt x="2155" y="8702"/>
                    <a:pt x="2100" y="8566"/>
                    <a:pt x="2073" y="8401"/>
                  </a:cubicBezTo>
                  <a:cubicBezTo>
                    <a:pt x="2264" y="8374"/>
                    <a:pt x="2264" y="8374"/>
                    <a:pt x="2264" y="8374"/>
                  </a:cubicBezTo>
                  <a:cubicBezTo>
                    <a:pt x="2291" y="8511"/>
                    <a:pt x="2319" y="8647"/>
                    <a:pt x="2374" y="8784"/>
                  </a:cubicBezTo>
                  <a:lnTo>
                    <a:pt x="2209" y="8838"/>
                  </a:lnTo>
                  <a:close/>
                  <a:moveTo>
                    <a:pt x="12112" y="8784"/>
                  </a:moveTo>
                  <a:lnTo>
                    <a:pt x="12112" y="8784"/>
                  </a:lnTo>
                  <a:cubicBezTo>
                    <a:pt x="11949" y="8702"/>
                    <a:pt x="11949" y="8702"/>
                    <a:pt x="11949" y="8702"/>
                  </a:cubicBezTo>
                  <a:cubicBezTo>
                    <a:pt x="11976" y="8593"/>
                    <a:pt x="12003" y="8456"/>
                    <a:pt x="12030" y="8292"/>
                  </a:cubicBezTo>
                  <a:cubicBezTo>
                    <a:pt x="12221" y="8319"/>
                    <a:pt x="12221" y="8319"/>
                    <a:pt x="12221" y="8319"/>
                  </a:cubicBezTo>
                  <a:cubicBezTo>
                    <a:pt x="12194" y="8483"/>
                    <a:pt x="12167" y="8620"/>
                    <a:pt x="12112" y="8784"/>
                  </a:cubicBezTo>
                  <a:close/>
                  <a:moveTo>
                    <a:pt x="2237" y="7965"/>
                  </a:moveTo>
                  <a:lnTo>
                    <a:pt x="2237" y="7965"/>
                  </a:lnTo>
                  <a:cubicBezTo>
                    <a:pt x="2046" y="7965"/>
                    <a:pt x="2046" y="7965"/>
                    <a:pt x="2046" y="7965"/>
                  </a:cubicBezTo>
                  <a:cubicBezTo>
                    <a:pt x="2046" y="7802"/>
                    <a:pt x="2073" y="7637"/>
                    <a:pt x="2100" y="7501"/>
                  </a:cubicBezTo>
                  <a:cubicBezTo>
                    <a:pt x="2264" y="7555"/>
                    <a:pt x="2264" y="7555"/>
                    <a:pt x="2264" y="7555"/>
                  </a:cubicBezTo>
                  <a:cubicBezTo>
                    <a:pt x="2237" y="7665"/>
                    <a:pt x="2237" y="7829"/>
                    <a:pt x="2237" y="7965"/>
                  </a:cubicBezTo>
                  <a:close/>
                  <a:moveTo>
                    <a:pt x="12248" y="7883"/>
                  </a:moveTo>
                  <a:lnTo>
                    <a:pt x="12248" y="7883"/>
                  </a:lnTo>
                  <a:cubicBezTo>
                    <a:pt x="12058" y="7883"/>
                    <a:pt x="12058" y="7883"/>
                    <a:pt x="12058" y="7883"/>
                  </a:cubicBezTo>
                  <a:cubicBezTo>
                    <a:pt x="12058" y="7446"/>
                    <a:pt x="12058" y="7446"/>
                    <a:pt x="12058" y="7446"/>
                  </a:cubicBezTo>
                  <a:cubicBezTo>
                    <a:pt x="12248" y="7446"/>
                    <a:pt x="12248" y="7446"/>
                    <a:pt x="12248" y="7446"/>
                  </a:cubicBezTo>
                  <a:lnTo>
                    <a:pt x="12248" y="7883"/>
                  </a:lnTo>
                  <a:close/>
                  <a:moveTo>
                    <a:pt x="2401" y="7147"/>
                  </a:moveTo>
                  <a:lnTo>
                    <a:pt x="2401" y="7147"/>
                  </a:lnTo>
                  <a:cubicBezTo>
                    <a:pt x="2237" y="7065"/>
                    <a:pt x="2237" y="7065"/>
                    <a:pt x="2237" y="7065"/>
                  </a:cubicBezTo>
                  <a:cubicBezTo>
                    <a:pt x="2319" y="6929"/>
                    <a:pt x="2401" y="6819"/>
                    <a:pt x="2483" y="6682"/>
                  </a:cubicBezTo>
                  <a:cubicBezTo>
                    <a:pt x="2619" y="6792"/>
                    <a:pt x="2619" y="6792"/>
                    <a:pt x="2619" y="6792"/>
                  </a:cubicBezTo>
                  <a:cubicBezTo>
                    <a:pt x="2537" y="6901"/>
                    <a:pt x="2456" y="7038"/>
                    <a:pt x="2401" y="7147"/>
                  </a:cubicBezTo>
                  <a:close/>
                  <a:moveTo>
                    <a:pt x="12248" y="7010"/>
                  </a:moveTo>
                  <a:lnTo>
                    <a:pt x="12248" y="7010"/>
                  </a:lnTo>
                  <a:cubicBezTo>
                    <a:pt x="12058" y="7010"/>
                    <a:pt x="12058" y="7010"/>
                    <a:pt x="12058" y="7010"/>
                  </a:cubicBezTo>
                  <a:cubicBezTo>
                    <a:pt x="12058" y="6573"/>
                    <a:pt x="12058" y="6573"/>
                    <a:pt x="12058" y="6573"/>
                  </a:cubicBezTo>
                  <a:cubicBezTo>
                    <a:pt x="12248" y="6573"/>
                    <a:pt x="12248" y="6573"/>
                    <a:pt x="12248" y="6573"/>
                  </a:cubicBezTo>
                  <a:lnTo>
                    <a:pt x="12248" y="7010"/>
                  </a:lnTo>
                  <a:close/>
                  <a:moveTo>
                    <a:pt x="2919" y="6519"/>
                  </a:moveTo>
                  <a:lnTo>
                    <a:pt x="2919" y="6519"/>
                  </a:lnTo>
                  <a:cubicBezTo>
                    <a:pt x="2810" y="6355"/>
                    <a:pt x="2810" y="6355"/>
                    <a:pt x="2810" y="6355"/>
                  </a:cubicBezTo>
                  <a:cubicBezTo>
                    <a:pt x="2919" y="6274"/>
                    <a:pt x="3055" y="6192"/>
                    <a:pt x="3192" y="6110"/>
                  </a:cubicBezTo>
                  <a:cubicBezTo>
                    <a:pt x="3274" y="6274"/>
                    <a:pt x="3274" y="6274"/>
                    <a:pt x="3274" y="6274"/>
                  </a:cubicBezTo>
                  <a:cubicBezTo>
                    <a:pt x="3165" y="6355"/>
                    <a:pt x="3028" y="6437"/>
                    <a:pt x="2919" y="6519"/>
                  </a:cubicBezTo>
                  <a:close/>
                  <a:moveTo>
                    <a:pt x="12248" y="6137"/>
                  </a:moveTo>
                  <a:lnTo>
                    <a:pt x="12248" y="6137"/>
                  </a:lnTo>
                  <a:cubicBezTo>
                    <a:pt x="12058" y="6137"/>
                    <a:pt x="12058" y="6137"/>
                    <a:pt x="12058" y="6137"/>
                  </a:cubicBezTo>
                  <a:cubicBezTo>
                    <a:pt x="12058" y="5700"/>
                    <a:pt x="12058" y="5700"/>
                    <a:pt x="12058" y="5700"/>
                  </a:cubicBezTo>
                  <a:cubicBezTo>
                    <a:pt x="12248" y="5700"/>
                    <a:pt x="12248" y="5700"/>
                    <a:pt x="12248" y="5700"/>
                  </a:cubicBezTo>
                  <a:lnTo>
                    <a:pt x="12248" y="6137"/>
                  </a:lnTo>
                  <a:close/>
                  <a:moveTo>
                    <a:pt x="3656" y="6110"/>
                  </a:moveTo>
                  <a:lnTo>
                    <a:pt x="3656" y="6110"/>
                  </a:lnTo>
                  <a:cubicBezTo>
                    <a:pt x="3601" y="5946"/>
                    <a:pt x="3601" y="5946"/>
                    <a:pt x="3601" y="5946"/>
                  </a:cubicBezTo>
                  <a:cubicBezTo>
                    <a:pt x="3737" y="5891"/>
                    <a:pt x="3874" y="5837"/>
                    <a:pt x="4038" y="5809"/>
                  </a:cubicBezTo>
                  <a:cubicBezTo>
                    <a:pt x="4065" y="5973"/>
                    <a:pt x="4065" y="5973"/>
                    <a:pt x="4065" y="5973"/>
                  </a:cubicBezTo>
                  <a:cubicBezTo>
                    <a:pt x="3928" y="6028"/>
                    <a:pt x="3792" y="6056"/>
                    <a:pt x="3656" y="6110"/>
                  </a:cubicBezTo>
                  <a:close/>
                  <a:moveTo>
                    <a:pt x="4501" y="5891"/>
                  </a:moveTo>
                  <a:lnTo>
                    <a:pt x="4501" y="5891"/>
                  </a:lnTo>
                  <a:cubicBezTo>
                    <a:pt x="4447" y="5700"/>
                    <a:pt x="4447" y="5700"/>
                    <a:pt x="4447" y="5700"/>
                  </a:cubicBezTo>
                  <a:cubicBezTo>
                    <a:pt x="4610" y="5673"/>
                    <a:pt x="4747" y="5646"/>
                    <a:pt x="4884" y="5591"/>
                  </a:cubicBezTo>
                  <a:cubicBezTo>
                    <a:pt x="4938" y="5755"/>
                    <a:pt x="4938" y="5755"/>
                    <a:pt x="4938" y="5755"/>
                  </a:cubicBezTo>
                  <a:cubicBezTo>
                    <a:pt x="4801" y="5809"/>
                    <a:pt x="4638" y="5864"/>
                    <a:pt x="4501" y="5891"/>
                  </a:cubicBezTo>
                  <a:close/>
                  <a:moveTo>
                    <a:pt x="5347" y="5591"/>
                  </a:moveTo>
                  <a:lnTo>
                    <a:pt x="5347" y="5591"/>
                  </a:lnTo>
                  <a:cubicBezTo>
                    <a:pt x="5265" y="5428"/>
                    <a:pt x="5265" y="5428"/>
                    <a:pt x="5265" y="5428"/>
                  </a:cubicBezTo>
                  <a:cubicBezTo>
                    <a:pt x="5402" y="5373"/>
                    <a:pt x="5511" y="5292"/>
                    <a:pt x="5620" y="5210"/>
                  </a:cubicBezTo>
                  <a:cubicBezTo>
                    <a:pt x="5729" y="5373"/>
                    <a:pt x="5729" y="5373"/>
                    <a:pt x="5729" y="5373"/>
                  </a:cubicBezTo>
                  <a:cubicBezTo>
                    <a:pt x="5620" y="5455"/>
                    <a:pt x="5483" y="5510"/>
                    <a:pt x="5347" y="5591"/>
                  </a:cubicBezTo>
                  <a:close/>
                  <a:moveTo>
                    <a:pt x="12248" y="5264"/>
                  </a:moveTo>
                  <a:lnTo>
                    <a:pt x="12248" y="5264"/>
                  </a:lnTo>
                  <a:cubicBezTo>
                    <a:pt x="12058" y="5264"/>
                    <a:pt x="12058" y="5264"/>
                    <a:pt x="12058" y="5264"/>
                  </a:cubicBezTo>
                  <a:cubicBezTo>
                    <a:pt x="12058" y="4828"/>
                    <a:pt x="12058" y="4828"/>
                    <a:pt x="12058" y="4828"/>
                  </a:cubicBezTo>
                  <a:cubicBezTo>
                    <a:pt x="12248" y="4828"/>
                    <a:pt x="12248" y="4828"/>
                    <a:pt x="12248" y="4828"/>
                  </a:cubicBezTo>
                  <a:lnTo>
                    <a:pt x="12248" y="5264"/>
                  </a:lnTo>
                  <a:close/>
                  <a:moveTo>
                    <a:pt x="6084" y="5046"/>
                  </a:moveTo>
                  <a:lnTo>
                    <a:pt x="6084" y="5046"/>
                  </a:lnTo>
                  <a:cubicBezTo>
                    <a:pt x="5948" y="4937"/>
                    <a:pt x="5948" y="4937"/>
                    <a:pt x="5948" y="4937"/>
                  </a:cubicBezTo>
                  <a:cubicBezTo>
                    <a:pt x="6029" y="4828"/>
                    <a:pt x="6111" y="4719"/>
                    <a:pt x="6166" y="4610"/>
                  </a:cubicBezTo>
                  <a:cubicBezTo>
                    <a:pt x="6329" y="4692"/>
                    <a:pt x="6329" y="4692"/>
                    <a:pt x="6329" y="4692"/>
                  </a:cubicBezTo>
                  <a:cubicBezTo>
                    <a:pt x="6275" y="4828"/>
                    <a:pt x="6166" y="4937"/>
                    <a:pt x="6084" y="5046"/>
                  </a:cubicBezTo>
                  <a:close/>
                  <a:moveTo>
                    <a:pt x="16232" y="4529"/>
                  </a:moveTo>
                  <a:lnTo>
                    <a:pt x="16232" y="4529"/>
                  </a:lnTo>
                  <a:cubicBezTo>
                    <a:pt x="15959" y="4529"/>
                    <a:pt x="15959" y="4529"/>
                    <a:pt x="15959" y="4529"/>
                  </a:cubicBezTo>
                  <a:cubicBezTo>
                    <a:pt x="15959" y="4338"/>
                    <a:pt x="15959" y="4338"/>
                    <a:pt x="15959" y="4338"/>
                  </a:cubicBezTo>
                  <a:cubicBezTo>
                    <a:pt x="16232" y="4338"/>
                    <a:pt x="16232" y="4338"/>
                    <a:pt x="16232" y="4338"/>
                  </a:cubicBezTo>
                  <a:cubicBezTo>
                    <a:pt x="16286" y="4338"/>
                    <a:pt x="16341" y="4338"/>
                    <a:pt x="16368" y="4338"/>
                  </a:cubicBezTo>
                  <a:cubicBezTo>
                    <a:pt x="16395" y="4529"/>
                    <a:pt x="16395" y="4529"/>
                    <a:pt x="16395" y="4529"/>
                  </a:cubicBezTo>
                  <a:cubicBezTo>
                    <a:pt x="16341" y="4529"/>
                    <a:pt x="16286" y="4529"/>
                    <a:pt x="16232" y="4529"/>
                  </a:cubicBezTo>
                  <a:close/>
                  <a:moveTo>
                    <a:pt x="15522" y="4529"/>
                  </a:moveTo>
                  <a:lnTo>
                    <a:pt x="15522" y="4529"/>
                  </a:lnTo>
                  <a:cubicBezTo>
                    <a:pt x="15059" y="4529"/>
                    <a:pt x="15059" y="4529"/>
                    <a:pt x="15059" y="4529"/>
                  </a:cubicBezTo>
                  <a:cubicBezTo>
                    <a:pt x="15059" y="4338"/>
                    <a:pt x="15059" y="4338"/>
                    <a:pt x="15059" y="4338"/>
                  </a:cubicBezTo>
                  <a:cubicBezTo>
                    <a:pt x="15522" y="4338"/>
                    <a:pt x="15522" y="4338"/>
                    <a:pt x="15522" y="4338"/>
                  </a:cubicBezTo>
                  <a:lnTo>
                    <a:pt x="15522" y="4529"/>
                  </a:lnTo>
                  <a:close/>
                  <a:moveTo>
                    <a:pt x="14622" y="4529"/>
                  </a:moveTo>
                  <a:lnTo>
                    <a:pt x="14622" y="4529"/>
                  </a:lnTo>
                  <a:cubicBezTo>
                    <a:pt x="14186" y="4529"/>
                    <a:pt x="14186" y="4529"/>
                    <a:pt x="14186" y="4529"/>
                  </a:cubicBezTo>
                  <a:cubicBezTo>
                    <a:pt x="14186" y="4338"/>
                    <a:pt x="14186" y="4338"/>
                    <a:pt x="14186" y="4338"/>
                  </a:cubicBezTo>
                  <a:cubicBezTo>
                    <a:pt x="14622" y="4338"/>
                    <a:pt x="14622" y="4338"/>
                    <a:pt x="14622" y="4338"/>
                  </a:cubicBezTo>
                  <a:lnTo>
                    <a:pt x="14622" y="4529"/>
                  </a:lnTo>
                  <a:close/>
                  <a:moveTo>
                    <a:pt x="13749" y="4529"/>
                  </a:moveTo>
                  <a:lnTo>
                    <a:pt x="13749" y="4529"/>
                  </a:lnTo>
                  <a:cubicBezTo>
                    <a:pt x="13313" y="4529"/>
                    <a:pt x="13313" y="4529"/>
                    <a:pt x="13313" y="4529"/>
                  </a:cubicBezTo>
                  <a:cubicBezTo>
                    <a:pt x="13313" y="4338"/>
                    <a:pt x="13313" y="4338"/>
                    <a:pt x="13313" y="4338"/>
                  </a:cubicBezTo>
                  <a:cubicBezTo>
                    <a:pt x="13749" y="4338"/>
                    <a:pt x="13749" y="4338"/>
                    <a:pt x="13749" y="4338"/>
                  </a:cubicBezTo>
                  <a:lnTo>
                    <a:pt x="13749" y="4529"/>
                  </a:lnTo>
                  <a:close/>
                  <a:moveTo>
                    <a:pt x="12876" y="4529"/>
                  </a:moveTo>
                  <a:lnTo>
                    <a:pt x="12876" y="4529"/>
                  </a:lnTo>
                  <a:cubicBezTo>
                    <a:pt x="12576" y="4529"/>
                    <a:pt x="12576" y="4529"/>
                    <a:pt x="12576" y="4529"/>
                  </a:cubicBezTo>
                  <a:cubicBezTo>
                    <a:pt x="12576" y="4338"/>
                    <a:pt x="12576" y="4338"/>
                    <a:pt x="12576" y="4338"/>
                  </a:cubicBezTo>
                  <a:cubicBezTo>
                    <a:pt x="12876" y="4338"/>
                    <a:pt x="12876" y="4338"/>
                    <a:pt x="12876" y="4338"/>
                  </a:cubicBezTo>
                  <a:lnTo>
                    <a:pt x="12876" y="4529"/>
                  </a:lnTo>
                  <a:close/>
                  <a:moveTo>
                    <a:pt x="11758" y="4529"/>
                  </a:moveTo>
                  <a:lnTo>
                    <a:pt x="11758" y="4529"/>
                  </a:lnTo>
                  <a:cubicBezTo>
                    <a:pt x="11566" y="4529"/>
                    <a:pt x="11566" y="4529"/>
                    <a:pt x="11566" y="4529"/>
                  </a:cubicBezTo>
                  <a:cubicBezTo>
                    <a:pt x="11566" y="4338"/>
                    <a:pt x="11566" y="4338"/>
                    <a:pt x="11566" y="4338"/>
                  </a:cubicBezTo>
                  <a:cubicBezTo>
                    <a:pt x="11758" y="4338"/>
                    <a:pt x="11758" y="4338"/>
                    <a:pt x="11758" y="4338"/>
                  </a:cubicBezTo>
                  <a:lnTo>
                    <a:pt x="11758" y="4529"/>
                  </a:lnTo>
                  <a:close/>
                  <a:moveTo>
                    <a:pt x="11130" y="4529"/>
                  </a:moveTo>
                  <a:lnTo>
                    <a:pt x="11130" y="4529"/>
                  </a:lnTo>
                  <a:cubicBezTo>
                    <a:pt x="10693" y="4529"/>
                    <a:pt x="10693" y="4529"/>
                    <a:pt x="10693" y="4529"/>
                  </a:cubicBezTo>
                  <a:cubicBezTo>
                    <a:pt x="10693" y="4338"/>
                    <a:pt x="10693" y="4338"/>
                    <a:pt x="10693" y="4338"/>
                  </a:cubicBezTo>
                  <a:cubicBezTo>
                    <a:pt x="11130" y="4338"/>
                    <a:pt x="11130" y="4338"/>
                    <a:pt x="11130" y="4338"/>
                  </a:cubicBezTo>
                  <a:lnTo>
                    <a:pt x="11130" y="4529"/>
                  </a:lnTo>
                  <a:close/>
                  <a:moveTo>
                    <a:pt x="10257" y="4529"/>
                  </a:moveTo>
                  <a:lnTo>
                    <a:pt x="10257" y="4529"/>
                  </a:lnTo>
                  <a:cubicBezTo>
                    <a:pt x="9985" y="4529"/>
                    <a:pt x="9985" y="4529"/>
                    <a:pt x="9985" y="4529"/>
                  </a:cubicBezTo>
                  <a:cubicBezTo>
                    <a:pt x="9930" y="4529"/>
                    <a:pt x="9875" y="4529"/>
                    <a:pt x="9820" y="4529"/>
                  </a:cubicBezTo>
                  <a:cubicBezTo>
                    <a:pt x="9820" y="4338"/>
                    <a:pt x="9820" y="4338"/>
                    <a:pt x="9820" y="4338"/>
                  </a:cubicBezTo>
                  <a:cubicBezTo>
                    <a:pt x="9875" y="4338"/>
                    <a:pt x="9930" y="4338"/>
                    <a:pt x="9985" y="4338"/>
                  </a:cubicBezTo>
                  <a:cubicBezTo>
                    <a:pt x="10257" y="4338"/>
                    <a:pt x="10257" y="4338"/>
                    <a:pt x="10257" y="4338"/>
                  </a:cubicBezTo>
                  <a:lnTo>
                    <a:pt x="10257" y="4529"/>
                  </a:lnTo>
                  <a:close/>
                  <a:moveTo>
                    <a:pt x="16832" y="4447"/>
                  </a:moveTo>
                  <a:lnTo>
                    <a:pt x="16832" y="4447"/>
                  </a:lnTo>
                  <a:cubicBezTo>
                    <a:pt x="16778" y="4283"/>
                    <a:pt x="16778" y="4283"/>
                    <a:pt x="16778" y="4283"/>
                  </a:cubicBezTo>
                  <a:cubicBezTo>
                    <a:pt x="16914" y="4228"/>
                    <a:pt x="17050" y="4173"/>
                    <a:pt x="17187" y="4119"/>
                  </a:cubicBezTo>
                  <a:cubicBezTo>
                    <a:pt x="17268" y="4283"/>
                    <a:pt x="17268" y="4283"/>
                    <a:pt x="17268" y="4283"/>
                  </a:cubicBezTo>
                  <a:cubicBezTo>
                    <a:pt x="17132" y="4365"/>
                    <a:pt x="16996" y="4420"/>
                    <a:pt x="16832" y="4447"/>
                  </a:cubicBezTo>
                  <a:close/>
                  <a:moveTo>
                    <a:pt x="9384" y="4447"/>
                  </a:moveTo>
                  <a:lnTo>
                    <a:pt x="9384" y="4447"/>
                  </a:lnTo>
                  <a:cubicBezTo>
                    <a:pt x="9221" y="4420"/>
                    <a:pt x="9085" y="4365"/>
                    <a:pt x="8948" y="4283"/>
                  </a:cubicBezTo>
                  <a:cubicBezTo>
                    <a:pt x="9030" y="4119"/>
                    <a:pt x="9030" y="4119"/>
                    <a:pt x="9030" y="4119"/>
                  </a:cubicBezTo>
                  <a:cubicBezTo>
                    <a:pt x="9166" y="4173"/>
                    <a:pt x="9275" y="4228"/>
                    <a:pt x="9411" y="4283"/>
                  </a:cubicBezTo>
                  <a:lnTo>
                    <a:pt x="9384" y="4447"/>
                  </a:lnTo>
                  <a:close/>
                  <a:moveTo>
                    <a:pt x="12248" y="4392"/>
                  </a:moveTo>
                  <a:lnTo>
                    <a:pt x="12248" y="4392"/>
                  </a:lnTo>
                  <a:cubicBezTo>
                    <a:pt x="12058" y="4392"/>
                    <a:pt x="12058" y="4392"/>
                    <a:pt x="12058" y="4392"/>
                  </a:cubicBezTo>
                  <a:cubicBezTo>
                    <a:pt x="12058" y="3955"/>
                    <a:pt x="12058" y="3955"/>
                    <a:pt x="12058" y="3955"/>
                  </a:cubicBezTo>
                  <a:cubicBezTo>
                    <a:pt x="12248" y="3955"/>
                    <a:pt x="12248" y="3955"/>
                    <a:pt x="12248" y="3955"/>
                  </a:cubicBezTo>
                  <a:lnTo>
                    <a:pt x="12248" y="4392"/>
                  </a:lnTo>
                  <a:close/>
                  <a:moveTo>
                    <a:pt x="6493" y="4256"/>
                  </a:moveTo>
                  <a:lnTo>
                    <a:pt x="6493" y="4256"/>
                  </a:lnTo>
                  <a:cubicBezTo>
                    <a:pt x="6329" y="4201"/>
                    <a:pt x="6329" y="4201"/>
                    <a:pt x="6329" y="4201"/>
                  </a:cubicBezTo>
                  <a:cubicBezTo>
                    <a:pt x="6356" y="4092"/>
                    <a:pt x="6384" y="3955"/>
                    <a:pt x="6384" y="3792"/>
                  </a:cubicBezTo>
                  <a:cubicBezTo>
                    <a:pt x="6575" y="3819"/>
                    <a:pt x="6575" y="3819"/>
                    <a:pt x="6575" y="3819"/>
                  </a:cubicBezTo>
                  <a:cubicBezTo>
                    <a:pt x="6575" y="3955"/>
                    <a:pt x="6548" y="4119"/>
                    <a:pt x="6493" y="4256"/>
                  </a:cubicBezTo>
                  <a:close/>
                  <a:moveTo>
                    <a:pt x="17651" y="4037"/>
                  </a:moveTo>
                  <a:lnTo>
                    <a:pt x="17651" y="4037"/>
                  </a:lnTo>
                  <a:cubicBezTo>
                    <a:pt x="17542" y="3901"/>
                    <a:pt x="17542" y="3901"/>
                    <a:pt x="17542" y="3901"/>
                  </a:cubicBezTo>
                  <a:cubicBezTo>
                    <a:pt x="17651" y="3819"/>
                    <a:pt x="17733" y="3710"/>
                    <a:pt x="17842" y="3601"/>
                  </a:cubicBezTo>
                  <a:cubicBezTo>
                    <a:pt x="17978" y="3737"/>
                    <a:pt x="17978" y="3737"/>
                    <a:pt x="17978" y="3737"/>
                  </a:cubicBezTo>
                  <a:cubicBezTo>
                    <a:pt x="17869" y="3846"/>
                    <a:pt x="17760" y="3955"/>
                    <a:pt x="17651" y="4037"/>
                  </a:cubicBezTo>
                  <a:close/>
                  <a:moveTo>
                    <a:pt x="8567" y="4037"/>
                  </a:moveTo>
                  <a:lnTo>
                    <a:pt x="8567" y="4037"/>
                  </a:lnTo>
                  <a:cubicBezTo>
                    <a:pt x="8457" y="3955"/>
                    <a:pt x="8349" y="3846"/>
                    <a:pt x="8239" y="3737"/>
                  </a:cubicBezTo>
                  <a:cubicBezTo>
                    <a:pt x="8376" y="3601"/>
                    <a:pt x="8376" y="3601"/>
                    <a:pt x="8376" y="3601"/>
                  </a:cubicBezTo>
                  <a:cubicBezTo>
                    <a:pt x="8457" y="3710"/>
                    <a:pt x="8567" y="3819"/>
                    <a:pt x="8676" y="3901"/>
                  </a:cubicBezTo>
                  <a:lnTo>
                    <a:pt x="8567" y="4037"/>
                  </a:lnTo>
                  <a:close/>
                  <a:moveTo>
                    <a:pt x="12248" y="3519"/>
                  </a:moveTo>
                  <a:lnTo>
                    <a:pt x="12248" y="3519"/>
                  </a:lnTo>
                  <a:cubicBezTo>
                    <a:pt x="12058" y="3519"/>
                    <a:pt x="12058" y="3519"/>
                    <a:pt x="12058" y="3519"/>
                  </a:cubicBezTo>
                  <a:cubicBezTo>
                    <a:pt x="12058" y="3082"/>
                    <a:pt x="12058" y="3082"/>
                    <a:pt x="12058" y="3082"/>
                  </a:cubicBezTo>
                  <a:cubicBezTo>
                    <a:pt x="12248" y="3082"/>
                    <a:pt x="12248" y="3082"/>
                    <a:pt x="12248" y="3082"/>
                  </a:cubicBezTo>
                  <a:lnTo>
                    <a:pt x="12248" y="3519"/>
                  </a:lnTo>
                  <a:close/>
                  <a:moveTo>
                    <a:pt x="6384" y="3382"/>
                  </a:moveTo>
                  <a:lnTo>
                    <a:pt x="6384" y="3382"/>
                  </a:lnTo>
                  <a:cubicBezTo>
                    <a:pt x="6356" y="3246"/>
                    <a:pt x="6329" y="3110"/>
                    <a:pt x="6275" y="2973"/>
                  </a:cubicBezTo>
                  <a:cubicBezTo>
                    <a:pt x="6465" y="2919"/>
                    <a:pt x="6465" y="2919"/>
                    <a:pt x="6465" y="2919"/>
                  </a:cubicBezTo>
                  <a:cubicBezTo>
                    <a:pt x="6493" y="3055"/>
                    <a:pt x="6548" y="3219"/>
                    <a:pt x="6548" y="3355"/>
                  </a:cubicBezTo>
                  <a:lnTo>
                    <a:pt x="6384" y="3382"/>
                  </a:lnTo>
                  <a:close/>
                  <a:moveTo>
                    <a:pt x="18223" y="3355"/>
                  </a:moveTo>
                  <a:lnTo>
                    <a:pt x="18223" y="3355"/>
                  </a:lnTo>
                  <a:cubicBezTo>
                    <a:pt x="18060" y="3273"/>
                    <a:pt x="18060" y="3273"/>
                    <a:pt x="18060" y="3273"/>
                  </a:cubicBezTo>
                  <a:cubicBezTo>
                    <a:pt x="18141" y="3137"/>
                    <a:pt x="18196" y="3001"/>
                    <a:pt x="18223" y="2892"/>
                  </a:cubicBezTo>
                  <a:cubicBezTo>
                    <a:pt x="18415" y="2946"/>
                    <a:pt x="18415" y="2946"/>
                    <a:pt x="18415" y="2946"/>
                  </a:cubicBezTo>
                  <a:cubicBezTo>
                    <a:pt x="18360" y="3082"/>
                    <a:pt x="18305" y="3219"/>
                    <a:pt x="18223" y="3355"/>
                  </a:cubicBezTo>
                  <a:close/>
                  <a:moveTo>
                    <a:pt x="7993" y="3355"/>
                  </a:moveTo>
                  <a:lnTo>
                    <a:pt x="7993" y="3355"/>
                  </a:lnTo>
                  <a:cubicBezTo>
                    <a:pt x="7912" y="3219"/>
                    <a:pt x="7857" y="3082"/>
                    <a:pt x="7803" y="2919"/>
                  </a:cubicBezTo>
                  <a:cubicBezTo>
                    <a:pt x="7966" y="2864"/>
                    <a:pt x="7966" y="2864"/>
                    <a:pt x="7966" y="2864"/>
                  </a:cubicBezTo>
                  <a:cubicBezTo>
                    <a:pt x="8021" y="3001"/>
                    <a:pt x="8075" y="3137"/>
                    <a:pt x="8130" y="3273"/>
                  </a:cubicBezTo>
                  <a:lnTo>
                    <a:pt x="7993" y="3355"/>
                  </a:lnTo>
                  <a:close/>
                  <a:moveTo>
                    <a:pt x="12248" y="2646"/>
                  </a:moveTo>
                  <a:lnTo>
                    <a:pt x="12248" y="2646"/>
                  </a:lnTo>
                  <a:cubicBezTo>
                    <a:pt x="12058" y="2646"/>
                    <a:pt x="12058" y="2646"/>
                    <a:pt x="12058" y="2646"/>
                  </a:cubicBezTo>
                  <a:cubicBezTo>
                    <a:pt x="12058" y="2264"/>
                    <a:pt x="12058" y="2264"/>
                    <a:pt x="12058" y="2264"/>
                  </a:cubicBezTo>
                  <a:cubicBezTo>
                    <a:pt x="12058" y="2237"/>
                    <a:pt x="12058" y="2209"/>
                    <a:pt x="12058" y="2209"/>
                  </a:cubicBezTo>
                  <a:cubicBezTo>
                    <a:pt x="12248" y="2209"/>
                    <a:pt x="12248" y="2209"/>
                    <a:pt x="12248" y="2209"/>
                  </a:cubicBezTo>
                  <a:cubicBezTo>
                    <a:pt x="12248" y="2209"/>
                    <a:pt x="12248" y="2237"/>
                    <a:pt x="12248" y="2264"/>
                  </a:cubicBezTo>
                  <a:lnTo>
                    <a:pt x="12248" y="2646"/>
                  </a:lnTo>
                  <a:close/>
                  <a:moveTo>
                    <a:pt x="6111" y="2592"/>
                  </a:moveTo>
                  <a:lnTo>
                    <a:pt x="6111" y="2592"/>
                  </a:lnTo>
                  <a:cubicBezTo>
                    <a:pt x="6029" y="2482"/>
                    <a:pt x="5948" y="2373"/>
                    <a:pt x="5866" y="2264"/>
                  </a:cubicBezTo>
                  <a:cubicBezTo>
                    <a:pt x="6002" y="2128"/>
                    <a:pt x="6002" y="2128"/>
                    <a:pt x="6002" y="2128"/>
                  </a:cubicBezTo>
                  <a:cubicBezTo>
                    <a:pt x="6084" y="2237"/>
                    <a:pt x="6193" y="2373"/>
                    <a:pt x="6275" y="2509"/>
                  </a:cubicBezTo>
                  <a:lnTo>
                    <a:pt x="6111" y="2592"/>
                  </a:lnTo>
                  <a:close/>
                  <a:moveTo>
                    <a:pt x="7721" y="2482"/>
                  </a:moveTo>
                  <a:lnTo>
                    <a:pt x="7721" y="2482"/>
                  </a:lnTo>
                  <a:cubicBezTo>
                    <a:pt x="7721" y="2400"/>
                    <a:pt x="7694" y="2346"/>
                    <a:pt x="7694" y="2264"/>
                  </a:cubicBezTo>
                  <a:cubicBezTo>
                    <a:pt x="7694" y="2182"/>
                    <a:pt x="7721" y="2100"/>
                    <a:pt x="7721" y="2019"/>
                  </a:cubicBezTo>
                  <a:cubicBezTo>
                    <a:pt x="7884" y="2046"/>
                    <a:pt x="7884" y="2046"/>
                    <a:pt x="7884" y="2046"/>
                  </a:cubicBezTo>
                  <a:cubicBezTo>
                    <a:pt x="7884" y="2128"/>
                    <a:pt x="7884" y="2182"/>
                    <a:pt x="7884" y="2264"/>
                  </a:cubicBezTo>
                  <a:cubicBezTo>
                    <a:pt x="7884" y="2318"/>
                    <a:pt x="7884" y="2400"/>
                    <a:pt x="7884" y="2455"/>
                  </a:cubicBezTo>
                  <a:lnTo>
                    <a:pt x="7721" y="2482"/>
                  </a:lnTo>
                  <a:close/>
                  <a:moveTo>
                    <a:pt x="5538" y="1991"/>
                  </a:moveTo>
                  <a:lnTo>
                    <a:pt x="5538" y="1991"/>
                  </a:lnTo>
                  <a:cubicBezTo>
                    <a:pt x="5429" y="1910"/>
                    <a:pt x="5320" y="1828"/>
                    <a:pt x="5184" y="1773"/>
                  </a:cubicBezTo>
                  <a:cubicBezTo>
                    <a:pt x="5265" y="1609"/>
                    <a:pt x="5265" y="1609"/>
                    <a:pt x="5265" y="1609"/>
                  </a:cubicBezTo>
                  <a:cubicBezTo>
                    <a:pt x="5402" y="1663"/>
                    <a:pt x="5538" y="1746"/>
                    <a:pt x="5647" y="1828"/>
                  </a:cubicBezTo>
                  <a:lnTo>
                    <a:pt x="5538" y="1991"/>
                  </a:lnTo>
                  <a:close/>
                  <a:moveTo>
                    <a:pt x="12003" y="1801"/>
                  </a:moveTo>
                  <a:lnTo>
                    <a:pt x="12003" y="1801"/>
                  </a:lnTo>
                  <a:cubicBezTo>
                    <a:pt x="11976" y="1663"/>
                    <a:pt x="11921" y="1527"/>
                    <a:pt x="11867" y="1391"/>
                  </a:cubicBezTo>
                  <a:cubicBezTo>
                    <a:pt x="12030" y="1309"/>
                    <a:pt x="12030" y="1309"/>
                    <a:pt x="12030" y="1309"/>
                  </a:cubicBezTo>
                  <a:cubicBezTo>
                    <a:pt x="12085" y="1445"/>
                    <a:pt x="12139" y="1609"/>
                    <a:pt x="12167" y="1746"/>
                  </a:cubicBezTo>
                  <a:lnTo>
                    <a:pt x="12003" y="1801"/>
                  </a:lnTo>
                  <a:close/>
                  <a:moveTo>
                    <a:pt x="7993" y="1636"/>
                  </a:moveTo>
                  <a:lnTo>
                    <a:pt x="7993" y="1636"/>
                  </a:lnTo>
                  <a:cubicBezTo>
                    <a:pt x="7803" y="1582"/>
                    <a:pt x="7803" y="1582"/>
                    <a:pt x="7803" y="1582"/>
                  </a:cubicBezTo>
                  <a:cubicBezTo>
                    <a:pt x="7857" y="1445"/>
                    <a:pt x="7912" y="1309"/>
                    <a:pt x="7993" y="1173"/>
                  </a:cubicBezTo>
                  <a:cubicBezTo>
                    <a:pt x="8157" y="1255"/>
                    <a:pt x="8157" y="1255"/>
                    <a:pt x="8157" y="1255"/>
                  </a:cubicBezTo>
                  <a:cubicBezTo>
                    <a:pt x="8075" y="1364"/>
                    <a:pt x="8021" y="1500"/>
                    <a:pt x="7993" y="1636"/>
                  </a:cubicBezTo>
                  <a:close/>
                  <a:moveTo>
                    <a:pt x="4801" y="1636"/>
                  </a:moveTo>
                  <a:lnTo>
                    <a:pt x="4801" y="1636"/>
                  </a:lnTo>
                  <a:cubicBezTo>
                    <a:pt x="4665" y="1609"/>
                    <a:pt x="4529" y="1582"/>
                    <a:pt x="4392" y="1582"/>
                  </a:cubicBezTo>
                  <a:cubicBezTo>
                    <a:pt x="4392" y="1391"/>
                    <a:pt x="4392" y="1391"/>
                    <a:pt x="4392" y="1391"/>
                  </a:cubicBezTo>
                  <a:cubicBezTo>
                    <a:pt x="4529" y="1391"/>
                    <a:pt x="4692" y="1418"/>
                    <a:pt x="4829" y="1445"/>
                  </a:cubicBezTo>
                  <a:lnTo>
                    <a:pt x="4801" y="1636"/>
                  </a:lnTo>
                  <a:close/>
                  <a:moveTo>
                    <a:pt x="3955" y="1582"/>
                  </a:moveTo>
                  <a:lnTo>
                    <a:pt x="3955" y="1582"/>
                  </a:lnTo>
                  <a:cubicBezTo>
                    <a:pt x="3519" y="1582"/>
                    <a:pt x="3519" y="1582"/>
                    <a:pt x="3519" y="1582"/>
                  </a:cubicBezTo>
                  <a:cubicBezTo>
                    <a:pt x="3519" y="1391"/>
                    <a:pt x="3519" y="1391"/>
                    <a:pt x="3519" y="1391"/>
                  </a:cubicBezTo>
                  <a:cubicBezTo>
                    <a:pt x="3955" y="1391"/>
                    <a:pt x="3955" y="1391"/>
                    <a:pt x="3955" y="1391"/>
                  </a:cubicBezTo>
                  <a:lnTo>
                    <a:pt x="3955" y="1582"/>
                  </a:lnTo>
                  <a:close/>
                  <a:moveTo>
                    <a:pt x="3082" y="1582"/>
                  </a:moveTo>
                  <a:lnTo>
                    <a:pt x="3082" y="1582"/>
                  </a:lnTo>
                  <a:cubicBezTo>
                    <a:pt x="2646" y="1582"/>
                    <a:pt x="2646" y="1582"/>
                    <a:pt x="2646" y="1582"/>
                  </a:cubicBezTo>
                  <a:cubicBezTo>
                    <a:pt x="2646" y="1391"/>
                    <a:pt x="2646" y="1391"/>
                    <a:pt x="2646" y="1391"/>
                  </a:cubicBezTo>
                  <a:cubicBezTo>
                    <a:pt x="3082" y="1391"/>
                    <a:pt x="3082" y="1391"/>
                    <a:pt x="3082" y="1391"/>
                  </a:cubicBezTo>
                  <a:lnTo>
                    <a:pt x="3082" y="1582"/>
                  </a:lnTo>
                  <a:close/>
                  <a:moveTo>
                    <a:pt x="2209" y="1582"/>
                  </a:moveTo>
                  <a:lnTo>
                    <a:pt x="2209" y="1582"/>
                  </a:lnTo>
                  <a:cubicBezTo>
                    <a:pt x="1773" y="1582"/>
                    <a:pt x="1773" y="1582"/>
                    <a:pt x="1773" y="1582"/>
                  </a:cubicBezTo>
                  <a:cubicBezTo>
                    <a:pt x="1773" y="1391"/>
                    <a:pt x="1773" y="1391"/>
                    <a:pt x="1773" y="1391"/>
                  </a:cubicBezTo>
                  <a:cubicBezTo>
                    <a:pt x="2209" y="1391"/>
                    <a:pt x="2209" y="1391"/>
                    <a:pt x="2209" y="1391"/>
                  </a:cubicBezTo>
                  <a:lnTo>
                    <a:pt x="2209" y="1582"/>
                  </a:lnTo>
                  <a:close/>
                  <a:moveTo>
                    <a:pt x="1336" y="1582"/>
                  </a:moveTo>
                  <a:lnTo>
                    <a:pt x="1336" y="1582"/>
                  </a:lnTo>
                  <a:cubicBezTo>
                    <a:pt x="900" y="1582"/>
                    <a:pt x="900" y="1582"/>
                    <a:pt x="900" y="1582"/>
                  </a:cubicBezTo>
                  <a:cubicBezTo>
                    <a:pt x="900" y="1391"/>
                    <a:pt x="900" y="1391"/>
                    <a:pt x="900" y="1391"/>
                  </a:cubicBezTo>
                  <a:cubicBezTo>
                    <a:pt x="1336" y="1391"/>
                    <a:pt x="1336" y="1391"/>
                    <a:pt x="1336" y="1391"/>
                  </a:cubicBezTo>
                  <a:lnTo>
                    <a:pt x="1336" y="1582"/>
                  </a:lnTo>
                  <a:close/>
                  <a:moveTo>
                    <a:pt x="436" y="1582"/>
                  </a:moveTo>
                  <a:lnTo>
                    <a:pt x="436" y="1582"/>
                  </a:lnTo>
                  <a:cubicBezTo>
                    <a:pt x="0" y="1582"/>
                    <a:pt x="0" y="1582"/>
                    <a:pt x="0" y="1582"/>
                  </a:cubicBezTo>
                  <a:cubicBezTo>
                    <a:pt x="0" y="1391"/>
                    <a:pt x="0" y="1391"/>
                    <a:pt x="0" y="1391"/>
                  </a:cubicBezTo>
                  <a:cubicBezTo>
                    <a:pt x="436" y="1391"/>
                    <a:pt x="436" y="1391"/>
                    <a:pt x="436" y="1391"/>
                  </a:cubicBezTo>
                  <a:lnTo>
                    <a:pt x="436" y="1582"/>
                  </a:lnTo>
                  <a:close/>
                  <a:moveTo>
                    <a:pt x="11649" y="1037"/>
                  </a:moveTo>
                  <a:lnTo>
                    <a:pt x="11649" y="1037"/>
                  </a:lnTo>
                  <a:cubicBezTo>
                    <a:pt x="11566" y="928"/>
                    <a:pt x="11484" y="818"/>
                    <a:pt x="11375" y="709"/>
                  </a:cubicBezTo>
                  <a:cubicBezTo>
                    <a:pt x="11512" y="600"/>
                    <a:pt x="11512" y="600"/>
                    <a:pt x="11512" y="600"/>
                  </a:cubicBezTo>
                  <a:cubicBezTo>
                    <a:pt x="11621" y="681"/>
                    <a:pt x="11703" y="790"/>
                    <a:pt x="11812" y="928"/>
                  </a:cubicBezTo>
                  <a:lnTo>
                    <a:pt x="11649" y="1037"/>
                  </a:lnTo>
                  <a:close/>
                  <a:moveTo>
                    <a:pt x="8376" y="900"/>
                  </a:moveTo>
                  <a:lnTo>
                    <a:pt x="8376" y="900"/>
                  </a:lnTo>
                  <a:cubicBezTo>
                    <a:pt x="8239" y="790"/>
                    <a:pt x="8239" y="790"/>
                    <a:pt x="8239" y="790"/>
                  </a:cubicBezTo>
                  <a:cubicBezTo>
                    <a:pt x="8349" y="681"/>
                    <a:pt x="8457" y="572"/>
                    <a:pt x="8567" y="491"/>
                  </a:cubicBezTo>
                  <a:cubicBezTo>
                    <a:pt x="8676" y="627"/>
                    <a:pt x="8676" y="627"/>
                    <a:pt x="8676" y="627"/>
                  </a:cubicBezTo>
                  <a:cubicBezTo>
                    <a:pt x="8567" y="709"/>
                    <a:pt x="8485" y="818"/>
                    <a:pt x="8376" y="900"/>
                  </a:cubicBezTo>
                  <a:close/>
                  <a:moveTo>
                    <a:pt x="11048" y="463"/>
                  </a:moveTo>
                  <a:lnTo>
                    <a:pt x="11048" y="463"/>
                  </a:lnTo>
                  <a:cubicBezTo>
                    <a:pt x="10912" y="409"/>
                    <a:pt x="10803" y="327"/>
                    <a:pt x="10666" y="300"/>
                  </a:cubicBezTo>
                  <a:cubicBezTo>
                    <a:pt x="10721" y="109"/>
                    <a:pt x="10721" y="109"/>
                    <a:pt x="10721" y="109"/>
                  </a:cubicBezTo>
                  <a:cubicBezTo>
                    <a:pt x="10858" y="164"/>
                    <a:pt x="10994" y="245"/>
                    <a:pt x="11130" y="327"/>
                  </a:cubicBezTo>
                  <a:lnTo>
                    <a:pt x="11048" y="463"/>
                  </a:lnTo>
                  <a:close/>
                  <a:moveTo>
                    <a:pt x="9030" y="409"/>
                  </a:moveTo>
                  <a:lnTo>
                    <a:pt x="9030" y="409"/>
                  </a:lnTo>
                  <a:cubicBezTo>
                    <a:pt x="8948" y="245"/>
                    <a:pt x="8948" y="245"/>
                    <a:pt x="8948" y="245"/>
                  </a:cubicBezTo>
                  <a:cubicBezTo>
                    <a:pt x="9085" y="164"/>
                    <a:pt x="9221" y="109"/>
                    <a:pt x="9384" y="82"/>
                  </a:cubicBezTo>
                  <a:cubicBezTo>
                    <a:pt x="9439" y="245"/>
                    <a:pt x="9439" y="245"/>
                    <a:pt x="9439" y="245"/>
                  </a:cubicBezTo>
                  <a:cubicBezTo>
                    <a:pt x="9302" y="272"/>
                    <a:pt x="9166" y="327"/>
                    <a:pt x="9030" y="409"/>
                  </a:cubicBezTo>
                  <a:close/>
                  <a:moveTo>
                    <a:pt x="10257" y="191"/>
                  </a:moveTo>
                  <a:lnTo>
                    <a:pt x="10257" y="191"/>
                  </a:lnTo>
                  <a:cubicBezTo>
                    <a:pt x="10121" y="164"/>
                    <a:pt x="9985" y="164"/>
                    <a:pt x="9847" y="191"/>
                  </a:cubicBezTo>
                  <a:cubicBezTo>
                    <a:pt x="9820" y="0"/>
                    <a:pt x="9820" y="0"/>
                    <a:pt x="9820" y="0"/>
                  </a:cubicBezTo>
                  <a:cubicBezTo>
                    <a:pt x="9985" y="0"/>
                    <a:pt x="10121" y="0"/>
                    <a:pt x="10284" y="27"/>
                  </a:cubicBezTo>
                  <a:lnTo>
                    <a:pt x="10257" y="191"/>
                  </a:lnTo>
                  <a:close/>
                </a:path>
              </a:pathLst>
            </a:custGeom>
            <a:solidFill>
              <a:srgbClr val="FEE35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2"/>
            </a:p>
          </p:txBody>
        </p:sp>
      </p:grpSp>
      <p:grpSp>
        <p:nvGrpSpPr>
          <p:cNvPr id="109" name="Group 108" descr="Stop #1 on the road, &quot;What do I need to do?&quot;">
            <a:extLst>
              <a:ext uri="{FF2B5EF4-FFF2-40B4-BE49-F238E27FC236}">
                <a16:creationId xmlns:a16="http://schemas.microsoft.com/office/drawing/2014/main" id="{B3DE968E-617C-4943-895A-2BC4F765E190}"/>
              </a:ext>
            </a:extLst>
          </p:cNvPr>
          <p:cNvGrpSpPr/>
          <p:nvPr/>
        </p:nvGrpSpPr>
        <p:grpSpPr>
          <a:xfrm>
            <a:off x="24241" y="1570732"/>
            <a:ext cx="2422035" cy="1385868"/>
            <a:chOff x="826767" y="1190516"/>
            <a:chExt cx="2422035" cy="1385868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9B65388-5527-4E6E-8F06-0FD48C9B92C5}"/>
                </a:ext>
              </a:extLst>
            </p:cNvPr>
            <p:cNvSpPr/>
            <p:nvPr/>
          </p:nvSpPr>
          <p:spPr>
            <a:xfrm>
              <a:off x="1915876" y="1795826"/>
              <a:ext cx="1332926" cy="78055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4DB5FB9-1DAA-4AFD-80F8-F77C1F858409}"/>
                </a:ext>
              </a:extLst>
            </p:cNvPr>
            <p:cNvSpPr txBox="1"/>
            <p:nvPr/>
          </p:nvSpPr>
          <p:spPr>
            <a:xfrm>
              <a:off x="826767" y="1190516"/>
              <a:ext cx="1089109" cy="719242"/>
            </a:xfrm>
            <a:prstGeom prst="rect">
              <a:avLst/>
            </a:prstGeom>
            <a:solidFill>
              <a:srgbClr val="F9A61A"/>
            </a:solidFill>
            <a:effectLst>
              <a:softEdge rad="12700"/>
            </a:effectLst>
          </p:spPr>
          <p:txBody>
            <a:bodyPr wrap="square" rtlCol="0" anchor="ctr" anchorCtr="0">
              <a:normAutofit/>
            </a:bodyPr>
            <a:lstStyle/>
            <a:p>
              <a:r>
                <a:rPr lang="en-US" sz="1400" dirty="0">
                  <a:solidFill>
                    <a:schemeClr val="tx2">
                      <a:lumMod val="25000"/>
                    </a:schemeClr>
                  </a:solidFill>
                </a:rPr>
                <a:t>What do I need to do?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EE6BB34-CB1A-44D2-90AE-8C370C619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4458" y="2105598"/>
            <a:ext cx="486247" cy="486247"/>
            <a:chOff x="1775311" y="1654791"/>
            <a:chExt cx="486247" cy="486247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BA7D991-0556-4B82-A5A5-B81F134F019F}"/>
                </a:ext>
              </a:extLst>
            </p:cNvPr>
            <p:cNvSpPr/>
            <p:nvPr/>
          </p:nvSpPr>
          <p:spPr>
            <a:xfrm>
              <a:off x="1843795" y="1728438"/>
              <a:ext cx="352522" cy="352522"/>
            </a:xfrm>
            <a:prstGeom prst="ellipse">
              <a:avLst/>
            </a:prstGeom>
            <a:gradFill flip="none" rotWithShape="1">
              <a:gsLst>
                <a:gs pos="8300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3" dirty="0"/>
                <a:t>1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14F9317-6A25-4909-8203-92FEFA38A4F1}"/>
                </a:ext>
              </a:extLst>
            </p:cNvPr>
            <p:cNvSpPr/>
            <p:nvPr/>
          </p:nvSpPr>
          <p:spPr>
            <a:xfrm>
              <a:off x="1775311" y="1654791"/>
              <a:ext cx="486247" cy="486247"/>
            </a:xfrm>
            <a:prstGeom prst="ellips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3"/>
            </a:p>
          </p:txBody>
        </p:sp>
      </p:grpSp>
      <p:grpSp>
        <p:nvGrpSpPr>
          <p:cNvPr id="118" name="Group 117" descr="Stop #2 on the road. &quot;What do I need to have before I start?&quot;">
            <a:extLst>
              <a:ext uri="{FF2B5EF4-FFF2-40B4-BE49-F238E27FC236}">
                <a16:creationId xmlns:a16="http://schemas.microsoft.com/office/drawing/2014/main" id="{518A6DE8-299B-4201-A379-BD2F3E9E1652}"/>
              </a:ext>
            </a:extLst>
          </p:cNvPr>
          <p:cNvGrpSpPr/>
          <p:nvPr/>
        </p:nvGrpSpPr>
        <p:grpSpPr>
          <a:xfrm>
            <a:off x="837821" y="3614493"/>
            <a:ext cx="2797347" cy="1887165"/>
            <a:chOff x="511659" y="2868227"/>
            <a:chExt cx="2673910" cy="1732506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950916E-569B-4213-8AC6-E4A499F007F5}"/>
                </a:ext>
              </a:extLst>
            </p:cNvPr>
            <p:cNvSpPr txBox="1"/>
            <p:nvPr/>
          </p:nvSpPr>
          <p:spPr>
            <a:xfrm>
              <a:off x="511659" y="2868227"/>
              <a:ext cx="1491554" cy="744775"/>
            </a:xfrm>
            <a:prstGeom prst="rect">
              <a:avLst/>
            </a:prstGeom>
            <a:solidFill>
              <a:srgbClr val="F9A61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2">
                      <a:lumMod val="25000"/>
                    </a:schemeClr>
                  </a:solidFill>
                </a:rPr>
                <a:t>What do I need to have before I start?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46FF477-CD98-446C-8F8B-4CD90E0B7531}"/>
                </a:ext>
              </a:extLst>
            </p:cNvPr>
            <p:cNvSpPr/>
            <p:nvPr/>
          </p:nvSpPr>
          <p:spPr>
            <a:xfrm>
              <a:off x="1852643" y="3820175"/>
              <a:ext cx="1332926" cy="78055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 descr="Stop #3 on the road. &quot;Can I do this online?&quot;">
            <a:extLst>
              <a:ext uri="{FF2B5EF4-FFF2-40B4-BE49-F238E27FC236}">
                <a16:creationId xmlns:a16="http://schemas.microsoft.com/office/drawing/2014/main" id="{C860CDAC-8B73-4B07-8AC6-F2068EF31236}"/>
              </a:ext>
            </a:extLst>
          </p:cNvPr>
          <p:cNvGrpSpPr/>
          <p:nvPr/>
        </p:nvGrpSpPr>
        <p:grpSpPr>
          <a:xfrm>
            <a:off x="4385212" y="146805"/>
            <a:ext cx="2140364" cy="1397999"/>
            <a:chOff x="3296440" y="385338"/>
            <a:chExt cx="2140364" cy="1397999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3EB05D9-7756-4038-81EB-04F64750472A}"/>
                </a:ext>
              </a:extLst>
            </p:cNvPr>
            <p:cNvSpPr txBox="1"/>
            <p:nvPr/>
          </p:nvSpPr>
          <p:spPr>
            <a:xfrm>
              <a:off x="3296440" y="385338"/>
              <a:ext cx="1274610" cy="78690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sz="1400" dirty="0">
                  <a:solidFill>
                    <a:schemeClr val="tx2">
                      <a:lumMod val="25000"/>
                    </a:schemeClr>
                  </a:solidFill>
                </a:rPr>
                <a:t>Can I do this online?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C3A9420-2930-4348-8F9F-8387A747B34B}"/>
                </a:ext>
              </a:extLst>
            </p:cNvPr>
            <p:cNvSpPr/>
            <p:nvPr/>
          </p:nvSpPr>
          <p:spPr>
            <a:xfrm>
              <a:off x="4103878" y="1002779"/>
              <a:ext cx="1332926" cy="78055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 descr="Stop #4 on the road. &quot;Wait? I have to come back next week?&quot;">
            <a:extLst>
              <a:ext uri="{FF2B5EF4-FFF2-40B4-BE49-F238E27FC236}">
                <a16:creationId xmlns:a16="http://schemas.microsoft.com/office/drawing/2014/main" id="{B80EED8E-6FA3-41EE-84F3-6CCF5A576521}"/>
              </a:ext>
            </a:extLst>
          </p:cNvPr>
          <p:cNvGrpSpPr/>
          <p:nvPr/>
        </p:nvGrpSpPr>
        <p:grpSpPr>
          <a:xfrm>
            <a:off x="3499420" y="757044"/>
            <a:ext cx="1512065" cy="2022318"/>
            <a:chOff x="3607535" y="1244919"/>
            <a:chExt cx="1512065" cy="2022318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C4318DB-42A1-4351-956E-92DF8392F852}"/>
                </a:ext>
              </a:extLst>
            </p:cNvPr>
            <p:cNvSpPr txBox="1"/>
            <p:nvPr/>
          </p:nvSpPr>
          <p:spPr>
            <a:xfrm>
              <a:off x="3607535" y="2486678"/>
              <a:ext cx="1154309" cy="78055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25000"/>
                    </a:schemeClr>
                  </a:solidFill>
                </a:rPr>
                <a:t>Wait? I have to come back next week?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0B3AC56-4FBA-485E-B10B-F05CD859B9CA}"/>
                </a:ext>
              </a:extLst>
            </p:cNvPr>
            <p:cNvSpPr/>
            <p:nvPr/>
          </p:nvSpPr>
          <p:spPr>
            <a:xfrm>
              <a:off x="3786674" y="1244919"/>
              <a:ext cx="1332926" cy="78055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 descr="Stop #5 on the road. Do I have to do this annually?&quot;">
            <a:extLst>
              <a:ext uri="{FF2B5EF4-FFF2-40B4-BE49-F238E27FC236}">
                <a16:creationId xmlns:a16="http://schemas.microsoft.com/office/drawing/2014/main" id="{322E58DA-C8A0-43CF-A3CD-3292C8A09815}"/>
              </a:ext>
            </a:extLst>
          </p:cNvPr>
          <p:cNvGrpSpPr/>
          <p:nvPr/>
        </p:nvGrpSpPr>
        <p:grpSpPr>
          <a:xfrm>
            <a:off x="7030983" y="574396"/>
            <a:ext cx="2830533" cy="1447647"/>
            <a:chOff x="4820846" y="647838"/>
            <a:chExt cx="2830533" cy="1447647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4496E6F-E899-4B31-AE17-8D41D0BBC27F}"/>
                </a:ext>
              </a:extLst>
            </p:cNvPr>
            <p:cNvSpPr txBox="1"/>
            <p:nvPr/>
          </p:nvSpPr>
          <p:spPr>
            <a:xfrm>
              <a:off x="4820846" y="1224891"/>
              <a:ext cx="1523966" cy="870594"/>
            </a:xfrm>
            <a:prstGeom prst="rect">
              <a:avLst/>
            </a:prstGeom>
            <a:solidFill>
              <a:srgbClr val="F9A61A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2">
                      <a:lumMod val="25000"/>
                    </a:schemeClr>
                  </a:solidFill>
                </a:rPr>
                <a:t>Do I have to do this annually? 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869B12A-C24B-46D0-9E1D-0910D1EA5617}"/>
                </a:ext>
              </a:extLst>
            </p:cNvPr>
            <p:cNvSpPr/>
            <p:nvPr/>
          </p:nvSpPr>
          <p:spPr>
            <a:xfrm>
              <a:off x="6318453" y="647838"/>
              <a:ext cx="1332926" cy="78055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 descr="Stop #6 on the road. &quot;What makes me eligible for this service?&quot;">
            <a:extLst>
              <a:ext uri="{FF2B5EF4-FFF2-40B4-BE49-F238E27FC236}">
                <a16:creationId xmlns:a16="http://schemas.microsoft.com/office/drawing/2014/main" id="{0D84EAB8-B4AF-4C75-8615-87D87A018B25}"/>
              </a:ext>
            </a:extLst>
          </p:cNvPr>
          <p:cNvGrpSpPr/>
          <p:nvPr/>
        </p:nvGrpSpPr>
        <p:grpSpPr>
          <a:xfrm>
            <a:off x="6515458" y="2813921"/>
            <a:ext cx="2517151" cy="1418770"/>
            <a:chOff x="4709217" y="2201540"/>
            <a:chExt cx="2517151" cy="1418770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9A05D03-0D78-4592-AD47-AE4EA28E04A0}"/>
                </a:ext>
              </a:extLst>
            </p:cNvPr>
            <p:cNvSpPr txBox="1"/>
            <p:nvPr/>
          </p:nvSpPr>
          <p:spPr>
            <a:xfrm>
              <a:off x="4709217" y="2839751"/>
              <a:ext cx="1587673" cy="780559"/>
            </a:xfrm>
            <a:prstGeom prst="rect">
              <a:avLst/>
            </a:prstGeom>
            <a:solidFill>
              <a:srgbClr val="F9A61A"/>
            </a:solidFill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sz="1400" dirty="0">
                  <a:solidFill>
                    <a:schemeClr val="tx2">
                      <a:lumMod val="25000"/>
                    </a:schemeClr>
                  </a:solidFill>
                </a:rPr>
                <a:t>What makes me eligible for this service? </a:t>
              </a:r>
              <a:endParaRPr lang="en-US" sz="1053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39A216E-7C09-4142-9A4A-0762E2166613}"/>
                </a:ext>
              </a:extLst>
            </p:cNvPr>
            <p:cNvSpPr/>
            <p:nvPr/>
          </p:nvSpPr>
          <p:spPr>
            <a:xfrm>
              <a:off x="5893442" y="2201540"/>
              <a:ext cx="1332926" cy="78055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 descr="Stop #7 on the road. &quot;Did I accomplish my goal?&quot;">
            <a:extLst>
              <a:ext uri="{FF2B5EF4-FFF2-40B4-BE49-F238E27FC236}">
                <a16:creationId xmlns:a16="http://schemas.microsoft.com/office/drawing/2014/main" id="{5D864C13-F99D-4561-8402-194CDE508F5D}"/>
              </a:ext>
            </a:extLst>
          </p:cNvPr>
          <p:cNvGrpSpPr/>
          <p:nvPr/>
        </p:nvGrpSpPr>
        <p:grpSpPr>
          <a:xfrm>
            <a:off x="4139214" y="3502544"/>
            <a:ext cx="2159703" cy="1501890"/>
            <a:chOff x="2892883" y="2877856"/>
            <a:chExt cx="2159703" cy="1501890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B24128-ED1A-4B4A-BDCC-DF6A464E6AF7}"/>
                </a:ext>
              </a:extLst>
            </p:cNvPr>
            <p:cNvSpPr txBox="1"/>
            <p:nvPr/>
          </p:nvSpPr>
          <p:spPr>
            <a:xfrm>
              <a:off x="2892883" y="3632747"/>
              <a:ext cx="1231992" cy="746999"/>
            </a:xfrm>
            <a:prstGeom prst="rect">
              <a:avLst/>
            </a:prstGeom>
            <a:solidFill>
              <a:srgbClr val="F9A61A"/>
            </a:solidFill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en-US" sz="1400" dirty="0">
                  <a:solidFill>
                    <a:schemeClr val="tx2">
                      <a:lumMod val="25000"/>
                    </a:schemeClr>
                  </a:solidFill>
                </a:rPr>
                <a:t>Did I accomplish my goal?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FA6E0BB-2F01-4D84-8C89-531D53A344BE}"/>
                </a:ext>
              </a:extLst>
            </p:cNvPr>
            <p:cNvSpPr/>
            <p:nvPr/>
          </p:nvSpPr>
          <p:spPr>
            <a:xfrm>
              <a:off x="3719660" y="2877856"/>
              <a:ext cx="1332926" cy="78055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985C4BF-49AD-4F59-AF2E-6DA12E5B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33942" y="3678161"/>
            <a:ext cx="486247" cy="486247"/>
            <a:chOff x="2286086" y="1541842"/>
            <a:chExt cx="648329" cy="648329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403DF5D7-498E-412D-99F2-D6CDAEB31779}"/>
                </a:ext>
              </a:extLst>
            </p:cNvPr>
            <p:cNvSpPr/>
            <p:nvPr/>
          </p:nvSpPr>
          <p:spPr>
            <a:xfrm>
              <a:off x="2377398" y="1640038"/>
              <a:ext cx="470029" cy="470029"/>
            </a:xfrm>
            <a:prstGeom prst="ellipse">
              <a:avLst/>
            </a:prstGeom>
            <a:gradFill flip="none" rotWithShape="1">
              <a:gsLst>
                <a:gs pos="8300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3" dirty="0"/>
                <a:t>6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85C9E7EA-178F-4B48-B8DE-259A87024C9B}"/>
                </a:ext>
              </a:extLst>
            </p:cNvPr>
            <p:cNvSpPr/>
            <p:nvPr/>
          </p:nvSpPr>
          <p:spPr>
            <a:xfrm>
              <a:off x="2286086" y="1541842"/>
              <a:ext cx="648329" cy="648329"/>
            </a:xfrm>
            <a:prstGeom prst="ellips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3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82630D1-0FD3-4C4A-8BB0-28225B46A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24324" y="1095102"/>
            <a:ext cx="486247" cy="486247"/>
            <a:chOff x="2286086" y="1541842"/>
            <a:chExt cx="648329" cy="648329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6F9890F-4588-4325-991F-7F74BD5BCADF}"/>
                </a:ext>
              </a:extLst>
            </p:cNvPr>
            <p:cNvSpPr/>
            <p:nvPr/>
          </p:nvSpPr>
          <p:spPr>
            <a:xfrm>
              <a:off x="2377398" y="1640038"/>
              <a:ext cx="470029" cy="470029"/>
            </a:xfrm>
            <a:prstGeom prst="ellipse">
              <a:avLst/>
            </a:prstGeom>
            <a:gradFill flip="none" rotWithShape="1">
              <a:gsLst>
                <a:gs pos="8300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3" dirty="0"/>
                <a:t>5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FFACE40D-8D14-4B56-88EE-8501ECD1CC99}"/>
                </a:ext>
              </a:extLst>
            </p:cNvPr>
            <p:cNvSpPr/>
            <p:nvPr/>
          </p:nvSpPr>
          <p:spPr>
            <a:xfrm>
              <a:off x="2286086" y="1541842"/>
              <a:ext cx="648329" cy="648329"/>
            </a:xfrm>
            <a:prstGeom prst="ellips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3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204945D-57BE-41B4-9CA8-BF9C322F4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46057" y="2216327"/>
            <a:ext cx="486247" cy="486247"/>
            <a:chOff x="2286086" y="1541842"/>
            <a:chExt cx="648329" cy="648329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6373634-58BB-48BF-BBD5-69B03A0BB9AD}"/>
                </a:ext>
              </a:extLst>
            </p:cNvPr>
            <p:cNvSpPr/>
            <p:nvPr/>
          </p:nvSpPr>
          <p:spPr>
            <a:xfrm>
              <a:off x="2377398" y="1640038"/>
              <a:ext cx="470029" cy="470029"/>
            </a:xfrm>
            <a:prstGeom prst="ellipse">
              <a:avLst/>
            </a:prstGeom>
            <a:gradFill flip="none" rotWithShape="1">
              <a:gsLst>
                <a:gs pos="8300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3" dirty="0"/>
                <a:t>4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E258790B-8E1A-4526-85E3-FE088AB8CFAD}"/>
                </a:ext>
              </a:extLst>
            </p:cNvPr>
            <p:cNvSpPr/>
            <p:nvPr/>
          </p:nvSpPr>
          <p:spPr>
            <a:xfrm>
              <a:off x="2286086" y="1541842"/>
              <a:ext cx="648329" cy="648329"/>
            </a:xfrm>
            <a:prstGeom prst="ellips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3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9E70583-EDE6-46D8-AF15-C21B3C378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7823" y="874657"/>
            <a:ext cx="486247" cy="486247"/>
            <a:chOff x="2286086" y="1541842"/>
            <a:chExt cx="648329" cy="648329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2C396FF-E2AD-45C9-8B43-7D9430EF9D2E}"/>
                </a:ext>
              </a:extLst>
            </p:cNvPr>
            <p:cNvSpPr/>
            <p:nvPr/>
          </p:nvSpPr>
          <p:spPr>
            <a:xfrm>
              <a:off x="2377398" y="1640038"/>
              <a:ext cx="470029" cy="470029"/>
            </a:xfrm>
            <a:prstGeom prst="ellipse">
              <a:avLst/>
            </a:prstGeom>
            <a:gradFill flip="none" rotWithShape="1">
              <a:gsLst>
                <a:gs pos="8300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3" dirty="0"/>
                <a:t>3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B661A429-6100-4C39-9832-DFA6BA7625C8}"/>
                </a:ext>
              </a:extLst>
            </p:cNvPr>
            <p:cNvSpPr/>
            <p:nvPr/>
          </p:nvSpPr>
          <p:spPr>
            <a:xfrm>
              <a:off x="2286086" y="1541842"/>
              <a:ext cx="648329" cy="648329"/>
            </a:xfrm>
            <a:prstGeom prst="ellips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3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7C292EA-0ABE-446F-9E8E-803CE9923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76602" y="4485692"/>
            <a:ext cx="486247" cy="486247"/>
            <a:chOff x="2286086" y="1541842"/>
            <a:chExt cx="648329" cy="648329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9DBFFCA-2D55-47BA-8DAC-F72731B7C1D5}"/>
                </a:ext>
              </a:extLst>
            </p:cNvPr>
            <p:cNvSpPr/>
            <p:nvPr/>
          </p:nvSpPr>
          <p:spPr>
            <a:xfrm>
              <a:off x="2377398" y="1640038"/>
              <a:ext cx="470029" cy="470029"/>
            </a:xfrm>
            <a:prstGeom prst="ellipse">
              <a:avLst/>
            </a:prstGeom>
            <a:gradFill flip="none" rotWithShape="1">
              <a:gsLst>
                <a:gs pos="8300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3" dirty="0"/>
                <a:t>2</a:t>
              </a: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11D8C84-6CDB-49C9-A77C-CF5F74B56B01}"/>
                </a:ext>
              </a:extLst>
            </p:cNvPr>
            <p:cNvSpPr/>
            <p:nvPr/>
          </p:nvSpPr>
          <p:spPr>
            <a:xfrm>
              <a:off x="2286086" y="1541842"/>
              <a:ext cx="648329" cy="648329"/>
            </a:xfrm>
            <a:prstGeom prst="ellips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3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47543D2-A9DD-4DFA-8D2A-AF2DDF009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22130" y="3842412"/>
            <a:ext cx="486247" cy="486247"/>
            <a:chOff x="2286086" y="1541842"/>
            <a:chExt cx="648329" cy="648329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98B6CE7-C1C3-4C0A-8886-FB069541DBE6}"/>
                </a:ext>
              </a:extLst>
            </p:cNvPr>
            <p:cNvSpPr/>
            <p:nvPr/>
          </p:nvSpPr>
          <p:spPr>
            <a:xfrm>
              <a:off x="2377398" y="1640038"/>
              <a:ext cx="470029" cy="470029"/>
            </a:xfrm>
            <a:prstGeom prst="ellipse">
              <a:avLst/>
            </a:prstGeom>
            <a:gradFill flip="none" rotWithShape="1">
              <a:gsLst>
                <a:gs pos="8300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3" dirty="0"/>
                <a:t>7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E4F9CFF3-921E-468E-96FA-00024AEE6E4C}"/>
                </a:ext>
              </a:extLst>
            </p:cNvPr>
            <p:cNvSpPr/>
            <p:nvPr/>
          </p:nvSpPr>
          <p:spPr>
            <a:xfrm>
              <a:off x="2286086" y="1541842"/>
              <a:ext cx="648329" cy="648329"/>
            </a:xfrm>
            <a:prstGeom prst="ellips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3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B81F9-D8FD-4A08-AD21-191A9E81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49D6-A2AF-EB40-A7CE-F623886AC525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6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83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450005-F03C-4849-AD8B-57826A23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994172"/>
            <a:ext cx="7886700" cy="9941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A4D3B7-EDD0-4588-9D91-3391661505B1}"/>
              </a:ext>
            </a:extLst>
          </p:cNvPr>
          <p:cNvSpPr txBox="1"/>
          <p:nvPr/>
        </p:nvSpPr>
        <p:spPr>
          <a:xfrm rot="5400000">
            <a:off x="937589" y="-1793405"/>
            <a:ext cx="738664" cy="42264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Sample</a:t>
            </a:r>
            <a:r>
              <a:rPr lang="en-US" sz="3600" dirty="0"/>
              <a:t> </a:t>
            </a:r>
          </a:p>
        </p:txBody>
      </p:sp>
      <p:pic>
        <p:nvPicPr>
          <p:cNvPr id="4" name="Content Placeholder 3" descr="Picture of a sample Journey Map. Sections of the map include a Scenario description, steps in the Expected Journey, steps in the User Journey. Symbols shown for pain points, successful (checkmark), highlights, and unsuccessful (x). Has a section for Recommendations.">
            <a:extLst>
              <a:ext uri="{FF2B5EF4-FFF2-40B4-BE49-F238E27FC236}">
                <a16:creationId xmlns:a16="http://schemas.microsoft.com/office/drawing/2014/main" id="{9990934D-5759-42FC-A74A-CE37AD3A9F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78" r="9932" b="-2"/>
          <a:stretch/>
        </p:blipFill>
        <p:spPr>
          <a:xfrm>
            <a:off x="672548" y="577237"/>
            <a:ext cx="7798904" cy="45662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1C83E-6E66-4086-BE19-C0C90850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278954" cy="273844"/>
          </a:xfrm>
        </p:spPr>
        <p:txBody>
          <a:bodyPr/>
          <a:lstStyle/>
          <a:p>
            <a:fld id="{E8B849D6-A2AF-EB40-A7CE-F623886AC525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7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31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A526-1A75-4BEA-AD06-A5C92BE0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994172"/>
            <a:ext cx="7886700" cy="9941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Slide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8C922-C7AA-4600-A8DC-1AE6CE906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Picture with 3 sections. Top section is a list of process steps. Middle section is the Customer Journey Map with a bunch of face emojis (happy, sad, heart eyes, scared, cool face, scared, surprised). Bottom section lists Opportunities.">
            <a:extLst>
              <a:ext uri="{FF2B5EF4-FFF2-40B4-BE49-F238E27FC236}">
                <a16:creationId xmlns:a16="http://schemas.microsoft.com/office/drawing/2014/main" id="{F606E0EF-D80F-4A4A-B864-C72CDB8FD9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71" y="147802"/>
            <a:ext cx="8807255" cy="46693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07B3D-378C-4866-961F-5E47FD85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49D6-A2AF-EB40-A7CE-F623886AC525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8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13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8FD676E-DF03-4D18-B1D7-B3DAF5484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-1790700"/>
            <a:ext cx="6858000" cy="17907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ENGAGE Unusual Voices Early and Often</a:t>
            </a:r>
          </a:p>
        </p:txBody>
      </p:sp>
      <p:grpSp>
        <p:nvGrpSpPr>
          <p:cNvPr id="10" name="Group 9" descr="Large road with 2 large yellow diamond shaped, yellow text boxes next to each other. There are 2 arrows pointing to one box, and 2 arrows pointing to the other box.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-214800" y="-1"/>
            <a:ext cx="9461646" cy="5411477"/>
            <a:chOff x="-214800" y="-1"/>
            <a:chExt cx="9461646" cy="5411477"/>
          </a:xfrm>
        </p:grpSpPr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212936" y="0"/>
              <a:ext cx="8586888" cy="5143500"/>
            </a:xfrm>
            <a:custGeom>
              <a:avLst/>
              <a:gdLst>
                <a:gd name="T0" fmla="*/ 7476 w 7477"/>
                <a:gd name="T1" fmla="*/ 2267 h 2268"/>
                <a:gd name="T2" fmla="*/ 7476 w 7477"/>
                <a:gd name="T3" fmla="*/ 2267 h 2268"/>
                <a:gd name="T4" fmla="*/ 0 w 7477"/>
                <a:gd name="T5" fmla="*/ 2267 h 2268"/>
                <a:gd name="T6" fmla="*/ 3100 w 7477"/>
                <a:gd name="T7" fmla="*/ 0 h 2268"/>
                <a:gd name="T8" fmla="*/ 4376 w 7477"/>
                <a:gd name="T9" fmla="*/ 0 h 2268"/>
                <a:gd name="T10" fmla="*/ 7476 w 7477"/>
                <a:gd name="T11" fmla="*/ 2267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77" h="2268">
                  <a:moveTo>
                    <a:pt x="7476" y="2267"/>
                  </a:moveTo>
                  <a:lnTo>
                    <a:pt x="7476" y="2267"/>
                  </a:lnTo>
                  <a:cubicBezTo>
                    <a:pt x="4975" y="2267"/>
                    <a:pt x="2475" y="2267"/>
                    <a:pt x="0" y="2267"/>
                  </a:cubicBezTo>
                  <a:cubicBezTo>
                    <a:pt x="1042" y="1511"/>
                    <a:pt x="2058" y="755"/>
                    <a:pt x="3100" y="0"/>
                  </a:cubicBezTo>
                  <a:cubicBezTo>
                    <a:pt x="3517" y="0"/>
                    <a:pt x="3933" y="0"/>
                    <a:pt x="4376" y="0"/>
                  </a:cubicBezTo>
                  <a:cubicBezTo>
                    <a:pt x="5392" y="755"/>
                    <a:pt x="6434" y="1511"/>
                    <a:pt x="7476" y="2267"/>
                  </a:cubicBezTo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1D3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2"/>
            </a:p>
          </p:txBody>
        </p:sp>
        <p:sp>
          <p:nvSpPr>
            <p:cNvPr id="4" name="Trapezoid 3"/>
            <p:cNvSpPr/>
            <p:nvPr/>
          </p:nvSpPr>
          <p:spPr>
            <a:xfrm>
              <a:off x="-214800" y="-1"/>
              <a:ext cx="9461646" cy="5411477"/>
            </a:xfrm>
            <a:prstGeom prst="trapezoid">
              <a:avLst>
                <a:gd name="adj" fmla="val 70547"/>
              </a:avLst>
            </a:prstGeom>
            <a:solidFill>
              <a:schemeClr val="tx2">
                <a:lumMod val="2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 dirty="0"/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542226" y="0"/>
              <a:ext cx="3318237" cy="5143500"/>
            </a:xfrm>
            <a:custGeom>
              <a:avLst/>
              <a:gdLst>
                <a:gd name="T0" fmla="*/ 182 w 2892"/>
                <a:gd name="T1" fmla="*/ 2267 h 2268"/>
                <a:gd name="T2" fmla="*/ 182 w 2892"/>
                <a:gd name="T3" fmla="*/ 2267 h 2268"/>
                <a:gd name="T4" fmla="*/ 0 w 2892"/>
                <a:gd name="T5" fmla="*/ 2267 h 2268"/>
                <a:gd name="T6" fmla="*/ 2865 w 2892"/>
                <a:gd name="T7" fmla="*/ 0 h 2268"/>
                <a:gd name="T8" fmla="*/ 2891 w 2892"/>
                <a:gd name="T9" fmla="*/ 0 h 2268"/>
                <a:gd name="T10" fmla="*/ 182 w 2892"/>
                <a:gd name="T11" fmla="*/ 2267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2" h="2268">
                  <a:moveTo>
                    <a:pt x="182" y="2267"/>
                  </a:moveTo>
                  <a:lnTo>
                    <a:pt x="182" y="2267"/>
                  </a:lnTo>
                  <a:cubicBezTo>
                    <a:pt x="104" y="2267"/>
                    <a:pt x="77" y="2267"/>
                    <a:pt x="0" y="2267"/>
                  </a:cubicBezTo>
                  <a:cubicBezTo>
                    <a:pt x="937" y="1511"/>
                    <a:pt x="1901" y="755"/>
                    <a:pt x="2865" y="0"/>
                  </a:cubicBezTo>
                  <a:lnTo>
                    <a:pt x="2891" y="0"/>
                  </a:lnTo>
                  <a:cubicBezTo>
                    <a:pt x="1979" y="755"/>
                    <a:pt x="1093" y="1511"/>
                    <a:pt x="182" y="2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1D3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2"/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5121900" y="0"/>
              <a:ext cx="3348633" cy="5143500"/>
            </a:xfrm>
            <a:custGeom>
              <a:avLst/>
              <a:gdLst>
                <a:gd name="T0" fmla="*/ 2917 w 2918"/>
                <a:gd name="T1" fmla="*/ 2267 h 2268"/>
                <a:gd name="T2" fmla="*/ 2917 w 2918"/>
                <a:gd name="T3" fmla="*/ 2267 h 2268"/>
                <a:gd name="T4" fmla="*/ 2709 w 2918"/>
                <a:gd name="T5" fmla="*/ 2267 h 2268"/>
                <a:gd name="T6" fmla="*/ 0 w 2918"/>
                <a:gd name="T7" fmla="*/ 0 h 2268"/>
                <a:gd name="T8" fmla="*/ 52 w 2918"/>
                <a:gd name="T9" fmla="*/ 0 h 2268"/>
                <a:gd name="T10" fmla="*/ 2917 w 2918"/>
                <a:gd name="T11" fmla="*/ 2267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8" h="2268">
                  <a:moveTo>
                    <a:pt x="2917" y="2267"/>
                  </a:moveTo>
                  <a:lnTo>
                    <a:pt x="2917" y="2267"/>
                  </a:lnTo>
                  <a:cubicBezTo>
                    <a:pt x="2839" y="2267"/>
                    <a:pt x="2787" y="2267"/>
                    <a:pt x="2709" y="2267"/>
                  </a:cubicBezTo>
                  <a:cubicBezTo>
                    <a:pt x="1824" y="1511"/>
                    <a:pt x="912" y="755"/>
                    <a:pt x="0" y="0"/>
                  </a:cubicBezTo>
                  <a:cubicBezTo>
                    <a:pt x="26" y="0"/>
                    <a:pt x="26" y="0"/>
                    <a:pt x="52" y="0"/>
                  </a:cubicBezTo>
                  <a:cubicBezTo>
                    <a:pt x="990" y="755"/>
                    <a:pt x="1954" y="1511"/>
                    <a:pt x="2917" y="22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1D3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2"/>
            </a:p>
          </p:txBody>
        </p:sp>
        <p:sp>
          <p:nvSpPr>
            <p:cNvPr id="22" name="Trapezoid 21"/>
            <p:cNvSpPr/>
            <p:nvPr/>
          </p:nvSpPr>
          <p:spPr>
            <a:xfrm>
              <a:off x="4270402" y="0"/>
              <a:ext cx="441873" cy="4830721"/>
            </a:xfrm>
            <a:prstGeom prst="trapezoid">
              <a:avLst>
                <a:gd name="adj" fmla="val 48810"/>
              </a:avLst>
            </a:prstGeom>
            <a:solidFill>
              <a:srgbClr val="2C3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95418" y="687575"/>
              <a:ext cx="416857" cy="25991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95418" y="1573444"/>
              <a:ext cx="416857" cy="25991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95418" y="2938094"/>
              <a:ext cx="416857" cy="25991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/>
            </a:p>
          </p:txBody>
        </p:sp>
      </p:grpSp>
      <p:sp>
        <p:nvSpPr>
          <p:cNvPr id="47" name="Rounded Rectangle 46"/>
          <p:cNvSpPr/>
          <p:nvPr/>
        </p:nvSpPr>
        <p:spPr>
          <a:xfrm flipH="1">
            <a:off x="2899535" y="28786"/>
            <a:ext cx="3195787" cy="1072694"/>
          </a:xfrm>
          <a:prstGeom prst="roundRect">
            <a:avLst/>
          </a:prstGeom>
          <a:solidFill>
            <a:srgbClr val="6D6E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ENGAGE Unusual Voices Early &amp; Often </a:t>
            </a:r>
          </a:p>
        </p:txBody>
      </p:sp>
      <p:grpSp>
        <p:nvGrpSpPr>
          <p:cNvPr id="9" name="Group 8" descr="Yellow diamond shape with the words &quot;Students, Technologist&quot;"/>
          <p:cNvGrpSpPr/>
          <p:nvPr/>
        </p:nvGrpSpPr>
        <p:grpSpPr>
          <a:xfrm>
            <a:off x="1340735" y="1292238"/>
            <a:ext cx="2860883" cy="4457584"/>
            <a:chOff x="1342346" y="1292238"/>
            <a:chExt cx="2860882" cy="4457584"/>
          </a:xfrm>
        </p:grpSpPr>
        <p:grpSp>
          <p:nvGrpSpPr>
            <p:cNvPr id="78" name="Group 77"/>
            <p:cNvGrpSpPr/>
            <p:nvPr/>
          </p:nvGrpSpPr>
          <p:grpSpPr>
            <a:xfrm>
              <a:off x="1455913" y="1292238"/>
              <a:ext cx="2420703" cy="2420703"/>
              <a:chOff x="6059649" y="2416897"/>
              <a:chExt cx="791026" cy="791026"/>
            </a:xfrm>
            <a:effectLst/>
          </p:grpSpPr>
          <p:sp>
            <p:nvSpPr>
              <p:cNvPr id="87" name="Rounded Rectangle 86"/>
              <p:cNvSpPr/>
              <p:nvPr/>
            </p:nvSpPr>
            <p:spPr>
              <a:xfrm rot="18900000" flipH="1">
                <a:off x="6059649" y="2416897"/>
                <a:ext cx="791026" cy="791026"/>
              </a:xfrm>
              <a:prstGeom prst="roundRect">
                <a:avLst>
                  <a:gd name="adj" fmla="val 2462"/>
                </a:avLst>
              </a:prstGeom>
              <a:solidFill>
                <a:srgbClr val="F9A61A"/>
              </a:solid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22" dirty="0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 rot="18900000" flipH="1">
                <a:off x="6102648" y="2461063"/>
                <a:ext cx="702693" cy="702693"/>
              </a:xfrm>
              <a:prstGeom prst="roundRect">
                <a:avLst>
                  <a:gd name="adj" fmla="val 2462"/>
                </a:avLst>
              </a:prstGeom>
              <a:noFill/>
              <a:ln>
                <a:solidFill>
                  <a:schemeClr val="bg1">
                    <a:alpha val="2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22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1342346" y="3911620"/>
              <a:ext cx="2860882" cy="183820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>
              <a:reflection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/>
            </a:p>
          </p:txBody>
        </p:sp>
      </p:grpSp>
      <p:grpSp>
        <p:nvGrpSpPr>
          <p:cNvPr id="7" name="Group 6" descr="Two blue arrows pointing at the yellow diamond that reads, &quot;Students, Technologists.&quot; One blue arrow reads, &quot;Fresh eyes are valuable.&quot; The other blue arrow reads, &quot;Logic and Learning can make the impossible happen.&quot;">
            <a:extLst>
              <a:ext uri="{FF2B5EF4-FFF2-40B4-BE49-F238E27FC236}">
                <a16:creationId xmlns:a16="http://schemas.microsoft.com/office/drawing/2014/main" id="{52A536A4-FC08-4634-8231-549E534B75BC}"/>
              </a:ext>
            </a:extLst>
          </p:cNvPr>
          <p:cNvGrpSpPr/>
          <p:nvPr/>
        </p:nvGrpSpPr>
        <p:grpSpPr>
          <a:xfrm>
            <a:off x="511475" y="373907"/>
            <a:ext cx="1770900" cy="4145841"/>
            <a:chOff x="525452" y="429669"/>
            <a:chExt cx="1770900" cy="414584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457BD6E-61D6-482D-AA61-06BB8B2CE9F4}"/>
                </a:ext>
              </a:extLst>
            </p:cNvPr>
            <p:cNvGrpSpPr/>
            <p:nvPr/>
          </p:nvGrpSpPr>
          <p:grpSpPr>
            <a:xfrm>
              <a:off x="525452" y="429669"/>
              <a:ext cx="1770900" cy="4145841"/>
              <a:chOff x="525452" y="429669"/>
              <a:chExt cx="1770900" cy="414584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18A5E21-F854-4608-9DC9-B11F21835409}"/>
                  </a:ext>
                </a:extLst>
              </p:cNvPr>
              <p:cNvGrpSpPr/>
              <p:nvPr/>
            </p:nvGrpSpPr>
            <p:grpSpPr>
              <a:xfrm>
                <a:off x="525452" y="429669"/>
                <a:ext cx="1770900" cy="4145841"/>
                <a:chOff x="525452" y="429669"/>
                <a:chExt cx="1770900" cy="4145841"/>
              </a:xfrm>
            </p:grpSpPr>
            <p:sp>
              <p:nvSpPr>
                <p:cNvPr id="46" name="Up Arrow 45"/>
                <p:cNvSpPr/>
                <p:nvPr/>
              </p:nvSpPr>
              <p:spPr>
                <a:xfrm rot="8055677" flipH="1">
                  <a:off x="844914" y="110207"/>
                  <a:ext cx="1131976" cy="1770900"/>
                </a:xfrm>
                <a:prstGeom prst="upArrow">
                  <a:avLst>
                    <a:gd name="adj1" fmla="val 75561"/>
                    <a:gd name="adj2" fmla="val 56390"/>
                  </a:avLst>
                </a:prstGeom>
                <a:solidFill>
                  <a:srgbClr val="0D71BA"/>
                </a:solidFill>
                <a:ln>
                  <a:noFill/>
                </a:ln>
                <a:effectLst>
                  <a:outerShdw blurRad="50800" dist="177800" dir="2700000" algn="tl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22" dirty="0"/>
                </a:p>
              </p:txBody>
            </p:sp>
            <p:sp>
              <p:nvSpPr>
                <p:cNvPr id="53" name="Up Arrow 52"/>
                <p:cNvSpPr/>
                <p:nvPr/>
              </p:nvSpPr>
              <p:spPr>
                <a:xfrm rot="2872885" flipH="1">
                  <a:off x="844914" y="3124072"/>
                  <a:ext cx="1131976" cy="1770900"/>
                </a:xfrm>
                <a:prstGeom prst="upArrow">
                  <a:avLst>
                    <a:gd name="adj1" fmla="val 75561"/>
                    <a:gd name="adj2" fmla="val 56390"/>
                  </a:avLst>
                </a:prstGeom>
                <a:solidFill>
                  <a:srgbClr val="0D71BA"/>
                </a:solidFill>
                <a:ln>
                  <a:noFill/>
                </a:ln>
                <a:effectLst>
                  <a:outerShdw blurRad="50800" dist="177800" dir="2700000" algn="tl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22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 rot="2649952" flipH="1">
                <a:off x="729637" y="750437"/>
                <a:ext cx="1162318" cy="553998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rPr>
                  <a:t>Fresh eyes are valuable </a:t>
                </a: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 rot="19057452" flipH="1">
              <a:off x="624725" y="3842066"/>
              <a:ext cx="1323282" cy="5516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Logic and Learning can make the impossible happen</a:t>
              </a:r>
            </a:p>
          </p:txBody>
        </p:sp>
      </p:grpSp>
      <p:sp>
        <p:nvSpPr>
          <p:cNvPr id="27" name="Pentagon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2691245" cy="311727"/>
          </a:xfrm>
          <a:prstGeom prst="homePlate">
            <a:avLst/>
          </a:prstGeom>
          <a:gradFill flip="none" rotWithShape="1">
            <a:gsLst>
              <a:gs pos="0">
                <a:schemeClr val="tx1">
                  <a:lumMod val="92000"/>
                  <a:lumOff val="8000"/>
                  <a:alpha val="0"/>
                </a:schemeClr>
              </a:gs>
              <a:gs pos="60000">
                <a:schemeClr val="bg1">
                  <a:lumMod val="95000"/>
                  <a:lumOff val="5000"/>
                  <a:alpha val="58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2"/>
          </a:p>
        </p:txBody>
      </p:sp>
      <p:grpSp>
        <p:nvGrpSpPr>
          <p:cNvPr id="16" name="Group 15" descr="Yellow diamond shape with the words &quot;Employees, Citizens&quot;"/>
          <p:cNvGrpSpPr/>
          <p:nvPr/>
        </p:nvGrpSpPr>
        <p:grpSpPr>
          <a:xfrm>
            <a:off x="4899272" y="1306067"/>
            <a:ext cx="2860883" cy="4539884"/>
            <a:chOff x="4899271" y="1306066"/>
            <a:chExt cx="2860882" cy="4539884"/>
          </a:xfrm>
        </p:grpSpPr>
        <p:grpSp>
          <p:nvGrpSpPr>
            <p:cNvPr id="18" name="Group 17"/>
            <p:cNvGrpSpPr/>
            <p:nvPr/>
          </p:nvGrpSpPr>
          <p:grpSpPr>
            <a:xfrm>
              <a:off x="5119848" y="1306066"/>
              <a:ext cx="2420703" cy="2420703"/>
              <a:chOff x="6059649" y="2416897"/>
              <a:chExt cx="791026" cy="791026"/>
            </a:xfrm>
            <a:effectLst/>
          </p:grpSpPr>
          <p:sp>
            <p:nvSpPr>
              <p:cNvPr id="19" name="Rounded Rectangle 18"/>
              <p:cNvSpPr/>
              <p:nvPr/>
            </p:nvSpPr>
            <p:spPr>
              <a:xfrm rot="18900000" flipH="1">
                <a:off x="6059649" y="2416897"/>
                <a:ext cx="791026" cy="791026"/>
              </a:xfrm>
              <a:prstGeom prst="roundRect">
                <a:avLst>
                  <a:gd name="adj" fmla="val 2462"/>
                </a:avLst>
              </a:prstGeom>
              <a:solidFill>
                <a:srgbClr val="F9A61A"/>
              </a:solid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22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6102648" y="2461063"/>
                <a:ext cx="702693" cy="702693"/>
              </a:xfrm>
              <a:prstGeom prst="roundRect">
                <a:avLst>
                  <a:gd name="adj" fmla="val 2462"/>
                </a:avLst>
              </a:prstGeom>
              <a:noFill/>
              <a:ln>
                <a:solidFill>
                  <a:schemeClr val="bg1">
                    <a:alpha val="2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22"/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4899271" y="4007748"/>
              <a:ext cx="2860882" cy="183820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>
              <a:reflection endPos="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/>
            </a:p>
          </p:txBody>
        </p:sp>
      </p:grpSp>
      <p:grpSp>
        <p:nvGrpSpPr>
          <p:cNvPr id="11" name="Group 10" descr="Two blue arrows pointing at the yellow diamond that reads, &quot;Employees, Citizens.&quot; One blue arrow reads, &quot;Frontline staff understand the citizen journey better than most.&quot; The other arrow reads, &quot;Listen and Ask, complians are oftetn Requests.&quot;">
            <a:extLst>
              <a:ext uri="{FF2B5EF4-FFF2-40B4-BE49-F238E27FC236}">
                <a16:creationId xmlns:a16="http://schemas.microsoft.com/office/drawing/2014/main" id="{3A83CEBD-0814-48BE-B76A-4892BDBAF27C}"/>
              </a:ext>
            </a:extLst>
          </p:cNvPr>
          <p:cNvGrpSpPr/>
          <p:nvPr/>
        </p:nvGrpSpPr>
        <p:grpSpPr>
          <a:xfrm>
            <a:off x="6993849" y="110210"/>
            <a:ext cx="1526644" cy="4784765"/>
            <a:chOff x="6993847" y="110207"/>
            <a:chExt cx="1526644" cy="4784765"/>
          </a:xfrm>
        </p:grpSpPr>
        <p:sp>
          <p:nvSpPr>
            <p:cNvPr id="2" name="Up Arrow 1"/>
            <p:cNvSpPr/>
            <p:nvPr/>
          </p:nvSpPr>
          <p:spPr>
            <a:xfrm rot="13452756">
              <a:off x="7002055" y="110207"/>
              <a:ext cx="1131976" cy="1770900"/>
            </a:xfrm>
            <a:prstGeom prst="upArrow">
              <a:avLst>
                <a:gd name="adj1" fmla="val 75561"/>
                <a:gd name="adj2" fmla="val 56390"/>
              </a:avLst>
            </a:prstGeom>
            <a:solidFill>
              <a:srgbClr val="0D71BA"/>
            </a:solidFill>
            <a:ln>
              <a:noFill/>
            </a:ln>
            <a:effectLst>
              <a:outerShdw blurRad="50800" dist="177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 dirty="0"/>
            </a:p>
          </p:txBody>
        </p:sp>
        <p:sp>
          <p:nvSpPr>
            <p:cNvPr id="44" name="Up Arrow 43"/>
            <p:cNvSpPr/>
            <p:nvPr/>
          </p:nvSpPr>
          <p:spPr>
            <a:xfrm rot="19013608">
              <a:off x="7002055" y="3124072"/>
              <a:ext cx="1131976" cy="1770900"/>
            </a:xfrm>
            <a:prstGeom prst="upArrow">
              <a:avLst>
                <a:gd name="adj1" fmla="val 75561"/>
                <a:gd name="adj2" fmla="val 56390"/>
              </a:avLst>
            </a:prstGeom>
            <a:solidFill>
              <a:srgbClr val="0D71BA"/>
            </a:solidFill>
            <a:ln>
              <a:noFill/>
            </a:ln>
            <a:effectLst>
              <a:outerShdw blurRad="50800" dist="1778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2" dirty="0"/>
            </a:p>
          </p:txBody>
        </p:sp>
        <p:sp>
          <p:nvSpPr>
            <p:cNvPr id="61" name="TextBox 60"/>
            <p:cNvSpPr txBox="1"/>
            <p:nvPr/>
          </p:nvSpPr>
          <p:spPr>
            <a:xfrm rot="18947328">
              <a:off x="6993847" y="487227"/>
              <a:ext cx="1526644" cy="66412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Frontline staff understand the citizen journey better than most.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2698099">
              <a:off x="7116678" y="3959450"/>
              <a:ext cx="1317094" cy="65235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Listen &amp; Ask 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Complaints are often Requests </a:t>
              </a:r>
            </a:p>
          </p:txBody>
        </p:sp>
      </p:grpSp>
      <p:sp>
        <p:nvSpPr>
          <p:cNvPr id="80" name="TextBox 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5287" y="1927917"/>
            <a:ext cx="2611917" cy="41549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2100" b="1" spc="300" dirty="0">
                <a:solidFill>
                  <a:schemeClr val="bg1"/>
                </a:solidFill>
              </a:rPr>
              <a:t>Students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AC4D65-52CE-41AB-8CBF-3AEE4A911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07686" y="1927917"/>
            <a:ext cx="3195786" cy="41549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2100" b="1" spc="300" dirty="0">
                <a:solidFill>
                  <a:schemeClr val="bg1"/>
                </a:solidFill>
              </a:rPr>
              <a:t>Employees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A6138E-9188-4446-8CFE-11DCCD8A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98620" y="2631690"/>
            <a:ext cx="2414860" cy="41549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2100" b="1" spc="300" dirty="0">
                <a:solidFill>
                  <a:schemeClr val="bg1"/>
                </a:solidFill>
              </a:rPr>
              <a:t>Technologist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28417B-7BA5-421A-909B-0960A896B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056585" y="2625913"/>
            <a:ext cx="2482758" cy="41549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2100" b="1" spc="300" dirty="0">
                <a:solidFill>
                  <a:schemeClr val="bg1"/>
                </a:solidFill>
              </a:rPr>
              <a:t>Citizens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9FF99C-C0F5-4234-AF65-DACFFF6A5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34086" y="3129853"/>
            <a:ext cx="1331840" cy="41549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2100" b="1" spc="3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B11C3B5-6E5E-4482-881F-DEFE0346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49D6-A2AF-EB40-A7CE-F623886AC525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9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A61A"/>
      </a:accent1>
      <a:accent2>
        <a:srgbClr val="ED7D31"/>
      </a:accent2>
      <a:accent3>
        <a:srgbClr val="6D6E7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5C887D8B103543ADA4C140C34E9B24" ma:contentTypeVersion="10" ma:contentTypeDescription="Create a new document." ma:contentTypeScope="" ma:versionID="61e531f1d1b59d6cf28567959520c64d">
  <xsd:schema xmlns:xsd="http://www.w3.org/2001/XMLSchema" xmlns:xs="http://www.w3.org/2001/XMLSchema" xmlns:p="http://schemas.microsoft.com/office/2006/metadata/properties" xmlns:ns3="00356824-1141-42bb-8349-2c73997340a7" xmlns:ns4="6f5cabd9-648b-497d-9f39-34bc1900bff3" targetNamespace="http://schemas.microsoft.com/office/2006/metadata/properties" ma:root="true" ma:fieldsID="363dcebbc4d99ac36b4f22b06a484b4f" ns3:_="" ns4:_="">
    <xsd:import namespace="00356824-1141-42bb-8349-2c73997340a7"/>
    <xsd:import namespace="6f5cabd9-648b-497d-9f39-34bc1900bf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356824-1141-42bb-8349-2c73997340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5cabd9-648b-497d-9f39-34bc1900bf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CD37AD-C342-4247-946B-2B34AC953E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356824-1141-42bb-8349-2c73997340a7"/>
    <ds:schemaRef ds:uri="6f5cabd9-648b-497d-9f39-34bc1900bf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E93AB4-9A41-4A01-8AAC-FE2D7C43827D}">
  <ds:schemaRefs>
    <ds:schemaRef ds:uri="http://www.w3.org/XML/1998/namespace"/>
    <ds:schemaRef ds:uri="http://purl.org/dc/dcmitype/"/>
    <ds:schemaRef ds:uri="00356824-1141-42bb-8349-2c73997340a7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f5cabd9-648b-497d-9f39-34bc1900bff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F251A34-42E2-4370-8F46-B754E04503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974</TotalTime>
  <Words>653</Words>
  <Application>Microsoft Office PowerPoint</Application>
  <PresentationFormat>On-screen Show (16:9)</PresentationFormat>
  <Paragraphs>146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Roboto</vt:lpstr>
      <vt:lpstr>Office Theme</vt:lpstr>
      <vt:lpstr>Journey Mapping: Access to Justice</vt:lpstr>
      <vt:lpstr>Introductions &amp;  Welcome </vt:lpstr>
      <vt:lpstr>Slide 3</vt:lpstr>
      <vt:lpstr>Unified Government’s Path Taken</vt:lpstr>
      <vt:lpstr>Typical Response – Policy First</vt:lpstr>
      <vt:lpstr>Flipped Response – Citizen Driven</vt:lpstr>
      <vt:lpstr>Sample</vt:lpstr>
      <vt:lpstr>Slide 8</vt:lpstr>
      <vt:lpstr>ENGAGE Unusual Voices Early and Often</vt:lpstr>
      <vt:lpstr>Slide 10</vt:lpstr>
      <vt:lpstr>Let’s Engage </vt:lpstr>
      <vt:lpstr>Let’s Map Your Services</vt:lpstr>
      <vt:lpstr>Crystal Sprague  clsprague@wycokck.org    Home (opencities.com)  More Information  KCK reimagines access to justice in times of crisis (opencities.com)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Sprague, Crystal</dc:creator>
  <cp:lastModifiedBy>LauraJChidlow</cp:lastModifiedBy>
  <cp:revision>14</cp:revision>
  <cp:lastPrinted>2021-05-18T12:52:01Z</cp:lastPrinted>
  <dcterms:created xsi:type="dcterms:W3CDTF">2020-03-04T03:30:52Z</dcterms:created>
  <dcterms:modified xsi:type="dcterms:W3CDTF">2021-06-23T15:43:30Z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0x010100C45C887D8B103543ADA4C140C34E9B24</vt:lpwstr>
  </property>
</Properties>
</file>