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94"/>
  </p:sldMasterIdLst>
  <p:notesMasterIdLst>
    <p:notesMasterId r:id="rId101"/>
  </p:notesMasterIdLst>
  <p:sldIdLst>
    <p:sldId id="256" r:id="rId95"/>
    <p:sldId id="257" r:id="rId96"/>
    <p:sldId id="258" r:id="rId97"/>
    <p:sldId id="259" r:id="rId98"/>
    <p:sldId id="260" r:id="rId99"/>
    <p:sldId id="262" r:id="rId10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33" autoAdjust="0"/>
    <p:restoredTop sz="94660"/>
  </p:normalViewPr>
  <p:slideViewPr>
    <p:cSldViewPr>
      <p:cViewPr>
        <p:scale>
          <a:sx n="75" d="100"/>
          <a:sy n="75" d="100"/>
        </p:scale>
        <p:origin x="-79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slide" Target="slides/slid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6.xml"/><Relationship Id="rId105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slideMaster" Target="slideMasters/slideMaster1.xml"/><Relationship Id="rId99" Type="http://schemas.openxmlformats.org/officeDocument/2006/relationships/slide" Target="slides/slide5.xml"/><Relationship Id="rId10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3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6C4F56-4154-4F14-92E9-FE3B0FA88662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28EA9F1-8B3D-4667-A655-44CE38CAF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14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A9F1-8B3D-4667-A655-44CE38CAF4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15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A9F1-8B3D-4667-A655-44CE38CAF47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510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59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276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66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588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740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5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913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38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62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15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539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B03C-44A9-4BD2-986A-FA64BCAA081F}" type="datetimeFigureOut">
              <a:rPr lang="he-IL" smtClean="0"/>
              <a:t>ב'/אדר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1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image" Target="../media/image1.png"/><Relationship Id="rId3" Type="http://schemas.openxmlformats.org/officeDocument/2006/relationships/customXml" Target="../../customXml/item81.xml"/><Relationship Id="rId7" Type="http://schemas.openxmlformats.org/officeDocument/2006/relationships/customXml" Target="../../customXml/item13.xml"/><Relationship Id="rId12" Type="http://schemas.openxmlformats.org/officeDocument/2006/relationships/notesSlide" Target="../notesSlides/notesSlide1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43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79.xml"/><Relationship Id="rId10" Type="http://schemas.openxmlformats.org/officeDocument/2006/relationships/customXml" Target="../../customXml/item78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69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7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86.xml"/><Relationship Id="rId12" Type="http://schemas.openxmlformats.org/officeDocument/2006/relationships/customXml" Target="../../customXml/item83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85.xml"/><Relationship Id="rId11" Type="http://schemas.openxmlformats.org/officeDocument/2006/relationships/customXml" Target="../../customXml/item82.xml"/><Relationship Id="rId5" Type="http://schemas.openxmlformats.org/officeDocument/2006/relationships/customXml" Target="../../customXml/item84.xml"/><Relationship Id="rId15" Type="http://schemas.openxmlformats.org/officeDocument/2006/relationships/image" Target="../media/image3.emf"/><Relationship Id="rId10" Type="http://schemas.openxmlformats.org/officeDocument/2006/relationships/customXml" Target="../../customXml/item89.xml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88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80.xml"/><Relationship Id="rId7" Type="http://schemas.openxmlformats.org/officeDocument/2006/relationships/image" Target="../media/image3.emf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customXml" Target="../../customXml/item9.xml"/><Relationship Id="rId18" Type="http://schemas.openxmlformats.org/officeDocument/2006/relationships/customXml" Target="../../customXml/item73.xml"/><Relationship Id="rId26" Type="http://schemas.openxmlformats.org/officeDocument/2006/relationships/customXml" Target="../../customXml/item74.xml"/><Relationship Id="rId3" Type="http://schemas.openxmlformats.org/officeDocument/2006/relationships/customXml" Target="../../customXml/item29.xml"/><Relationship Id="rId21" Type="http://schemas.openxmlformats.org/officeDocument/2006/relationships/customXml" Target="../../customXml/item5.xml"/><Relationship Id="rId7" Type="http://schemas.openxmlformats.org/officeDocument/2006/relationships/customXml" Target="../../customXml/item55.xml"/><Relationship Id="rId12" Type="http://schemas.openxmlformats.org/officeDocument/2006/relationships/customXml" Target="../../customXml/item51.xml"/><Relationship Id="rId17" Type="http://schemas.openxmlformats.org/officeDocument/2006/relationships/customXml" Target="../../customXml/item34.xml"/><Relationship Id="rId25" Type="http://schemas.openxmlformats.org/officeDocument/2006/relationships/customXml" Target="../../customXml/item45.xml"/><Relationship Id="rId2" Type="http://schemas.openxmlformats.org/officeDocument/2006/relationships/customXml" Target="../../customXml/item1.xml"/><Relationship Id="rId16" Type="http://schemas.openxmlformats.org/officeDocument/2006/relationships/customXml" Target="../../customXml/item4.xml"/><Relationship Id="rId20" Type="http://schemas.openxmlformats.org/officeDocument/2006/relationships/customXml" Target="../../customXml/item53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12.xml"/><Relationship Id="rId11" Type="http://schemas.openxmlformats.org/officeDocument/2006/relationships/customXml" Target="../../customXml/item23.xml"/><Relationship Id="rId24" Type="http://schemas.openxmlformats.org/officeDocument/2006/relationships/customXml" Target="../../customXml/item11.xml"/><Relationship Id="rId5" Type="http://schemas.openxmlformats.org/officeDocument/2006/relationships/customXml" Target="../../customXml/item48.xml"/><Relationship Id="rId15" Type="http://schemas.openxmlformats.org/officeDocument/2006/relationships/customXml" Target="../../customXml/item57.xml"/><Relationship Id="rId23" Type="http://schemas.openxmlformats.org/officeDocument/2006/relationships/customXml" Target="../../customXml/item58.xml"/><Relationship Id="rId28" Type="http://schemas.openxmlformats.org/officeDocument/2006/relationships/customXml" Target="../../customXml/item59.xml"/><Relationship Id="rId10" Type="http://schemas.openxmlformats.org/officeDocument/2006/relationships/customXml" Target="../../customXml/item70.xml"/><Relationship Id="rId19" Type="http://schemas.openxmlformats.org/officeDocument/2006/relationships/customXml" Target="../../customXml/item24.xml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32.xml"/><Relationship Id="rId14" Type="http://schemas.openxmlformats.org/officeDocument/2006/relationships/customXml" Target="../../customXml/item27.xml"/><Relationship Id="rId22" Type="http://schemas.openxmlformats.org/officeDocument/2006/relationships/customXml" Target="../../customXml/item35.xml"/><Relationship Id="rId27" Type="http://schemas.openxmlformats.org/officeDocument/2006/relationships/customXml" Target="../../customXml/item19.xml"/><Relationship Id="rId30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customXml" Target="../../customXml/item44.xml"/><Relationship Id="rId18" Type="http://schemas.openxmlformats.org/officeDocument/2006/relationships/customXml" Target="../../customXml/item39.xml"/><Relationship Id="rId3" Type="http://schemas.openxmlformats.org/officeDocument/2006/relationships/customXml" Target="../../customXml/item54.xml"/><Relationship Id="rId21" Type="http://schemas.openxmlformats.org/officeDocument/2006/relationships/customXml" Target="../../customXml/item52.xml"/><Relationship Id="rId7" Type="http://schemas.openxmlformats.org/officeDocument/2006/relationships/customXml" Target="../../customXml/item37.xml"/><Relationship Id="rId12" Type="http://schemas.openxmlformats.org/officeDocument/2006/relationships/customXml" Target="../../customXml/item7.xml"/><Relationship Id="rId17" Type="http://schemas.openxmlformats.org/officeDocument/2006/relationships/customXml" Target="../../customXml/item8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10.xml"/><Relationship Id="rId16" Type="http://schemas.openxmlformats.org/officeDocument/2006/relationships/customXml" Target="../../customXml/item56.xml"/><Relationship Id="rId20" Type="http://schemas.openxmlformats.org/officeDocument/2006/relationships/customXml" Target="../../customXml/item18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66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17.xml"/><Relationship Id="rId23" Type="http://schemas.openxmlformats.org/officeDocument/2006/relationships/customXml" Target="../../customXml/item40.xml"/><Relationship Id="rId10" Type="http://schemas.openxmlformats.org/officeDocument/2006/relationships/customXml" Target="../../customXml/item33.xml"/><Relationship Id="rId19" Type="http://schemas.openxmlformats.org/officeDocument/2006/relationships/customXml" Target="../../customXml/item67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3.xml"/><Relationship Id="rId14" Type="http://schemas.openxmlformats.org/officeDocument/2006/relationships/customXml" Target="../../customXml/item71.xml"/><Relationship Id="rId22" Type="http://schemas.openxmlformats.org/officeDocument/2006/relationships/customXml" Target="../../customXml/item7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.xml"/><Relationship Id="rId13" Type="http://schemas.openxmlformats.org/officeDocument/2006/relationships/customXml" Target="../../customXml/item20.xml"/><Relationship Id="rId18" Type="http://schemas.openxmlformats.org/officeDocument/2006/relationships/image" Target="../media/image6.emf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91.xml"/><Relationship Id="rId12" Type="http://schemas.openxmlformats.org/officeDocument/2006/relationships/customXml" Target="../../customXml/item7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41.xml"/><Relationship Id="rId16" Type="http://schemas.openxmlformats.org/officeDocument/2006/relationships/notesSlide" Target="../notesSlides/notesSlide2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90.xml"/><Relationship Id="rId11" Type="http://schemas.openxmlformats.org/officeDocument/2006/relationships/customXml" Target="../../customXml/item42.xml"/><Relationship Id="rId5" Type="http://schemas.openxmlformats.org/officeDocument/2006/relationships/customXml" Target="../../customXml/item25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6.xml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93.xml"/><Relationship Id="rId14" Type="http://schemas.openxmlformats.org/officeDocument/2006/relationships/customXml" Target="../../customXml/item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Window"/>
          <p:cNvGrpSpPr/>
          <p:nvPr>
            <p:custDataLst>
              <p:custData r:id="rId1"/>
            </p:custDataLst>
          </p:nvPr>
        </p:nvGrpSpPr>
        <p:grpSpPr>
          <a:xfrm>
            <a:off x="-22324" y="-44624"/>
            <a:ext cx="9144000" cy="6858000"/>
            <a:chOff x="0" y="0"/>
            <a:chExt cx="9144000" cy="6858000"/>
          </a:xfrm>
        </p:grpSpPr>
        <p:grpSp>
          <p:nvGrpSpPr>
            <p:cNvPr id="15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6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5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6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8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מלבן 27"/>
          <p:cNvSpPr/>
          <p:nvPr/>
        </p:nvSpPr>
        <p:spPr>
          <a:xfrm>
            <a:off x="2086931" y="2051255"/>
            <a:ext cx="2774925" cy="3024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" name="Content"/>
          <p:cNvSpPr/>
          <p:nvPr>
            <p:custDataLst>
              <p:custData r:id="rId2"/>
            </p:custDataLst>
          </p:nvPr>
        </p:nvSpPr>
        <p:spPr>
          <a:xfrm>
            <a:off x="2894567" y="425868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לקוח חדש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78" name="תמונה 177"/>
          <p:cNvPicPr/>
          <p:nvPr/>
        </p:nvPicPr>
        <p:blipFill rotWithShape="1">
          <a:blip r:embed="rId1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377503" y="548680"/>
            <a:ext cx="2392809" cy="1492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מלבן 1"/>
          <p:cNvSpPr/>
          <p:nvPr/>
        </p:nvSpPr>
        <p:spPr>
          <a:xfrm>
            <a:off x="5321040" y="2051255"/>
            <a:ext cx="2774925" cy="3024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אליפסה 2"/>
          <p:cNvSpPr/>
          <p:nvPr/>
        </p:nvSpPr>
        <p:spPr>
          <a:xfrm>
            <a:off x="4609533" y="310622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Content"/>
          <p:cNvSpPr/>
          <p:nvPr>
            <p:custDataLst>
              <p:custData r:id="rId3"/>
            </p:custDataLst>
          </p:nvPr>
        </p:nvSpPr>
        <p:spPr>
          <a:xfrm>
            <a:off x="6199140" y="425868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אישור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4"/>
            </p:custDataLst>
          </p:nvPr>
        </p:nvSpPr>
        <p:spPr>
          <a:xfrm>
            <a:off x="6085630" y="282312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5"/>
            </p:custDataLst>
          </p:nvPr>
        </p:nvSpPr>
        <p:spPr>
          <a:xfrm>
            <a:off x="6085630" y="362445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6"/>
            </p:custDataLst>
          </p:nvPr>
        </p:nvSpPr>
        <p:spPr>
          <a:xfrm>
            <a:off x="6814893" y="2555311"/>
            <a:ext cx="490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מייל: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7"/>
            </p:custDataLst>
          </p:nvPr>
        </p:nvSpPr>
        <p:spPr>
          <a:xfrm>
            <a:off x="6635356" y="3335230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סיסמא: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אליפסה 34"/>
          <p:cNvSpPr/>
          <p:nvPr/>
        </p:nvSpPr>
        <p:spPr>
          <a:xfrm>
            <a:off x="2894567" y="164091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6145913" y="164091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pic>
        <p:nvPicPr>
          <p:cNvPr id="37" name="Picture 2" descr="C:\Users\t-dantay\Documents\Placeholders\user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59" y="1809367"/>
            <a:ext cx="443310" cy="4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93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3123167" y="1870522"/>
            <a:ext cx="457200" cy="48600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קבוצה 3"/>
          <p:cNvGrpSpPr/>
          <p:nvPr/>
        </p:nvGrpSpPr>
        <p:grpSpPr>
          <a:xfrm>
            <a:off x="53876" y="5797538"/>
            <a:ext cx="8984323" cy="980728"/>
            <a:chOff x="53876" y="5797538"/>
            <a:chExt cx="8984323" cy="980728"/>
          </a:xfrm>
        </p:grpSpPr>
        <p:sp>
          <p:nvSpPr>
            <p:cNvPr id="181" name="מלבן 180"/>
            <p:cNvSpPr/>
            <p:nvPr/>
          </p:nvSpPr>
          <p:spPr>
            <a:xfrm>
              <a:off x="53876" y="5797538"/>
              <a:ext cx="8984323" cy="9807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תיבת טקסט 452"/>
            <p:cNvSpPr txBox="1"/>
            <p:nvPr/>
          </p:nvSpPr>
          <p:spPr>
            <a:xfrm>
              <a:off x="377503" y="6187777"/>
              <a:ext cx="5562649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Tracking system for web pages and mailing content to customers</a:t>
              </a:r>
              <a:endParaRPr lang="en-US" sz="1100" dirty="0" smtClean="0"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effectLst/>
                  <a:latin typeface="Segoe U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39" name="תיבת טקסט 452"/>
            <p:cNvSpPr txBox="1"/>
            <p:nvPr/>
          </p:nvSpPr>
          <p:spPr>
            <a:xfrm>
              <a:off x="3677225" y="6187777"/>
              <a:ext cx="5074865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All rights reserved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9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12102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מלבן 15"/>
          <p:cNvSpPr/>
          <p:nvPr/>
        </p:nvSpPr>
        <p:spPr>
          <a:xfrm>
            <a:off x="4572000" y="1196752"/>
            <a:ext cx="3079651" cy="3888432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Content"/>
          <p:cNvSpPr/>
          <p:nvPr>
            <p:custDataLst>
              <p:custData r:id="rId2"/>
            </p:custDataLst>
          </p:nvPr>
        </p:nvSpPr>
        <p:spPr>
          <a:xfrm>
            <a:off x="5392193" y="4552674"/>
            <a:ext cx="1257281" cy="31648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כניסה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3"/>
            </p:custDataLst>
          </p:nvPr>
        </p:nvSpPr>
        <p:spPr>
          <a:xfrm>
            <a:off x="4738913" y="1824609"/>
            <a:ext cx="259665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4"/>
            </p:custDataLst>
          </p:nvPr>
        </p:nvSpPr>
        <p:spPr>
          <a:xfrm>
            <a:off x="6519318" y="1556792"/>
            <a:ext cx="8162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שם פרטי: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תמונה 25"/>
          <p:cNvPicPr/>
          <p:nvPr/>
        </p:nvPicPr>
        <p:blipFill rotWithShape="1"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466205" y="548680"/>
            <a:ext cx="2392809" cy="1492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1" name="קבוצה 30"/>
          <p:cNvGrpSpPr/>
          <p:nvPr/>
        </p:nvGrpSpPr>
        <p:grpSpPr>
          <a:xfrm>
            <a:off x="83477" y="5862390"/>
            <a:ext cx="8984323" cy="980728"/>
            <a:chOff x="53876" y="5797538"/>
            <a:chExt cx="8984323" cy="980728"/>
          </a:xfrm>
        </p:grpSpPr>
        <p:sp>
          <p:nvSpPr>
            <p:cNvPr id="32" name="מלבן 31"/>
            <p:cNvSpPr/>
            <p:nvPr/>
          </p:nvSpPr>
          <p:spPr>
            <a:xfrm>
              <a:off x="53876" y="5797538"/>
              <a:ext cx="8984323" cy="9807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תיבת טקסט 452"/>
            <p:cNvSpPr txBox="1"/>
            <p:nvPr/>
          </p:nvSpPr>
          <p:spPr>
            <a:xfrm>
              <a:off x="377503" y="6187777"/>
              <a:ext cx="5562649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Tracking system for web pages and mailing content to customers</a:t>
              </a:r>
              <a:endParaRPr lang="en-US" sz="1100" dirty="0" smtClean="0"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effectLst/>
                  <a:latin typeface="Segoe U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34" name="תיבת טקסט 452"/>
            <p:cNvSpPr txBox="1"/>
            <p:nvPr/>
          </p:nvSpPr>
          <p:spPr>
            <a:xfrm>
              <a:off x="3677225" y="6187777"/>
              <a:ext cx="5074865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All rights reserved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35" name="קבוצה 34"/>
          <p:cNvGrpSpPr/>
          <p:nvPr/>
        </p:nvGrpSpPr>
        <p:grpSpPr>
          <a:xfrm>
            <a:off x="770789" y="3450452"/>
            <a:ext cx="3173197" cy="948010"/>
            <a:chOff x="3830115" y="2913038"/>
            <a:chExt cx="3173197" cy="948010"/>
          </a:xfrm>
        </p:grpSpPr>
        <p:sp>
          <p:nvSpPr>
            <p:cNvPr id="36" name="TextBox 35"/>
            <p:cNvSpPr txBox="1"/>
            <p:nvPr/>
          </p:nvSpPr>
          <p:spPr>
            <a:xfrm>
              <a:off x="4565749" y="2924944"/>
              <a:ext cx="243756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b="1" dirty="0" smtClean="0"/>
                <a:t>להורדת התוסף:</a:t>
              </a:r>
              <a:endParaRPr lang="he-IL" sz="2400" b="1" dirty="0"/>
            </a:p>
          </p:txBody>
        </p:sp>
        <p:sp>
          <p:nvSpPr>
            <p:cNvPr id="37" name="Content"/>
            <p:cNvSpPr/>
            <p:nvPr>
              <p:custDataLst>
                <p:custData r:id="rId11"/>
              </p:custDataLst>
            </p:nvPr>
          </p:nvSpPr>
          <p:spPr>
            <a:xfrm>
              <a:off x="3830115" y="2913038"/>
              <a:ext cx="895204" cy="94801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Picture 1"/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1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80" y="3002350"/>
              <a:ext cx="449673" cy="75734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039423" y="971436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לקוח </a:t>
            </a:r>
            <a:r>
              <a:rPr lang="he-IL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חדש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5"/>
            </p:custDataLst>
          </p:nvPr>
        </p:nvSpPr>
        <p:spPr>
          <a:xfrm>
            <a:off x="4738913" y="2553754"/>
            <a:ext cx="259665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6320546" y="2285937"/>
            <a:ext cx="10150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שם </a:t>
            </a:r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משפחה: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7"/>
            </p:custDataLst>
          </p:nvPr>
        </p:nvSpPr>
        <p:spPr>
          <a:xfrm>
            <a:off x="4738913" y="3259100"/>
            <a:ext cx="259665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8"/>
            </p:custDataLst>
          </p:nvPr>
        </p:nvSpPr>
        <p:spPr>
          <a:xfrm>
            <a:off x="6844727" y="2991283"/>
            <a:ext cx="4908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מייל: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9"/>
            </p:custDataLst>
          </p:nvPr>
        </p:nvSpPr>
        <p:spPr>
          <a:xfrm>
            <a:off x="4738913" y="3988245"/>
            <a:ext cx="259665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0"/>
            </p:custDataLst>
          </p:nvPr>
        </p:nvSpPr>
        <p:spPr>
          <a:xfrm>
            <a:off x="6665191" y="3720428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סיסמא: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-88702" y="12102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תמונה 23"/>
          <p:cNvPicPr/>
          <p:nvPr/>
        </p:nvPicPr>
        <p:blipFill rotWithShape="1">
          <a:blip r:embed="rId6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332036" y="550408"/>
            <a:ext cx="2392809" cy="1492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9" name="TabGroup"/>
          <p:cNvGrpSpPr/>
          <p:nvPr>
            <p:custDataLst>
              <p:custData r:id="rId2"/>
            </p:custDataLst>
          </p:nvPr>
        </p:nvGrpSpPr>
        <p:grpSpPr>
          <a:xfrm>
            <a:off x="2286753" y="1919166"/>
            <a:ext cx="6058378" cy="3300120"/>
            <a:chOff x="3138993" y="2600327"/>
            <a:chExt cx="3513043" cy="2017392"/>
          </a:xfrm>
        </p:grpSpPr>
        <p:sp>
          <p:nvSpPr>
            <p:cNvPr id="30" name="Container"/>
            <p:cNvSpPr>
              <a:spLocks/>
            </p:cNvSpPr>
            <p:nvPr/>
          </p:nvSpPr>
          <p:spPr>
            <a:xfrm>
              <a:off x="3138993" y="2751009"/>
              <a:ext cx="3513043" cy="186671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Tab3"/>
            <p:cNvSpPr txBox="1">
              <a:spLocks/>
            </p:cNvSpPr>
            <p:nvPr/>
          </p:nvSpPr>
          <p:spPr>
            <a:xfrm>
              <a:off x="3693491" y="2622444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ab2"/>
            <p:cNvSpPr txBox="1">
              <a:spLocks/>
            </p:cNvSpPr>
            <p:nvPr/>
          </p:nvSpPr>
          <p:spPr>
            <a:xfrm>
              <a:off x="4161558" y="2622444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" name="Group 5"/>
            <p:cNvGrpSpPr/>
            <p:nvPr/>
          </p:nvGrpSpPr>
          <p:grpSpPr>
            <a:xfrm>
              <a:off x="3171321" y="2600327"/>
              <a:ext cx="522170" cy="150683"/>
              <a:chOff x="3458427" y="2698424"/>
              <a:chExt cx="337979" cy="128566"/>
            </a:xfrm>
          </p:grpSpPr>
          <p:sp>
            <p:nvSpPr>
              <p:cNvPr id="35" name="ActiveTab"/>
              <p:cNvSpPr txBox="1">
                <a:spLocks/>
              </p:cNvSpPr>
              <p:nvPr/>
            </p:nvSpPr>
            <p:spPr>
              <a:xfrm>
                <a:off x="3458427" y="2698424"/>
                <a:ext cx="337979" cy="1285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Extention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TabLine"/>
              <p:cNvSpPr>
                <a:spLocks/>
              </p:cNvSpPr>
              <p:nvPr/>
            </p:nvSpPr>
            <p:spPr>
              <a:xfrm>
                <a:off x="3462048" y="2826990"/>
                <a:ext cx="33073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" name="Tab4"/>
            <p:cNvSpPr txBox="1">
              <a:spLocks/>
            </p:cNvSpPr>
            <p:nvPr/>
          </p:nvSpPr>
          <p:spPr>
            <a:xfrm>
              <a:off x="4629623" y="2622444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קבוצה 1"/>
          <p:cNvGrpSpPr/>
          <p:nvPr/>
        </p:nvGrpSpPr>
        <p:grpSpPr>
          <a:xfrm>
            <a:off x="3830115" y="2913038"/>
            <a:ext cx="3173197" cy="948010"/>
            <a:chOff x="3830115" y="2913038"/>
            <a:chExt cx="3173197" cy="948010"/>
          </a:xfrm>
        </p:grpSpPr>
        <p:sp>
          <p:nvSpPr>
            <p:cNvPr id="37" name="TextBox 36"/>
            <p:cNvSpPr txBox="1"/>
            <p:nvPr/>
          </p:nvSpPr>
          <p:spPr>
            <a:xfrm>
              <a:off x="4565749" y="2924944"/>
              <a:ext cx="243756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b="1" dirty="0" smtClean="0"/>
                <a:t>להורדת התוסף:</a:t>
              </a:r>
              <a:endParaRPr lang="he-IL" sz="2400" b="1" dirty="0"/>
            </a:p>
          </p:txBody>
        </p:sp>
        <p:sp>
          <p:nvSpPr>
            <p:cNvPr id="41" name="Content"/>
            <p:cNvSpPr/>
            <p:nvPr>
              <p:custDataLst>
                <p:custData r:id="rId3"/>
              </p:custDataLst>
            </p:nvPr>
          </p:nvSpPr>
          <p:spPr>
            <a:xfrm>
              <a:off x="3830115" y="2913038"/>
              <a:ext cx="895204" cy="94801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Picture 1"/>
            <p:cNvPicPr preferRelativeResize="0">
              <a:picLocks/>
            </p:cNvPicPr>
            <p:nvPr>
              <p:custDataLst>
                <p:custData r:id="rId4"/>
              </p:custDataLst>
            </p:nvPr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80" y="3002350"/>
              <a:ext cx="449673" cy="757346"/>
            </a:xfrm>
            <a:prstGeom prst="rect">
              <a:avLst/>
            </a:prstGeom>
          </p:spPr>
        </p:pic>
      </p:grpSp>
      <p:grpSp>
        <p:nvGrpSpPr>
          <p:cNvPr id="39" name="קבוצה 38"/>
          <p:cNvGrpSpPr/>
          <p:nvPr/>
        </p:nvGrpSpPr>
        <p:grpSpPr>
          <a:xfrm>
            <a:off x="8409" y="5858289"/>
            <a:ext cx="8984323" cy="980728"/>
            <a:chOff x="53876" y="5797538"/>
            <a:chExt cx="8984323" cy="980728"/>
          </a:xfrm>
        </p:grpSpPr>
        <p:sp>
          <p:nvSpPr>
            <p:cNvPr id="40" name="מלבן 39"/>
            <p:cNvSpPr/>
            <p:nvPr/>
          </p:nvSpPr>
          <p:spPr>
            <a:xfrm>
              <a:off x="53876" y="5797538"/>
              <a:ext cx="8984323" cy="9807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תיבת טקסט 452"/>
            <p:cNvSpPr txBox="1"/>
            <p:nvPr/>
          </p:nvSpPr>
          <p:spPr>
            <a:xfrm>
              <a:off x="377503" y="6187777"/>
              <a:ext cx="5562649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Tracking system for web pages and mailing content to customers</a:t>
              </a:r>
              <a:endParaRPr lang="en-US" sz="1100" dirty="0" smtClean="0"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effectLst/>
                  <a:latin typeface="Segoe U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44" name="תיבת טקסט 452"/>
            <p:cNvSpPr txBox="1"/>
            <p:nvPr/>
          </p:nvSpPr>
          <p:spPr>
            <a:xfrm>
              <a:off x="3677225" y="6187777"/>
              <a:ext cx="5074865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All rights reserved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pic>
        <p:nvPicPr>
          <p:cNvPr id="45" name="תמונה 4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93"/>
          <a:stretch/>
        </p:blipFill>
        <p:spPr>
          <a:xfrm>
            <a:off x="-12502" y="6727675"/>
            <a:ext cx="9156502" cy="1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-88702" y="12102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מלבן 15"/>
          <p:cNvSpPr/>
          <p:nvPr/>
        </p:nvSpPr>
        <p:spPr>
          <a:xfrm>
            <a:off x="0" y="5865861"/>
            <a:ext cx="8989558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8" name="תמונה 17"/>
          <p:cNvPicPr/>
          <p:nvPr/>
        </p:nvPicPr>
        <p:blipFill rotWithShape="1">
          <a:blip r:embed="rId30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152274" y="529345"/>
            <a:ext cx="2392809" cy="1492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TabGroup"/>
          <p:cNvGrpSpPr/>
          <p:nvPr>
            <p:custDataLst>
              <p:custData r:id="rId2"/>
            </p:custDataLst>
          </p:nvPr>
        </p:nvGrpSpPr>
        <p:grpSpPr>
          <a:xfrm>
            <a:off x="2556419" y="1049442"/>
            <a:ext cx="6058378" cy="4613550"/>
            <a:chOff x="3138993" y="2598900"/>
            <a:chExt cx="3513043" cy="2018819"/>
          </a:xfrm>
        </p:grpSpPr>
        <p:sp>
          <p:nvSpPr>
            <p:cNvPr id="20" name="Container"/>
            <p:cNvSpPr>
              <a:spLocks/>
            </p:cNvSpPr>
            <p:nvPr/>
          </p:nvSpPr>
          <p:spPr>
            <a:xfrm>
              <a:off x="3138993" y="2749582"/>
              <a:ext cx="3513043" cy="186813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Tab3"/>
            <p:cNvSpPr txBox="1">
              <a:spLocks/>
            </p:cNvSpPr>
            <p:nvPr/>
          </p:nvSpPr>
          <p:spPr>
            <a:xfrm>
              <a:off x="3693491" y="2621017"/>
              <a:ext cx="468066" cy="1285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ab2"/>
            <p:cNvSpPr txBox="1">
              <a:spLocks/>
            </p:cNvSpPr>
            <p:nvPr/>
          </p:nvSpPr>
          <p:spPr>
            <a:xfrm>
              <a:off x="4161557" y="2621018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3171321" y="2598900"/>
              <a:ext cx="522170" cy="150690"/>
              <a:chOff x="3458427" y="2697207"/>
              <a:chExt cx="337979" cy="128572"/>
            </a:xfrm>
          </p:grpSpPr>
          <p:sp>
            <p:nvSpPr>
              <p:cNvPr id="25" name="ActiveTab"/>
              <p:cNvSpPr txBox="1">
                <a:spLocks/>
              </p:cNvSpPr>
              <p:nvPr/>
            </p:nvSpPr>
            <p:spPr>
              <a:xfrm>
                <a:off x="3458427" y="2697207"/>
                <a:ext cx="337979" cy="12856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9144" rIns="45720" rtlCol="0">
                <a:noAutofit/>
              </a:bodyPr>
              <a:lstStyle>
                <a:defPPr>
                  <a:defRPr lang="he-IL"/>
                </a:defPPr>
                <a:lvl1pPr algn="ctr">
                  <a:defRPr sz="1200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en-US" dirty="0" err="1"/>
                  <a:t>Extention</a:t>
                </a:r>
                <a:endParaRPr lang="en-US" dirty="0"/>
              </a:p>
            </p:txBody>
          </p:sp>
          <p:sp>
            <p:nvSpPr>
              <p:cNvPr id="26" name="TabLine"/>
              <p:cNvSpPr>
                <a:spLocks/>
              </p:cNvSpPr>
              <p:nvPr/>
            </p:nvSpPr>
            <p:spPr>
              <a:xfrm>
                <a:off x="3462048" y="2825779"/>
                <a:ext cx="33073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4" name="Tab4"/>
            <p:cNvSpPr txBox="1">
              <a:spLocks/>
            </p:cNvSpPr>
            <p:nvPr/>
          </p:nvSpPr>
          <p:spPr>
            <a:xfrm>
              <a:off x="4629623" y="2621017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31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75515198"/>
              </p:ext>
            </p:extLst>
          </p:nvPr>
        </p:nvGraphicFramePr>
        <p:xfrm>
          <a:off x="2819196" y="1738548"/>
          <a:ext cx="5590429" cy="13025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9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2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71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99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Link to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orginal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image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delete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2" name="MouseClick"/>
          <p:cNvSpPr/>
          <p:nvPr>
            <p:custDataLst>
              <p:custData r:id="rId4"/>
            </p:custDataLst>
          </p:nvPr>
        </p:nvSpPr>
        <p:spPr>
          <a:xfrm rot="20359169">
            <a:off x="8324784" y="2231002"/>
            <a:ext cx="128082" cy="210026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Content"/>
          <p:cNvSpPr/>
          <p:nvPr>
            <p:custDataLst>
              <p:custData r:id="rId5"/>
            </p:custDataLst>
          </p:nvPr>
        </p:nvSpPr>
        <p:spPr>
          <a:xfrm>
            <a:off x="3472488" y="3156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6"/>
            </p:custDataLst>
          </p:nvPr>
        </p:nvSpPr>
        <p:spPr>
          <a:xfrm>
            <a:off x="2803892" y="3156840"/>
            <a:ext cx="6254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37" name="Content"/>
          <p:cNvSpPr/>
          <p:nvPr>
            <p:custDataLst>
              <p:custData r:id="rId7"/>
            </p:custDataLst>
          </p:nvPr>
        </p:nvSpPr>
        <p:spPr>
          <a:xfrm>
            <a:off x="2823614" y="1452097"/>
            <a:ext cx="130239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New request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8"/>
            </p:custDataLst>
          </p:nvPr>
        </p:nvSpPr>
        <p:spPr>
          <a:xfrm>
            <a:off x="5030503" y="315684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9"/>
            </p:custDataLst>
          </p:nvPr>
        </p:nvSpPr>
        <p:spPr>
          <a:xfrm>
            <a:off x="7289938" y="2293234"/>
            <a:ext cx="720079" cy="129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en-US" sz="1200" dirty="0">
                <a:latin typeface="Segoe UI" pitchFamily="34" charset="0"/>
                <a:cs typeface="Segoe UI" pitchFamily="34" charset="0"/>
              </a:rPr>
              <a:t>x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10"/>
            </p:custDataLst>
          </p:nvPr>
        </p:nvSpPr>
        <p:spPr>
          <a:xfrm>
            <a:off x="7289938" y="2493654"/>
            <a:ext cx="720079" cy="129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en-US" sz="1200" dirty="0">
                <a:latin typeface="Segoe UI" pitchFamily="34" charset="0"/>
                <a:cs typeface="Segoe UI" pitchFamily="34" charset="0"/>
              </a:rPr>
              <a:t>x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11"/>
            </p:custDataLst>
          </p:nvPr>
        </p:nvSpPr>
        <p:spPr>
          <a:xfrm>
            <a:off x="7289938" y="2694074"/>
            <a:ext cx="720079" cy="129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en-US" sz="1200" dirty="0">
                <a:latin typeface="Segoe UI" pitchFamily="34" charset="0"/>
                <a:cs typeface="Segoe UI" pitchFamily="34" charset="0"/>
              </a:rPr>
              <a:t>x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2"/>
            </p:custDataLst>
          </p:nvPr>
        </p:nvSpPr>
        <p:spPr>
          <a:xfrm>
            <a:off x="7289938" y="2882835"/>
            <a:ext cx="720079" cy="129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en-US" sz="1200" dirty="0">
                <a:latin typeface="Segoe UI" pitchFamily="34" charset="0"/>
                <a:cs typeface="Segoe UI" pitchFamily="34" charset="0"/>
              </a:rPr>
              <a:t>x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2901631" y="3408970"/>
            <a:ext cx="5258072" cy="2127913"/>
            <a:chOff x="2770312" y="3918339"/>
            <a:chExt cx="5258072" cy="2127913"/>
          </a:xfrm>
        </p:grpSpPr>
        <p:sp>
          <p:nvSpPr>
            <p:cNvPr id="77" name="מלבן 76"/>
            <p:cNvSpPr/>
            <p:nvPr/>
          </p:nvSpPr>
          <p:spPr>
            <a:xfrm>
              <a:off x="2770312" y="4033755"/>
              <a:ext cx="5258072" cy="2012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3329986" y="3918339"/>
              <a:ext cx="62228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bin-NG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timing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7176998" y="4201335"/>
              <a:ext cx="76174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e-IL" sz="12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בחר יום:</a:t>
              </a:r>
              <a:endPara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DropdownBox"/>
            <p:cNvGrpSpPr/>
            <p:nvPr>
              <p:custDataLst>
                <p:custData r:id="rId16"/>
              </p:custDataLst>
            </p:nvPr>
          </p:nvGrpSpPr>
          <p:grpSpPr>
            <a:xfrm>
              <a:off x="6775956" y="4962185"/>
              <a:ext cx="1097652" cy="228600"/>
              <a:chOff x="4016824" y="3329200"/>
              <a:chExt cx="1097652" cy="228600"/>
            </a:xfrm>
          </p:grpSpPr>
          <p:sp>
            <p:nvSpPr>
              <p:cNvPr id="81" name="Content"/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pPr algn="l"/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בחר שעה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" name="DownArrow"/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83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7521936" y="4419401"/>
              <a:ext cx="299744" cy="230832"/>
              <a:chOff x="5401705" y="2087449"/>
              <a:chExt cx="315009" cy="216403"/>
            </a:xfrm>
          </p:grpSpPr>
          <p:sp>
            <p:nvSpPr>
              <p:cNvPr id="84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א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7152576" y="4419401"/>
              <a:ext cx="299744" cy="230832"/>
              <a:chOff x="5401705" y="2087449"/>
              <a:chExt cx="315009" cy="216403"/>
            </a:xfrm>
          </p:grpSpPr>
          <p:sp>
            <p:nvSpPr>
              <p:cNvPr id="87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ב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742439" y="4419401"/>
              <a:ext cx="299744" cy="230832"/>
              <a:chOff x="5401705" y="2087449"/>
              <a:chExt cx="315009" cy="216403"/>
            </a:xfrm>
          </p:grpSpPr>
          <p:sp>
            <p:nvSpPr>
              <p:cNvPr id="90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ג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373079" y="4419401"/>
              <a:ext cx="299744" cy="230832"/>
              <a:chOff x="5401705" y="2087449"/>
              <a:chExt cx="315009" cy="216403"/>
            </a:xfrm>
          </p:grpSpPr>
          <p:sp>
            <p:nvSpPr>
              <p:cNvPr id="93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ד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6027399" y="4419401"/>
              <a:ext cx="299744" cy="230832"/>
              <a:chOff x="5401705" y="2087449"/>
              <a:chExt cx="315009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ה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658039" y="4419401"/>
              <a:ext cx="299744" cy="230832"/>
              <a:chOff x="5401705" y="2087449"/>
              <a:chExt cx="315009" cy="216403"/>
            </a:xfrm>
          </p:grpSpPr>
          <p:sp>
            <p:nvSpPr>
              <p:cNvPr id="99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ו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247902" y="4419401"/>
              <a:ext cx="299744" cy="230832"/>
              <a:chOff x="5401705" y="2087449"/>
              <a:chExt cx="315009" cy="216403"/>
            </a:xfrm>
          </p:grpSpPr>
          <p:sp>
            <p:nvSpPr>
              <p:cNvPr id="102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ז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4613932" y="4419401"/>
              <a:ext cx="564350" cy="230832"/>
              <a:chOff x="5123623" y="2087449"/>
              <a:chExt cx="593091" cy="216403"/>
            </a:xfrm>
          </p:grpSpPr>
          <p:sp>
            <p:nvSpPr>
              <p:cNvPr id="105" name="Content"/>
              <p:cNvSpPr txBox="1"/>
              <p:nvPr/>
            </p:nvSpPr>
            <p:spPr>
              <a:xfrm>
                <a:off x="5123623" y="2087449"/>
                <a:ext cx="493078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All</a:t>
                </a:r>
              </a:p>
            </p:txBody>
          </p:sp>
          <p:sp>
            <p:nvSpPr>
              <p:cNvPr id="106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7" name="Content"/>
            <p:cNvSpPr txBox="1"/>
            <p:nvPr>
              <p:custDataLst>
                <p:custData r:id="rId25"/>
              </p:custDataLst>
            </p:nvPr>
          </p:nvSpPr>
          <p:spPr>
            <a:xfrm>
              <a:off x="7225087" y="4723780"/>
              <a:ext cx="7136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rtl="0"/>
              <a:r>
                <a:rPr lang="he-IL" sz="12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תדירות</a:t>
              </a:r>
              <a:r>
                <a:rPr lang="he-IL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: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7144135" y="5311260"/>
              <a:ext cx="82747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rtl="0"/>
              <a:r>
                <a:rPr lang="he-IL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סמן </a:t>
              </a:r>
              <a:r>
                <a:rPr lang="he-IL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שעה: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Content"/>
            <p:cNvSpPr/>
            <p:nvPr>
              <p:custDataLst>
                <p:custData r:id="rId27"/>
              </p:custDataLst>
            </p:nvPr>
          </p:nvSpPr>
          <p:spPr>
            <a:xfrm>
              <a:off x="6720859" y="5311260"/>
              <a:ext cx="4304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 algn="ctr"/>
              <a:r>
                <a:rPr lang="he-IL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ontent"/>
            <p:cNvSpPr/>
            <p:nvPr>
              <p:custDataLst>
                <p:custData r:id="rId28"/>
              </p:custDataLst>
            </p:nvPr>
          </p:nvSpPr>
          <p:spPr>
            <a:xfrm>
              <a:off x="6109585" y="5311260"/>
              <a:ext cx="4304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 algn="ctr" rtl="0"/>
              <a:r>
                <a:rPr lang="he-IL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2" name="Content"/>
          <p:cNvSpPr/>
          <p:nvPr>
            <p:custDataLst>
              <p:custData r:id="rId13"/>
            </p:custDataLst>
          </p:nvPr>
        </p:nvSpPr>
        <p:spPr>
          <a:xfrm>
            <a:off x="6928587" y="5133607"/>
            <a:ext cx="105502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latin typeface="Segoe UI" pitchFamily="34" charset="0"/>
                <a:cs typeface="Segoe UI" pitchFamily="34" charset="0"/>
              </a:rPr>
              <a:t>הוסף שעה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תיבת טקסט 452"/>
          <p:cNvSpPr txBox="1"/>
          <p:nvPr/>
        </p:nvSpPr>
        <p:spPr>
          <a:xfrm>
            <a:off x="226708" y="6197486"/>
            <a:ext cx="5562649" cy="409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Calibri"/>
                <a:cs typeface="Segoe UI"/>
              </a:rPr>
              <a:t>Tracking system for web pages and mailing content to customers</a:t>
            </a:r>
            <a:endParaRPr lang="en-US" sz="1100" dirty="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Segoe UI"/>
                <a:ea typeface="Calibri"/>
                <a:cs typeface="Arial"/>
              </a:rPr>
              <a:t> 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4" name="תיבת טקסט 452"/>
          <p:cNvSpPr txBox="1"/>
          <p:nvPr/>
        </p:nvSpPr>
        <p:spPr>
          <a:xfrm>
            <a:off x="3526430" y="6197486"/>
            <a:ext cx="5074865" cy="409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Calibri"/>
                <a:cs typeface="Segoe UI"/>
              </a:rPr>
              <a:t>All rights reserved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31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C 0.01024 -0.0007 0.02083 0.00093 0.0309 -0.00232 C 0.03854 -0.00486 0.04479 -0.01204 0.05174 -0.0169 C 0.07917 -0.03611 0.0908 -0.06366 0.10642 -0.09815 C 0.11111 -0.11991 0.11372 -0.14074 0.11372 -0.1634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-88702" y="12102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מלבן 15"/>
          <p:cNvSpPr/>
          <p:nvPr/>
        </p:nvSpPr>
        <p:spPr>
          <a:xfrm>
            <a:off x="-12502" y="5886829"/>
            <a:ext cx="89916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452"/>
          <p:cNvSpPr txBox="1"/>
          <p:nvPr/>
        </p:nvSpPr>
        <p:spPr>
          <a:xfrm>
            <a:off x="1835696" y="6187777"/>
            <a:ext cx="5074865" cy="409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bg1">
                    <a:lumMod val="85000"/>
                  </a:schemeClr>
                </a:solidFill>
                <a:effectLst/>
                <a:latin typeface="Calibri"/>
                <a:ea typeface="Calibri"/>
                <a:cs typeface="Segoe UI"/>
              </a:rPr>
              <a:t>מערכת מעקב אחר דפי אינטרנט ודיוור התוכן </a:t>
            </a:r>
            <a:r>
              <a:rPr lang="he-IL" sz="1600" dirty="0" smtClean="0">
                <a:solidFill>
                  <a:schemeClr val="bg1">
                    <a:lumMod val="85000"/>
                  </a:schemeClr>
                </a:solidFill>
                <a:effectLst/>
                <a:latin typeface="Calibri"/>
                <a:ea typeface="Calibri"/>
                <a:cs typeface="Segoe UI"/>
              </a:rPr>
              <a:t>ללקוחות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effectLst/>
              <a:latin typeface="Calibri"/>
              <a:ea typeface="Calibri"/>
              <a:cs typeface="Arial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Segoe UI"/>
                <a:ea typeface="Calibri"/>
                <a:cs typeface="Arial"/>
              </a:rPr>
              <a:t> 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pic>
        <p:nvPicPr>
          <p:cNvPr id="18" name="תמונה 17"/>
          <p:cNvPicPr/>
          <p:nvPr/>
        </p:nvPicPr>
        <p:blipFill rotWithShape="1">
          <a:blip r:embed="rId2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152275" y="505998"/>
            <a:ext cx="2283536" cy="13685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TabGroup"/>
          <p:cNvGrpSpPr/>
          <p:nvPr>
            <p:custDataLst>
              <p:custData r:id="rId2"/>
            </p:custDataLst>
          </p:nvPr>
        </p:nvGrpSpPr>
        <p:grpSpPr>
          <a:xfrm>
            <a:off x="1907704" y="1547187"/>
            <a:ext cx="6437427" cy="4209318"/>
            <a:chOff x="3138993" y="2561097"/>
            <a:chExt cx="3513043" cy="2145692"/>
          </a:xfrm>
        </p:grpSpPr>
        <p:sp>
          <p:nvSpPr>
            <p:cNvPr id="20" name="Container"/>
            <p:cNvSpPr>
              <a:spLocks/>
            </p:cNvSpPr>
            <p:nvPr/>
          </p:nvSpPr>
          <p:spPr>
            <a:xfrm>
              <a:off x="3138993" y="2729289"/>
              <a:ext cx="3513043" cy="19775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Tab3"/>
            <p:cNvSpPr txBox="1">
              <a:spLocks/>
            </p:cNvSpPr>
            <p:nvPr/>
          </p:nvSpPr>
          <p:spPr>
            <a:xfrm>
              <a:off x="3693491" y="2618039"/>
              <a:ext cx="468066" cy="111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>
              <a:defPPr>
                <a:defRPr lang="he-IL"/>
              </a:defPPr>
              <a:lvl1pPr algn="ctr">
                <a:defRPr sz="12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r>
                <a:rPr lang="en-US" dirty="0"/>
                <a:t>tab2</a:t>
              </a:r>
            </a:p>
          </p:txBody>
        </p:sp>
        <p:sp>
          <p:nvSpPr>
            <p:cNvPr id="22" name="Tab2"/>
            <p:cNvSpPr txBox="1">
              <a:spLocks/>
            </p:cNvSpPr>
            <p:nvPr/>
          </p:nvSpPr>
          <p:spPr>
            <a:xfrm>
              <a:off x="4161556" y="2561097"/>
              <a:ext cx="777976" cy="1681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>
              <a:defPPr>
                <a:defRPr lang="he-IL"/>
              </a:defPPr>
              <a:lvl1pPr algn="ctr">
                <a:defRPr sz="12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r>
                <a:rPr lang="he-IL" dirty="0"/>
                <a:t>הוספת בקשה:</a:t>
              </a:r>
            </a:p>
            <a:p>
              <a:endParaRPr lang="en-US" dirty="0"/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3171321" y="2598893"/>
              <a:ext cx="522170" cy="130389"/>
              <a:chOff x="3458427" y="2697207"/>
              <a:chExt cx="337979" cy="111251"/>
            </a:xfrm>
          </p:grpSpPr>
          <p:sp>
            <p:nvSpPr>
              <p:cNvPr id="25" name="ActiveTab"/>
              <p:cNvSpPr txBox="1">
                <a:spLocks/>
              </p:cNvSpPr>
              <p:nvPr/>
            </p:nvSpPr>
            <p:spPr>
              <a:xfrm>
                <a:off x="3458427" y="2697207"/>
                <a:ext cx="337979" cy="11125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9144" rIns="45720" rtlCol="0">
                <a:noAutofit/>
              </a:bodyPr>
              <a:lstStyle>
                <a:defPPr>
                  <a:defRPr lang="he-IL"/>
                </a:defPPr>
                <a:lvl1pPr algn="ctr">
                  <a:defRPr sz="1200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en-US" dirty="0" err="1"/>
                  <a:t>Extention</a:t>
                </a:r>
                <a:endParaRPr lang="en-US" dirty="0"/>
              </a:p>
            </p:txBody>
          </p:sp>
          <p:sp>
            <p:nvSpPr>
              <p:cNvPr id="26" name="TabLine"/>
              <p:cNvSpPr>
                <a:spLocks/>
              </p:cNvSpPr>
              <p:nvPr/>
            </p:nvSpPr>
            <p:spPr>
              <a:xfrm>
                <a:off x="3462048" y="2808458"/>
                <a:ext cx="33073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4" name="Tab4"/>
            <p:cNvSpPr txBox="1">
              <a:spLocks/>
            </p:cNvSpPr>
            <p:nvPr/>
          </p:nvSpPr>
          <p:spPr>
            <a:xfrm>
              <a:off x="4942230" y="2618039"/>
              <a:ext cx="476898" cy="111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510453" y="1925940"/>
            <a:ext cx="157169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הוספת בקשה:</a:t>
            </a: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3371485" y="271912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2306943" y="2341016"/>
            <a:ext cx="89511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import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2754503" y="2716891"/>
            <a:ext cx="5629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39" name="מלבן 38"/>
          <p:cNvSpPr/>
          <p:nvPr/>
        </p:nvSpPr>
        <p:spPr>
          <a:xfrm>
            <a:off x="2272189" y="3141176"/>
            <a:ext cx="5258072" cy="2152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2831863" y="3025760"/>
            <a:ext cx="622286" cy="2308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bin-NG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timing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7"/>
            </p:custDataLst>
          </p:nvPr>
        </p:nvSpPr>
        <p:spPr>
          <a:xfrm>
            <a:off x="6678875" y="3308756"/>
            <a:ext cx="7617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בחר יום: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DropdownBox"/>
          <p:cNvGrpSpPr/>
          <p:nvPr>
            <p:custDataLst>
              <p:custData r:id="rId8"/>
            </p:custDataLst>
          </p:nvPr>
        </p:nvGrpSpPr>
        <p:grpSpPr>
          <a:xfrm>
            <a:off x="6277833" y="4069606"/>
            <a:ext cx="1097652" cy="228600"/>
            <a:chOff x="4016824" y="3329200"/>
            <a:chExt cx="1097652" cy="228600"/>
          </a:xfrm>
        </p:grpSpPr>
        <p:sp>
          <p:nvSpPr>
            <p:cNvPr id="5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/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בחר שעה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8" name="CheckBoxUnchecked"/>
          <p:cNvGrpSpPr/>
          <p:nvPr>
            <p:custDataLst>
              <p:custData r:id="rId9"/>
            </p:custDataLst>
          </p:nvPr>
        </p:nvGrpSpPr>
        <p:grpSpPr>
          <a:xfrm>
            <a:off x="7023813" y="3526822"/>
            <a:ext cx="299744" cy="230832"/>
            <a:chOff x="5401705" y="2087449"/>
            <a:chExt cx="315009" cy="216403"/>
          </a:xfrm>
        </p:grpSpPr>
        <p:sp>
          <p:nvSpPr>
            <p:cNvPr id="41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א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CheckBoxUnchecked"/>
          <p:cNvGrpSpPr/>
          <p:nvPr>
            <p:custDataLst>
              <p:custData r:id="rId10"/>
            </p:custDataLst>
          </p:nvPr>
        </p:nvGrpSpPr>
        <p:grpSpPr>
          <a:xfrm>
            <a:off x="6654453" y="3526822"/>
            <a:ext cx="299744" cy="230832"/>
            <a:chOff x="5401705" y="2087449"/>
            <a:chExt cx="315009" cy="216403"/>
          </a:xfrm>
        </p:grpSpPr>
        <p:sp>
          <p:nvSpPr>
            <p:cNvPr id="44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ב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CheckBoxUnchecked"/>
          <p:cNvGrpSpPr/>
          <p:nvPr>
            <p:custDataLst>
              <p:custData r:id="rId11"/>
            </p:custDataLst>
          </p:nvPr>
        </p:nvGrpSpPr>
        <p:grpSpPr>
          <a:xfrm>
            <a:off x="6244316" y="3526822"/>
            <a:ext cx="299744" cy="230832"/>
            <a:chOff x="5401705" y="2087449"/>
            <a:chExt cx="315009" cy="216403"/>
          </a:xfrm>
        </p:grpSpPr>
        <p:sp>
          <p:nvSpPr>
            <p:cNvPr id="47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ג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CheckBoxUnchecked"/>
          <p:cNvGrpSpPr/>
          <p:nvPr>
            <p:custDataLst>
              <p:custData r:id="rId12"/>
            </p:custDataLst>
          </p:nvPr>
        </p:nvGrpSpPr>
        <p:grpSpPr>
          <a:xfrm>
            <a:off x="5874956" y="3526822"/>
            <a:ext cx="299744" cy="230832"/>
            <a:chOff x="5401705" y="2087449"/>
            <a:chExt cx="315009" cy="216403"/>
          </a:xfrm>
        </p:grpSpPr>
        <p:sp>
          <p:nvSpPr>
            <p:cNvPr id="54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ד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3"/>
            </p:custDataLst>
          </p:nvPr>
        </p:nvGrpSpPr>
        <p:grpSpPr>
          <a:xfrm>
            <a:off x="5529276" y="3526822"/>
            <a:ext cx="299744" cy="230832"/>
            <a:chOff x="5401705" y="2087449"/>
            <a:chExt cx="315009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ה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4"/>
            </p:custDataLst>
          </p:nvPr>
        </p:nvGrpSpPr>
        <p:grpSpPr>
          <a:xfrm>
            <a:off x="5159916" y="3526822"/>
            <a:ext cx="299744" cy="230832"/>
            <a:chOff x="5401705" y="2087449"/>
            <a:chExt cx="315009" cy="216403"/>
          </a:xfrm>
        </p:grpSpPr>
        <p:sp>
          <p:nvSpPr>
            <p:cNvPr id="61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ו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CheckBoxUnchecked"/>
          <p:cNvGrpSpPr/>
          <p:nvPr>
            <p:custDataLst>
              <p:custData r:id="rId15"/>
            </p:custDataLst>
          </p:nvPr>
        </p:nvGrpSpPr>
        <p:grpSpPr>
          <a:xfrm>
            <a:off x="4749779" y="3526822"/>
            <a:ext cx="299744" cy="230832"/>
            <a:chOff x="5401705" y="2087449"/>
            <a:chExt cx="315009" cy="216403"/>
          </a:xfrm>
        </p:grpSpPr>
        <p:sp>
          <p:nvSpPr>
            <p:cNvPr id="64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ז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CheckBoxUnchecked"/>
          <p:cNvGrpSpPr/>
          <p:nvPr>
            <p:custDataLst>
              <p:custData r:id="rId16"/>
            </p:custDataLst>
          </p:nvPr>
        </p:nvGrpSpPr>
        <p:grpSpPr>
          <a:xfrm>
            <a:off x="4115809" y="3526822"/>
            <a:ext cx="564350" cy="230832"/>
            <a:chOff x="5123623" y="2087449"/>
            <a:chExt cx="593091" cy="216403"/>
          </a:xfrm>
        </p:grpSpPr>
        <p:sp>
          <p:nvSpPr>
            <p:cNvPr id="67" name="Content"/>
            <p:cNvSpPr txBox="1"/>
            <p:nvPr/>
          </p:nvSpPr>
          <p:spPr>
            <a:xfrm>
              <a:off x="5123623" y="2087449"/>
              <a:ext cx="493078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</a:t>
              </a:r>
            </a:p>
          </p:txBody>
        </p:sp>
        <p:sp>
          <p:nvSpPr>
            <p:cNvPr id="68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Content"/>
          <p:cNvSpPr txBox="1"/>
          <p:nvPr>
            <p:custDataLst>
              <p:custData r:id="rId17"/>
            </p:custDataLst>
          </p:nvPr>
        </p:nvSpPr>
        <p:spPr>
          <a:xfrm>
            <a:off x="6726964" y="3831201"/>
            <a:ext cx="71365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rtl="0"/>
            <a:r>
              <a:rPr lang="he-IL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תדירות</a:t>
            </a:r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8"/>
            </p:custDataLst>
          </p:nvPr>
        </p:nvSpPr>
        <p:spPr>
          <a:xfrm>
            <a:off x="6646012" y="4418681"/>
            <a:ext cx="8274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rtl="0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סמן </a:t>
            </a:r>
            <a:r>
              <a:rPr lang="he-IL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שעה: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19"/>
            </p:custDataLst>
          </p:nvPr>
        </p:nvSpPr>
        <p:spPr>
          <a:xfrm>
            <a:off x="6222736" y="4418681"/>
            <a:ext cx="43049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0"/>
            </p:custDataLst>
          </p:nvPr>
        </p:nvSpPr>
        <p:spPr>
          <a:xfrm>
            <a:off x="3347864" y="2341016"/>
            <a:ext cx="29512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localhost:8080/developer/create/...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1"/>
            </p:custDataLst>
          </p:nvPr>
        </p:nvSpPr>
        <p:spPr>
          <a:xfrm>
            <a:off x="6278997" y="4856584"/>
            <a:ext cx="105502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latin typeface="Segoe UI" pitchFamily="34" charset="0"/>
                <a:cs typeface="Segoe UI" pitchFamily="34" charset="0"/>
              </a:rPr>
              <a:t>הוסף שעה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2"/>
            </p:custDataLst>
          </p:nvPr>
        </p:nvSpPr>
        <p:spPr>
          <a:xfrm>
            <a:off x="5611462" y="4418681"/>
            <a:ext cx="43049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 rtl="0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3"/>
            </p:custDataLst>
          </p:nvPr>
        </p:nvSpPr>
        <p:spPr>
          <a:xfrm>
            <a:off x="2270075" y="5397687"/>
            <a:ext cx="89511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he-IL" sz="1200" dirty="0" smtClean="0">
                <a:latin typeface="Segoe UI" pitchFamily="34" charset="0"/>
                <a:cs typeface="Segoe UI" pitchFamily="34" charset="0"/>
              </a:rPr>
              <a:t>הוסף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-88702" y="12102"/>
            <a:ext cx="9232702" cy="730533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מלבן 15"/>
          <p:cNvSpPr/>
          <p:nvPr/>
        </p:nvSpPr>
        <p:spPr>
          <a:xfrm>
            <a:off x="-11763" y="6303590"/>
            <a:ext cx="9078824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452"/>
          <p:cNvSpPr txBox="1"/>
          <p:nvPr/>
        </p:nvSpPr>
        <p:spPr>
          <a:xfrm>
            <a:off x="1835696" y="6643055"/>
            <a:ext cx="5074865" cy="409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bg1">
                    <a:lumMod val="85000"/>
                  </a:schemeClr>
                </a:solidFill>
                <a:effectLst/>
                <a:latin typeface="Calibri"/>
                <a:ea typeface="Calibri"/>
                <a:cs typeface="Segoe UI"/>
              </a:rPr>
              <a:t>מערכת מעקב אחר דפי אינטרנט ודיוור התוכן </a:t>
            </a:r>
            <a:r>
              <a:rPr lang="he-IL" sz="1600" dirty="0" smtClean="0">
                <a:solidFill>
                  <a:schemeClr val="bg1">
                    <a:lumMod val="85000"/>
                  </a:schemeClr>
                </a:solidFill>
                <a:effectLst/>
                <a:latin typeface="Calibri"/>
                <a:ea typeface="Calibri"/>
                <a:cs typeface="Segoe UI"/>
              </a:rPr>
              <a:t>ללקוחות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effectLst/>
              <a:latin typeface="Calibri"/>
              <a:ea typeface="Calibri"/>
              <a:cs typeface="Arial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Segoe UI"/>
                <a:ea typeface="Calibri"/>
                <a:cs typeface="Arial"/>
              </a:rPr>
              <a:t> 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pic>
        <p:nvPicPr>
          <p:cNvPr id="18" name="תמונה 17"/>
          <p:cNvPicPr/>
          <p:nvPr/>
        </p:nvPicPr>
        <p:blipFill rotWithShape="1">
          <a:blip r:embed="rId17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152275" y="505998"/>
            <a:ext cx="2283536" cy="13685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677486" y="1252204"/>
            <a:ext cx="157169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הוספת בקשה:</a:t>
            </a:r>
          </a:p>
        </p:txBody>
      </p:sp>
      <p:sp>
        <p:nvSpPr>
          <p:cNvPr id="36" name="Content"/>
          <p:cNvSpPr/>
          <p:nvPr>
            <p:custDataLst>
              <p:custData r:id="rId2"/>
            </p:custDataLst>
          </p:nvPr>
        </p:nvSpPr>
        <p:spPr>
          <a:xfrm>
            <a:off x="2051721" y="1731612"/>
            <a:ext cx="89511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import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" name="קבוצה 18"/>
          <p:cNvGrpSpPr/>
          <p:nvPr/>
        </p:nvGrpSpPr>
        <p:grpSpPr>
          <a:xfrm>
            <a:off x="1403648" y="5157192"/>
            <a:ext cx="2052000" cy="370499"/>
            <a:chOff x="2044196" y="5157192"/>
            <a:chExt cx="2052000" cy="370499"/>
          </a:xfrm>
        </p:grpSpPr>
        <p:sp>
          <p:nvSpPr>
            <p:cNvPr id="3" name="מלבן 2"/>
            <p:cNvSpPr/>
            <p:nvPr/>
          </p:nvSpPr>
          <p:spPr>
            <a:xfrm>
              <a:off x="2044196" y="5157192"/>
              <a:ext cx="2052000" cy="3704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5" name="Content"/>
            <p:cNvSpPr/>
            <p:nvPr>
              <p:custDataLst>
                <p:custData r:id="rId13"/>
              </p:custDataLst>
            </p:nvPr>
          </p:nvSpPr>
          <p:spPr>
            <a:xfrm>
              <a:off x="2719222" y="522028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2102240" y="5218055"/>
              <a:ext cx="56297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name</a:t>
              </a:r>
            </a:p>
          </p:txBody>
        </p:sp>
      </p:grp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2044197" y="2070403"/>
            <a:ext cx="3451688" cy="2498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/>
            <a:r>
              <a:rPr lang="en-US" sz="1200" dirty="0">
                <a:latin typeface="Segoe UI" pitchFamily="34" charset="0"/>
                <a:cs typeface="Segoe UI" pitchFamily="34" charset="0"/>
              </a:rPr>
              <a:t>http://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localhost:8080/developer/create/...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4"/>
            </p:custDataLst>
          </p:nvPr>
        </p:nvSpPr>
        <p:spPr>
          <a:xfrm>
            <a:off x="5611028" y="2070403"/>
            <a:ext cx="47034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Go!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403648" y="2564904"/>
            <a:ext cx="6912768" cy="2448272"/>
          </a:xfrm>
          <a:prstGeom prst="rect">
            <a:avLst/>
          </a:prstGeom>
          <a:gradFill flip="none" rotWithShape="1">
            <a:gsLst>
              <a:gs pos="53000">
                <a:schemeClr val="bg1">
                  <a:lumMod val="95000"/>
                </a:schemeClr>
              </a:gs>
              <a:gs pos="6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מלבן 80"/>
          <p:cNvSpPr/>
          <p:nvPr/>
        </p:nvSpPr>
        <p:spPr>
          <a:xfrm>
            <a:off x="3455648" y="5157192"/>
            <a:ext cx="4860768" cy="3704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0" name="קבוצה 19"/>
          <p:cNvGrpSpPr/>
          <p:nvPr/>
        </p:nvGrpSpPr>
        <p:grpSpPr>
          <a:xfrm>
            <a:off x="3578395" y="5218055"/>
            <a:ext cx="1816609" cy="238686"/>
            <a:chOff x="4195551" y="5218055"/>
            <a:chExt cx="1816609" cy="238686"/>
          </a:xfrm>
        </p:grpSpPr>
        <p:pic>
          <p:nvPicPr>
            <p:cNvPr id="82" name="Picture 1"/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65" t="20595" r="22967" b="22965"/>
            <a:stretch/>
          </p:blipFill>
          <p:spPr>
            <a:xfrm>
              <a:off x="4195551" y="5225909"/>
              <a:ext cx="221134" cy="230832"/>
            </a:xfrm>
            <a:prstGeom prst="rect">
              <a:avLst/>
            </a:prstGeom>
          </p:spPr>
        </p:pic>
        <p:grpSp>
          <p:nvGrpSpPr>
            <p:cNvPr id="84" name="DropdownBox"/>
            <p:cNvGrpSpPr/>
            <p:nvPr>
              <p:custDataLst>
                <p:custData r:id="rId11"/>
              </p:custDataLst>
            </p:nvPr>
          </p:nvGrpSpPr>
          <p:grpSpPr>
            <a:xfrm>
              <a:off x="4914508" y="5228141"/>
              <a:ext cx="1097652" cy="228600"/>
              <a:chOff x="3985693" y="3337054"/>
              <a:chExt cx="1097652" cy="228600"/>
            </a:xfrm>
          </p:grpSpPr>
          <p:sp>
            <p:nvSpPr>
              <p:cNvPr id="85" name="Content"/>
              <p:cNvSpPr/>
              <p:nvPr/>
            </p:nvSpPr>
            <p:spPr>
              <a:xfrm>
                <a:off x="3985693" y="3337054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pPr algn="l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Day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6" name="DownArrow"/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87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4390297" y="5218055"/>
              <a:ext cx="55060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Every</a:t>
              </a:r>
            </a:p>
          </p:txBody>
        </p:sp>
      </p:grpSp>
      <p:sp>
        <p:nvSpPr>
          <p:cNvPr id="88" name="Content"/>
          <p:cNvSpPr/>
          <p:nvPr>
            <p:custDataLst>
              <p:custData r:id="rId5"/>
            </p:custDataLst>
          </p:nvPr>
        </p:nvSpPr>
        <p:spPr>
          <a:xfrm>
            <a:off x="2051721" y="5749626"/>
            <a:ext cx="4149054" cy="2892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Start Monitoring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6"/>
            </p:custDataLst>
          </p:nvPr>
        </p:nvSpPr>
        <p:spPr>
          <a:xfrm>
            <a:off x="7281699" y="5218055"/>
            <a:ext cx="5148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7"/>
            </p:custDataLst>
          </p:nvPr>
        </p:nvSpPr>
        <p:spPr>
          <a:xfrm>
            <a:off x="7716536" y="5218055"/>
            <a:ext cx="43049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5655456" y="5218055"/>
            <a:ext cx="444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Day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DropdownBox"/>
          <p:cNvGrpSpPr/>
          <p:nvPr>
            <p:custDataLst>
              <p:custData r:id="rId9"/>
            </p:custDataLst>
          </p:nvPr>
        </p:nvGrpSpPr>
        <p:grpSpPr>
          <a:xfrm>
            <a:off x="6077807" y="5218054"/>
            <a:ext cx="1181891" cy="228600"/>
            <a:chOff x="4016824" y="3329212"/>
            <a:chExt cx="1097652" cy="118089"/>
          </a:xfrm>
        </p:grpSpPr>
        <p:sp>
          <p:nvSpPr>
            <p:cNvPr id="42" name="Content"/>
            <p:cNvSpPr>
              <a:spLocks/>
            </p:cNvSpPr>
            <p:nvPr/>
          </p:nvSpPr>
          <p:spPr>
            <a:xfrm>
              <a:off x="4016824" y="3329212"/>
              <a:ext cx="1097652" cy="11808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Sunday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/>
            <p:cNvSpPr>
              <a:spLocks noChangeAspect="1"/>
            </p:cNvSpPr>
            <p:nvPr/>
          </p:nvSpPr>
          <p:spPr>
            <a:xfrm rot="10800000">
              <a:off x="5000461" y="3381386"/>
              <a:ext cx="75512" cy="251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 rtl="0"/>
              <a:endParaRPr lang="en-US" sz="2400" dirty="0"/>
            </a:p>
          </p:txBody>
        </p:sp>
      </p:grpSp>
      <p:cxnSp>
        <p:nvCxnSpPr>
          <p:cNvPr id="22" name="מחבר ישר 21"/>
          <p:cNvCxnSpPr/>
          <p:nvPr/>
        </p:nvCxnSpPr>
        <p:spPr>
          <a:xfrm>
            <a:off x="5580112" y="5157192"/>
            <a:ext cx="0" cy="37049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item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WindowsAppIcons.Download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WindowsAppIcons.Download" Revision="1" Stencil="System.Storyboarding.WindowsAppIcons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67545B8C-0790-49E8-971E-E0AC35A864F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0197DA9-A493-4F7A-A3E0-AE65A6ABA8E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A9D4069-B5C0-48D7-BCFE-A64CCC52C06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0F1EF67-467C-4F83-9BD0-BE28614B041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AD66810-AA0E-4D42-9D2F-24A87EA174F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5876677-B743-4823-8D2D-BC8DBEC9496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BF2EF1C-CCFD-496D-9434-AE02D93E631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17F3303-91FC-49FB-85A6-C95F041569F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2B5D810-CBFD-413E-9A83-A2E544C76A9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D5972D0-6E7E-40B1-96CC-F3AC19BABCC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7E378B3-B279-4096-BC87-BB8916433DE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0598F66-9ABD-404D-B7F9-79F2BAB08D6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6DA0CAD-1426-43E1-9B3A-9F519352A5D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F52C209-A07A-48A0-83BA-047B7129827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36E448B-F3C0-40FA-AE47-DEF470E9C15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CC9B306-2242-4013-9FBE-2CCD616C693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1E3B781-59EB-4C05-B24D-AE3DBECB05C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430503D-F5AD-46DD-BC31-155E4A80B3E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9B13765-34E0-4503-8600-8D633C9FDCC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436A4E9-7920-4519-A1C4-150B81B581E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32E1701-930D-455C-982F-86EEC12CD78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956A319-FEBF-4264-B257-A55A44087E1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D081985-1352-4045-9C29-6C6849BD204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BB9BE4E-5352-4A4E-98C8-5F769F5910B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B21EA0B-6210-436A-BEAB-CAE6EBE40EA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6F54DD7-BFD0-4875-A151-BD73C12D052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3AAA477-E418-48DA-98D5-2A5C301472B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A7E73E9-E569-4A61-9612-605AC82D994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A4BF8A5-6F34-4D25-A818-815522312F7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E21D22F-9402-43C8-A6B7-523D026A968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6FDF8FD-B831-4CC8-AE86-5F20C1CD559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A4956B1-7C5C-4BF4-86B8-F56B8E2DF47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F2F59F0-58E3-4D2E-A270-0C468A917E0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ED03416-7577-4A50-B10D-1A2F0FCF125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FFD512E-DA9B-4F23-8D48-3859CA7CAB3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EB37813-7C43-4AD5-A54A-94EA893173F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CE216B4-243F-477F-9119-58B754DAD53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CA0FD48-4634-47AC-B90D-D359C16A0D4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B0AC4FD-50EF-400F-ABD4-4F3AF7ECBB1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398B811-0B91-4847-B752-1473BB55459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A188766-538C-4D90-8713-2E5D571F63A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3DD3ADB-9ADE-49F2-BC51-8039B9317F4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7AB5F4A-D86C-4CA2-9BAF-460118AD521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B9637D8-E1A7-4473-8421-71447E6C27C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4B85181-FBA4-4C02-A843-7B75098440C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3BAF673-3EA6-4384-934B-F050447346C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FD7300E-1C80-45AF-8D5B-66804C00880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D3AEA78-7301-4399-8C52-A27339005DD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E683A4C-A32A-49BE-AEC0-4DA8D104A54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9D4A218-7373-4679-B066-BB2EEB33666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60EB14D-54B7-4AC4-9262-7A746141007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1ECD55D-222B-4FFF-B034-E9D3B4E2E8A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DAD11CC-F8CA-4E7B-BD53-3FD720C4109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006C806-AD2A-4DE3-A194-C8CDDE22A95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21180A4-C581-4E69-9D38-A4C192DB6A0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7C0AF79-A605-44A3-A3AB-ADB9EAF9154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37D83EC-9A71-402F-BB75-05015653FEC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F596863-32B4-4C49-B23E-69DA465521E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AA05FE4-5FD1-4C76-98AF-4A4EADF1245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A424B76-328E-4BA0-A50F-BFE3976E7E2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F6E8F22-7974-4F49-BD5D-BEE46325C9C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6107326-767C-4798-B01F-7D30EE5AD47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F7822C8-623A-4DDC-9405-C1C52AF698E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7C4C43B-C5EE-4240-B4E1-76BC77012A8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935FF4F-C61C-4D75-A5B6-C16AF35C3D7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C043219-2B2F-492C-A86F-CB193446F68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62CFDDD-B72A-41D2-8A40-A25B62A6996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BE2060E-9E60-475B-A00B-FC0E5AE66DD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5A5EA10-2180-43BE-8E9F-065F6EB9FAA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8F973CC-0896-461F-9435-CD30F25F940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3A69B11-17E0-4554-B7FC-C808F5CED6C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F9C4FAD-7A53-4C67-A9D8-00137410D16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C181ECA-7415-4C99-8925-698690FEB19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18FD6EB-B0F4-4903-B608-056DD435F23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E860B51-2C05-4861-BD69-4036DF5BE65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56B7FD3-8E89-4215-A7BC-FCB9118C207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0472F02-BF12-4318-9611-8ECB413C67D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A6D38FC-AED4-4320-9A42-44E7FDB6E13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08B9E08-7784-476B-BDB9-697EDB5A035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D2AC939-B799-44CB-A998-F295C1357C0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7A7F3C5-60B6-47F0-A75B-69ED1B38A08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85417A8-637E-48F4-95CB-661CC0664AA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7DB2A9B-C7D3-4C98-AFF6-260EAE93ABE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BE351A7-DE5D-47DD-8E15-FAAFAF2CA0F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CF425B7-9150-4DDC-905B-A7B9146A9BA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B6ECEF5-ADE4-4258-8EFD-CDD5A9D87E9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95A60E9-232C-4BDE-89C3-7A548AEA9E0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5504968-7234-44CD-9BF7-6FA4FA3BF9A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D8E8143-97AD-434F-AAAF-18CE59736F2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33E919ED-2037-456E-88DA-47E72D13DCB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BBF2A88-10CC-4B36-98D5-D9AC5C4CCFF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0F7DF3E-A538-4334-AE80-2C2D48DA3B9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080476A-3659-4084-BCD3-6B180C5D284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218</Words>
  <Application>Microsoft Office PowerPoint</Application>
  <PresentationFormat>‫הצגה על המסך (4:3)</PresentationFormat>
  <Paragraphs>115</Paragraphs>
  <Slides>6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</dc:creator>
  <cp:lastModifiedBy>א</cp:lastModifiedBy>
  <cp:revision>24</cp:revision>
  <dcterms:created xsi:type="dcterms:W3CDTF">2019-02-04T20:53:43Z</dcterms:created>
  <dcterms:modified xsi:type="dcterms:W3CDTF">2019-02-07T21:15:47Z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