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90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54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50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35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68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5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0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23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15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4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CDE2-29C4-4315-8A3E-46348FDD57AD}" type="datetimeFigureOut">
              <a:rPr lang="he-IL" smtClean="0"/>
              <a:t>כ"ט/אייר/תשע"ט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4358-274A-4ACE-820E-A5A2055C6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0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683568" y="188640"/>
            <a:ext cx="5189063" cy="5400000"/>
            <a:chOff x="683568" y="188640"/>
            <a:chExt cx="5189063" cy="5400000"/>
          </a:xfrm>
        </p:grpSpPr>
        <p:pic>
          <p:nvPicPr>
            <p:cNvPr id="1028" name="Picture 4" descr="C:\Users\א\Downloads\kisspng-globe-child-smx-east-appleton-area-school-district-globus-žemė-pasaulis-žemėlapis-geografija-ne-5b642ab105b806.085715861533291185023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88640"/>
              <a:ext cx="5189063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א\Downloads\kisspng-human-eye-eyes-png-5ab1c0624bc474.247276821521598562310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4" t="4422" r="10179" b="12800"/>
            <a:stretch/>
          </p:blipFill>
          <p:spPr bwMode="auto">
            <a:xfrm>
              <a:off x="1835696" y="1196752"/>
              <a:ext cx="2721600" cy="2721600"/>
            </a:xfrm>
            <a:prstGeom prst="ellipse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אליפסה 8"/>
            <p:cNvSpPr/>
            <p:nvPr/>
          </p:nvSpPr>
          <p:spPr>
            <a:xfrm>
              <a:off x="2123728" y="1576377"/>
              <a:ext cx="2068647" cy="2068647"/>
            </a:xfrm>
            <a:prstGeom prst="ellipse">
              <a:avLst/>
            </a:prstGeom>
            <a:solidFill>
              <a:srgbClr val="4F81BD">
                <a:alpha val="38824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176809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‫הצגה על המסך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</dc:creator>
  <cp:lastModifiedBy>א</cp:lastModifiedBy>
  <cp:revision>1</cp:revision>
  <dcterms:created xsi:type="dcterms:W3CDTF">2019-06-02T21:11:45Z</dcterms:created>
  <dcterms:modified xsi:type="dcterms:W3CDTF">2019-06-02T21:20:26Z</dcterms:modified>
</cp:coreProperties>
</file>