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22"/>
  </p:sldMasterIdLst>
  <p:notesMasterIdLst>
    <p:notesMasterId r:id="rId131"/>
  </p:notesMasterIdLst>
  <p:sldIdLst>
    <p:sldId id="256" r:id="rId123"/>
    <p:sldId id="257" r:id="rId124"/>
    <p:sldId id="258" r:id="rId125"/>
    <p:sldId id="259" r:id="rId126"/>
    <p:sldId id="260" r:id="rId127"/>
    <p:sldId id="262" r:id="rId128"/>
    <p:sldId id="263" r:id="rId129"/>
    <p:sldId id="264" r:id="rId130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DFEEF5"/>
    <a:srgbClr val="F8E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33" autoAdjust="0"/>
    <p:restoredTop sz="94660"/>
  </p:normalViewPr>
  <p:slideViewPr>
    <p:cSldViewPr>
      <p:cViewPr>
        <p:scale>
          <a:sx n="75" d="100"/>
          <a:sy n="75" d="100"/>
        </p:scale>
        <p:origin x="-792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viewProps" Target="viewProps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slide" Target="slides/slide1.xml"/><Relationship Id="rId128" Type="http://schemas.openxmlformats.org/officeDocument/2006/relationships/slide" Target="slides/slide6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26" Type="http://schemas.openxmlformats.org/officeDocument/2006/relationships/slide" Target="slides/slide4.xml"/><Relationship Id="rId134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16" Type="http://schemas.openxmlformats.org/officeDocument/2006/relationships/customXml" Target="../customXml/item116.xml"/><Relationship Id="rId124" Type="http://schemas.openxmlformats.org/officeDocument/2006/relationships/slide" Target="slides/slide2.xml"/><Relationship Id="rId129" Type="http://schemas.openxmlformats.org/officeDocument/2006/relationships/slide" Target="slides/slide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customXml" Target="../customXml/item111.xml"/><Relationship Id="rId13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127" Type="http://schemas.openxmlformats.org/officeDocument/2006/relationships/slide" Target="slides/slide5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slideMaster" Target="slideMasters/slideMaster1.xml"/><Relationship Id="rId130" Type="http://schemas.openxmlformats.org/officeDocument/2006/relationships/slide" Target="slides/slide8.xml"/><Relationship Id="rId135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slide" Target="slides/slide3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notesMaster" Target="notesMasters/notesMaster1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B6C4F56-4154-4F14-92E9-FE3B0FA88662}" type="datetimeFigureOut">
              <a:rPr lang="he-IL" smtClean="0"/>
              <a:t>ז'/תמוז/תשע"ט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28EA9F1-8B3D-4667-A655-44CE38CAF4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3142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A9F1-8B3D-4667-A655-44CE38CAF471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0156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A9F1-8B3D-4667-A655-44CE38CAF471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5102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A9F1-8B3D-4667-A655-44CE38CAF471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0156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A9F1-8B3D-4667-A655-44CE38CAF471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0156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B03C-44A9-4BD2-986A-FA64BCAA081F}" type="datetimeFigureOut">
              <a:rPr lang="he-IL" smtClean="0"/>
              <a:t>ז'/תמוז/תשע"ט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6263-85D6-4D17-A7C1-2A744F2D3E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759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B03C-44A9-4BD2-986A-FA64BCAA081F}" type="datetimeFigureOut">
              <a:rPr lang="he-IL" smtClean="0"/>
              <a:t>ז'/תמוז/תשע"ט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6263-85D6-4D17-A7C1-2A744F2D3E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276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B03C-44A9-4BD2-986A-FA64BCAA081F}" type="datetimeFigureOut">
              <a:rPr lang="he-IL" smtClean="0"/>
              <a:t>ז'/תמוז/תשע"ט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6263-85D6-4D17-A7C1-2A744F2D3E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166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B03C-44A9-4BD2-986A-FA64BCAA081F}" type="datetimeFigureOut">
              <a:rPr lang="he-IL" smtClean="0"/>
              <a:t>ז'/תמוז/תשע"ט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6263-85D6-4D17-A7C1-2A744F2D3E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588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B03C-44A9-4BD2-986A-FA64BCAA081F}" type="datetimeFigureOut">
              <a:rPr lang="he-IL" smtClean="0"/>
              <a:t>ז'/תמוז/תשע"ט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6263-85D6-4D17-A7C1-2A744F2D3E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740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B03C-44A9-4BD2-986A-FA64BCAA081F}" type="datetimeFigureOut">
              <a:rPr lang="he-IL" smtClean="0"/>
              <a:t>ז'/תמוז/תשע"ט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6263-85D6-4D17-A7C1-2A744F2D3E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456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B03C-44A9-4BD2-986A-FA64BCAA081F}" type="datetimeFigureOut">
              <a:rPr lang="he-IL" smtClean="0"/>
              <a:t>ז'/תמוז/תשע"ט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6263-85D6-4D17-A7C1-2A744F2D3E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913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B03C-44A9-4BD2-986A-FA64BCAA081F}" type="datetimeFigureOut">
              <a:rPr lang="he-IL" smtClean="0"/>
              <a:t>ז'/תמוז/תשע"ט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6263-85D6-4D17-A7C1-2A744F2D3E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938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B03C-44A9-4BD2-986A-FA64BCAA081F}" type="datetimeFigureOut">
              <a:rPr lang="he-IL" smtClean="0"/>
              <a:t>ז'/תמוז/תשע"ט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6263-85D6-4D17-A7C1-2A744F2D3E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662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B03C-44A9-4BD2-986A-FA64BCAA081F}" type="datetimeFigureOut">
              <a:rPr lang="he-IL" smtClean="0"/>
              <a:t>ז'/תמוז/תשע"ט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6263-85D6-4D17-A7C1-2A744F2D3E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158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B03C-44A9-4BD2-986A-FA64BCAA081F}" type="datetimeFigureOut">
              <a:rPr lang="he-IL" smtClean="0"/>
              <a:t>ז'/תמוז/תשע"ט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6263-85D6-4D17-A7C1-2A744F2D3E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539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3B03C-44A9-4BD2-986A-FA64BCAA081F}" type="datetimeFigureOut">
              <a:rPr lang="he-IL" smtClean="0"/>
              <a:t>ז'/תמוז/תשע"ט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76263-85D6-4D17-A7C1-2A744F2D3E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810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.xml"/><Relationship Id="rId13" Type="http://schemas.openxmlformats.org/officeDocument/2006/relationships/image" Target="../media/image1.png"/><Relationship Id="rId3" Type="http://schemas.openxmlformats.org/officeDocument/2006/relationships/customXml" Target="../../customXml/item83.xml"/><Relationship Id="rId7" Type="http://schemas.openxmlformats.org/officeDocument/2006/relationships/customXml" Target="../../customXml/item87.xml"/><Relationship Id="rId12" Type="http://schemas.openxmlformats.org/officeDocument/2006/relationships/notesSlide" Target="../notesSlides/notesSlide1.xml"/><Relationship Id="rId2" Type="http://schemas.openxmlformats.org/officeDocument/2006/relationships/customXml" Target="../../customXml/item73.xml"/><Relationship Id="rId1" Type="http://schemas.openxmlformats.org/officeDocument/2006/relationships/customXml" Target="../../customXml/item55.xml"/><Relationship Id="rId6" Type="http://schemas.openxmlformats.org/officeDocument/2006/relationships/customXml" Target="../../customXml/item37.xml"/><Relationship Id="rId11" Type="http://schemas.openxmlformats.org/officeDocument/2006/relationships/slideLayout" Target="../slideLayouts/slideLayout1.xml"/><Relationship Id="rId5" Type="http://schemas.openxmlformats.org/officeDocument/2006/relationships/customXml" Target="../../customXml/item25.xml"/><Relationship Id="rId10" Type="http://schemas.openxmlformats.org/officeDocument/2006/relationships/customXml" Target="../../customXml/item82.xml"/><Relationship Id="rId4" Type="http://schemas.openxmlformats.org/officeDocument/2006/relationships/customXml" Target="../../customXml/item35.xml"/><Relationship Id="rId9" Type="http://schemas.openxmlformats.org/officeDocument/2006/relationships/customXml" Target="../../customXml/item41.xml"/><Relationship Id="rId1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6.xml"/><Relationship Id="rId13" Type="http://schemas.openxmlformats.org/officeDocument/2006/relationships/slideLayout" Target="../slideLayouts/slideLayout2.xml"/><Relationship Id="rId3" Type="http://schemas.openxmlformats.org/officeDocument/2006/relationships/customXml" Target="../../customXml/item76.xml"/><Relationship Id="rId7" Type="http://schemas.openxmlformats.org/officeDocument/2006/relationships/customXml" Target="../../customXml/item84.xml"/><Relationship Id="rId12" Type="http://schemas.openxmlformats.org/officeDocument/2006/relationships/customXml" Target="../../customXml/item64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69.xml"/><Relationship Id="rId6" Type="http://schemas.openxmlformats.org/officeDocument/2006/relationships/customXml" Target="../../customXml/item47.xml"/><Relationship Id="rId11" Type="http://schemas.openxmlformats.org/officeDocument/2006/relationships/customXml" Target="../../customXml/item29.xml"/><Relationship Id="rId5" Type="http://schemas.openxmlformats.org/officeDocument/2006/relationships/customXml" Target="../../customXml/item7.xml"/><Relationship Id="rId15" Type="http://schemas.openxmlformats.org/officeDocument/2006/relationships/image" Target="../media/image3.emf"/><Relationship Id="rId10" Type="http://schemas.openxmlformats.org/officeDocument/2006/relationships/customXml" Target="../../customXml/item8.xml"/><Relationship Id="rId4" Type="http://schemas.openxmlformats.org/officeDocument/2006/relationships/customXml" Target="../../customXml/item28.xml"/><Relationship Id="rId9" Type="http://schemas.openxmlformats.org/officeDocument/2006/relationships/customXml" Target="../../customXml/item65.xml"/><Relationship Id="rId1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../customXml/item46.xml"/><Relationship Id="rId7" Type="http://schemas.openxmlformats.org/officeDocument/2006/relationships/image" Target="../media/image3.emf"/><Relationship Id="rId2" Type="http://schemas.openxmlformats.org/officeDocument/2006/relationships/customXml" Target="../../customXml/item80.xml"/><Relationship Id="rId1" Type="http://schemas.openxmlformats.org/officeDocument/2006/relationships/customXml" Target="../../customXml/item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3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.xml"/><Relationship Id="rId13" Type="http://schemas.openxmlformats.org/officeDocument/2006/relationships/customXml" Target="../../customXml/item86.xml"/><Relationship Id="rId18" Type="http://schemas.openxmlformats.org/officeDocument/2006/relationships/customXml" Target="../../customXml/item81.xml"/><Relationship Id="rId26" Type="http://schemas.openxmlformats.org/officeDocument/2006/relationships/customXml" Target="../../customXml/item24.xml"/><Relationship Id="rId3" Type="http://schemas.openxmlformats.org/officeDocument/2006/relationships/customXml" Target="../../customXml/item14.xml"/><Relationship Id="rId21" Type="http://schemas.openxmlformats.org/officeDocument/2006/relationships/customXml" Target="../../customXml/item27.xml"/><Relationship Id="rId7" Type="http://schemas.openxmlformats.org/officeDocument/2006/relationships/customXml" Target="../../customXml/item92.xml"/><Relationship Id="rId12" Type="http://schemas.openxmlformats.org/officeDocument/2006/relationships/customXml" Target="../../customXml/item44.xml"/><Relationship Id="rId17" Type="http://schemas.openxmlformats.org/officeDocument/2006/relationships/customXml" Target="../../customXml/item90.xml"/><Relationship Id="rId25" Type="http://schemas.openxmlformats.org/officeDocument/2006/relationships/customXml" Target="../../customXml/item20.xml"/><Relationship Id="rId2" Type="http://schemas.openxmlformats.org/officeDocument/2006/relationships/customXml" Target="../../customXml/item67.xml"/><Relationship Id="rId16" Type="http://schemas.openxmlformats.org/officeDocument/2006/relationships/customXml" Target="../../customXml/item85.xml"/><Relationship Id="rId20" Type="http://schemas.openxmlformats.org/officeDocument/2006/relationships/customXml" Target="../../customXml/item21.xml"/><Relationship Id="rId29" Type="http://schemas.openxmlformats.org/officeDocument/2006/relationships/slideLayout" Target="../slideLayouts/slideLayout2.xml"/><Relationship Id="rId1" Type="http://schemas.openxmlformats.org/officeDocument/2006/relationships/customXml" Target="../../customXml/item6.xml"/><Relationship Id="rId6" Type="http://schemas.openxmlformats.org/officeDocument/2006/relationships/customXml" Target="../../customXml/item50.xml"/><Relationship Id="rId11" Type="http://schemas.openxmlformats.org/officeDocument/2006/relationships/customXml" Target="../../customXml/item70.xml"/><Relationship Id="rId24" Type="http://schemas.openxmlformats.org/officeDocument/2006/relationships/customXml" Target="../../customXml/item15.xml"/><Relationship Id="rId5" Type="http://schemas.openxmlformats.org/officeDocument/2006/relationships/customXml" Target="../../customXml/item38.xml"/><Relationship Id="rId15" Type="http://schemas.openxmlformats.org/officeDocument/2006/relationships/customXml" Target="../../customXml/item74.xml"/><Relationship Id="rId23" Type="http://schemas.openxmlformats.org/officeDocument/2006/relationships/customXml" Target="../../customXml/item22.xml"/><Relationship Id="rId28" Type="http://schemas.openxmlformats.org/officeDocument/2006/relationships/customXml" Target="../../customXml/item56.xml"/><Relationship Id="rId10" Type="http://schemas.openxmlformats.org/officeDocument/2006/relationships/customXml" Target="../../customXml/item62.xml"/><Relationship Id="rId19" Type="http://schemas.openxmlformats.org/officeDocument/2006/relationships/customXml" Target="../../customXml/item16.xml"/><Relationship Id="rId4" Type="http://schemas.openxmlformats.org/officeDocument/2006/relationships/customXml" Target="../../customXml/item54.xml"/><Relationship Id="rId9" Type="http://schemas.openxmlformats.org/officeDocument/2006/relationships/customXml" Target="../../customXml/item17.xml"/><Relationship Id="rId14" Type="http://schemas.openxmlformats.org/officeDocument/2006/relationships/customXml" Target="../../customXml/item34.xml"/><Relationship Id="rId22" Type="http://schemas.openxmlformats.org/officeDocument/2006/relationships/customXml" Target="../../customXml/item36.xml"/><Relationship Id="rId27" Type="http://schemas.openxmlformats.org/officeDocument/2006/relationships/customXml" Target="../../customXml/item31.xml"/><Relationship Id="rId30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.xml"/><Relationship Id="rId13" Type="http://schemas.openxmlformats.org/officeDocument/2006/relationships/customXml" Target="../../customXml/item77.xml"/><Relationship Id="rId18" Type="http://schemas.openxmlformats.org/officeDocument/2006/relationships/customXml" Target="../../customXml/item89.xml"/><Relationship Id="rId3" Type="http://schemas.openxmlformats.org/officeDocument/2006/relationships/customXml" Target="../../customXml/item60.xml"/><Relationship Id="rId21" Type="http://schemas.openxmlformats.org/officeDocument/2006/relationships/customXml" Target="../../customXml/item78.xml"/><Relationship Id="rId7" Type="http://schemas.openxmlformats.org/officeDocument/2006/relationships/customXml" Target="../../customXml/item18.xml"/><Relationship Id="rId12" Type="http://schemas.openxmlformats.org/officeDocument/2006/relationships/customXml" Target="../../customXml/item9.xml"/><Relationship Id="rId17" Type="http://schemas.openxmlformats.org/officeDocument/2006/relationships/customXml" Target="../../customXml/item43.xml"/><Relationship Id="rId25" Type="http://schemas.openxmlformats.org/officeDocument/2006/relationships/image" Target="../media/image5.png"/><Relationship Id="rId2" Type="http://schemas.openxmlformats.org/officeDocument/2006/relationships/customXml" Target="../../customXml/item75.xml"/><Relationship Id="rId16" Type="http://schemas.openxmlformats.org/officeDocument/2006/relationships/customXml" Target="../../customXml/item39.xml"/><Relationship Id="rId20" Type="http://schemas.openxmlformats.org/officeDocument/2006/relationships/customXml" Target="../../customXml/item88.xml"/><Relationship Id="rId1" Type="http://schemas.openxmlformats.org/officeDocument/2006/relationships/customXml" Target="../../customXml/item32.xml"/><Relationship Id="rId6" Type="http://schemas.openxmlformats.org/officeDocument/2006/relationships/customXml" Target="../../customXml/item91.xml"/><Relationship Id="rId11" Type="http://schemas.openxmlformats.org/officeDocument/2006/relationships/customXml" Target="../../customXml/item23.xml"/><Relationship Id="rId24" Type="http://schemas.openxmlformats.org/officeDocument/2006/relationships/slideLayout" Target="../slideLayouts/slideLayout2.xml"/><Relationship Id="rId5" Type="http://schemas.openxmlformats.org/officeDocument/2006/relationships/customXml" Target="../../customXml/item72.xml"/><Relationship Id="rId15" Type="http://schemas.openxmlformats.org/officeDocument/2006/relationships/customXml" Target="../../customXml/item51.xml"/><Relationship Id="rId23" Type="http://schemas.openxmlformats.org/officeDocument/2006/relationships/customXml" Target="../../customXml/item19.xml"/><Relationship Id="rId10" Type="http://schemas.openxmlformats.org/officeDocument/2006/relationships/customXml" Target="../../customXml/item53.xml"/><Relationship Id="rId19" Type="http://schemas.openxmlformats.org/officeDocument/2006/relationships/customXml" Target="../../customXml/item57.xml"/><Relationship Id="rId4" Type="http://schemas.openxmlformats.org/officeDocument/2006/relationships/customXml" Target="../../customXml/item5.xml"/><Relationship Id="rId9" Type="http://schemas.openxmlformats.org/officeDocument/2006/relationships/customXml" Target="../../customXml/item49.xml"/><Relationship Id="rId14" Type="http://schemas.openxmlformats.org/officeDocument/2006/relationships/customXml" Target="../../customXml/item10.xml"/><Relationship Id="rId22" Type="http://schemas.openxmlformats.org/officeDocument/2006/relationships/customXml" Target="../../customXml/item4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.xml"/><Relationship Id="rId13" Type="http://schemas.openxmlformats.org/officeDocument/2006/relationships/customXml" Target="../../customXml/item58.xml"/><Relationship Id="rId18" Type="http://schemas.openxmlformats.org/officeDocument/2006/relationships/image" Target="../media/image6.emf"/><Relationship Id="rId3" Type="http://schemas.openxmlformats.org/officeDocument/2006/relationships/customXml" Target="../../customXml/item71.xml"/><Relationship Id="rId7" Type="http://schemas.openxmlformats.org/officeDocument/2006/relationships/customXml" Target="../../customXml/item66.xml"/><Relationship Id="rId12" Type="http://schemas.openxmlformats.org/officeDocument/2006/relationships/customXml" Target="../../customXml/item42.xml"/><Relationship Id="rId17" Type="http://schemas.openxmlformats.org/officeDocument/2006/relationships/image" Target="../media/image5.png"/><Relationship Id="rId2" Type="http://schemas.openxmlformats.org/officeDocument/2006/relationships/customXml" Target="../../customXml/item59.xml"/><Relationship Id="rId16" Type="http://schemas.openxmlformats.org/officeDocument/2006/relationships/notesSlide" Target="../notesSlides/notesSlide2.xml"/><Relationship Id="rId1" Type="http://schemas.openxmlformats.org/officeDocument/2006/relationships/customXml" Target="../../customXml/item63.xml"/><Relationship Id="rId6" Type="http://schemas.openxmlformats.org/officeDocument/2006/relationships/customXml" Target="../../customXml/item30.xml"/><Relationship Id="rId11" Type="http://schemas.openxmlformats.org/officeDocument/2006/relationships/customXml" Target="../../customXml/item3.xml"/><Relationship Id="rId5" Type="http://schemas.openxmlformats.org/officeDocument/2006/relationships/customXml" Target="../../customXml/item52.xml"/><Relationship Id="rId15" Type="http://schemas.openxmlformats.org/officeDocument/2006/relationships/slideLayout" Target="../slideLayouts/slideLayout2.xml"/><Relationship Id="rId10" Type="http://schemas.openxmlformats.org/officeDocument/2006/relationships/customXml" Target="../../customXml/item68.xml"/><Relationship Id="rId4" Type="http://schemas.openxmlformats.org/officeDocument/2006/relationships/customXml" Target="../../customXml/item79.xml"/><Relationship Id="rId9" Type="http://schemas.openxmlformats.org/officeDocument/2006/relationships/customXml" Target="../../customXml/item48.xml"/><Relationship Id="rId14" Type="http://schemas.openxmlformats.org/officeDocument/2006/relationships/customXml" Target="../../customXml/item9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6.xml"/><Relationship Id="rId13" Type="http://schemas.openxmlformats.org/officeDocument/2006/relationships/image" Target="../media/image8.png"/><Relationship Id="rId3" Type="http://schemas.openxmlformats.org/officeDocument/2006/relationships/customXml" Target="../../customXml/item101.xml"/><Relationship Id="rId7" Type="http://schemas.openxmlformats.org/officeDocument/2006/relationships/customXml" Target="../../customXml/item95.xml"/><Relationship Id="rId12" Type="http://schemas.openxmlformats.org/officeDocument/2006/relationships/image" Target="../media/image2.png"/><Relationship Id="rId2" Type="http://schemas.openxmlformats.org/officeDocument/2006/relationships/customXml" Target="../../customXml/item100.xml"/><Relationship Id="rId1" Type="http://schemas.openxmlformats.org/officeDocument/2006/relationships/customXml" Target="../../customXml/item94.xml"/><Relationship Id="rId6" Type="http://schemas.openxmlformats.org/officeDocument/2006/relationships/customXml" Target="../../customXml/item99.xml"/><Relationship Id="rId11" Type="http://schemas.openxmlformats.org/officeDocument/2006/relationships/image" Target="../media/image7.png"/><Relationship Id="rId5" Type="http://schemas.openxmlformats.org/officeDocument/2006/relationships/customXml" Target="../../customXml/item98.xml"/><Relationship Id="rId10" Type="http://schemas.openxmlformats.org/officeDocument/2006/relationships/notesSlide" Target="../notesSlides/notesSlide3.xml"/><Relationship Id="rId4" Type="http://schemas.openxmlformats.org/officeDocument/2006/relationships/customXml" Target="../../customXml/item97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7.xml"/><Relationship Id="rId13" Type="http://schemas.openxmlformats.org/officeDocument/2006/relationships/customXml" Target="../../customXml/item110.xml"/><Relationship Id="rId18" Type="http://schemas.openxmlformats.org/officeDocument/2006/relationships/customXml" Target="../../customXml/item107.xml"/><Relationship Id="rId3" Type="http://schemas.openxmlformats.org/officeDocument/2006/relationships/customXml" Target="../../customXml/item120.xml"/><Relationship Id="rId21" Type="http://schemas.openxmlformats.org/officeDocument/2006/relationships/slideLayout" Target="../slideLayouts/slideLayout1.xml"/><Relationship Id="rId7" Type="http://schemas.openxmlformats.org/officeDocument/2006/relationships/customXml" Target="../../customXml/item116.xml"/><Relationship Id="rId12" Type="http://schemas.openxmlformats.org/officeDocument/2006/relationships/customXml" Target="../../customXml/item113.xml"/><Relationship Id="rId17" Type="http://schemas.openxmlformats.org/officeDocument/2006/relationships/customXml" Target="../../customXml/item106.xml"/><Relationship Id="rId2" Type="http://schemas.openxmlformats.org/officeDocument/2006/relationships/customXml" Target="../../customXml/item103.xml"/><Relationship Id="rId16" Type="http://schemas.openxmlformats.org/officeDocument/2006/relationships/customXml" Target="../../customXml/item109.xml"/><Relationship Id="rId20" Type="http://schemas.openxmlformats.org/officeDocument/2006/relationships/customXml" Target="../../customXml/item105.xml"/><Relationship Id="rId1" Type="http://schemas.openxmlformats.org/officeDocument/2006/relationships/customXml" Target="../../customXml/item102.xml"/><Relationship Id="rId6" Type="http://schemas.openxmlformats.org/officeDocument/2006/relationships/customXml" Target="../../customXml/item119.xml"/><Relationship Id="rId11" Type="http://schemas.openxmlformats.org/officeDocument/2006/relationships/customXml" Target="../../customXml/item112.xml"/><Relationship Id="rId24" Type="http://schemas.openxmlformats.org/officeDocument/2006/relationships/image" Target="../media/image7.png"/><Relationship Id="rId5" Type="http://schemas.openxmlformats.org/officeDocument/2006/relationships/customXml" Target="../../customXml/item118.xml"/><Relationship Id="rId15" Type="http://schemas.openxmlformats.org/officeDocument/2006/relationships/customXml" Target="../../customXml/item108.xml"/><Relationship Id="rId23" Type="http://schemas.openxmlformats.org/officeDocument/2006/relationships/image" Target="../media/image2.png"/><Relationship Id="rId10" Type="http://schemas.openxmlformats.org/officeDocument/2006/relationships/customXml" Target="../../customXml/item115.xml"/><Relationship Id="rId19" Type="http://schemas.openxmlformats.org/officeDocument/2006/relationships/customXml" Target="../../customXml/item104.xml"/><Relationship Id="rId4" Type="http://schemas.openxmlformats.org/officeDocument/2006/relationships/customXml" Target="../../customXml/item121.xml"/><Relationship Id="rId9" Type="http://schemas.openxmlformats.org/officeDocument/2006/relationships/customXml" Target="../../customXml/item114.xml"/><Relationship Id="rId14" Type="http://schemas.openxmlformats.org/officeDocument/2006/relationships/customXml" Target="../../customXml/item111.xml"/><Relationship Id="rId2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Window"/>
          <p:cNvGrpSpPr/>
          <p:nvPr>
            <p:custDataLst>
              <p:custData r:id="rId1"/>
            </p:custDataLst>
          </p:nvPr>
        </p:nvGrpSpPr>
        <p:grpSpPr>
          <a:xfrm>
            <a:off x="-22324" y="-44624"/>
            <a:ext cx="9144000" cy="6858000"/>
            <a:chOff x="0" y="0"/>
            <a:chExt cx="9144000" cy="6858000"/>
          </a:xfrm>
        </p:grpSpPr>
        <p:grpSp>
          <p:nvGrpSpPr>
            <p:cNvPr id="156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64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65" name="Rectangle 11"/>
              <p:cNvSpPr/>
              <p:nvPr/>
            </p:nvSpPr>
            <p:spPr>
              <a:xfrm>
                <a:off x="76200" y="389181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66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5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59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60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61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2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3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8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מלבן 27"/>
          <p:cNvSpPr/>
          <p:nvPr/>
        </p:nvSpPr>
        <p:spPr>
          <a:xfrm>
            <a:off x="2086931" y="2051255"/>
            <a:ext cx="2774925" cy="30243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8" name="Content"/>
          <p:cNvSpPr/>
          <p:nvPr>
            <p:custDataLst>
              <p:custData r:id="rId2"/>
            </p:custDataLst>
          </p:nvPr>
        </p:nvSpPr>
        <p:spPr>
          <a:xfrm>
            <a:off x="2894567" y="425868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e-IL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לקוח חדש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78" name="תמונה 177"/>
          <p:cNvPicPr/>
          <p:nvPr/>
        </p:nvPicPr>
        <p:blipFill rotWithShape="1">
          <a:blip r:embed="rId1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8"/>
          <a:stretch/>
        </p:blipFill>
        <p:spPr bwMode="auto">
          <a:xfrm>
            <a:off x="377503" y="548680"/>
            <a:ext cx="2392809" cy="14920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מלבן 1"/>
          <p:cNvSpPr/>
          <p:nvPr/>
        </p:nvSpPr>
        <p:spPr>
          <a:xfrm>
            <a:off x="5321040" y="2051255"/>
            <a:ext cx="2774925" cy="30243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אליפסה 2"/>
          <p:cNvSpPr/>
          <p:nvPr/>
        </p:nvSpPr>
        <p:spPr>
          <a:xfrm>
            <a:off x="4609533" y="3106223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Content"/>
          <p:cNvSpPr/>
          <p:nvPr>
            <p:custDataLst>
              <p:custData r:id="rId3"/>
            </p:custDataLst>
          </p:nvPr>
        </p:nvSpPr>
        <p:spPr>
          <a:xfrm>
            <a:off x="6199140" y="425868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e-IL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אישור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ontent"/>
          <p:cNvSpPr/>
          <p:nvPr>
            <p:custDataLst>
              <p:custData r:id="rId4"/>
            </p:custDataLst>
          </p:nvPr>
        </p:nvSpPr>
        <p:spPr>
          <a:xfrm>
            <a:off x="6085630" y="282312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/>
          <p:cNvSpPr/>
          <p:nvPr>
            <p:custDataLst>
              <p:custData r:id="rId5"/>
            </p:custDataLst>
          </p:nvPr>
        </p:nvSpPr>
        <p:spPr>
          <a:xfrm>
            <a:off x="6085630" y="362445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/>
          <p:cNvSpPr txBox="1"/>
          <p:nvPr>
            <p:custDataLst>
              <p:custData r:id="rId6"/>
            </p:custDataLst>
          </p:nvPr>
        </p:nvSpPr>
        <p:spPr>
          <a:xfrm>
            <a:off x="6814893" y="2555311"/>
            <a:ext cx="4908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he-IL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מייל: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 txBox="1"/>
          <p:nvPr>
            <p:custDataLst>
              <p:custData r:id="rId7"/>
            </p:custDataLst>
          </p:nvPr>
        </p:nvSpPr>
        <p:spPr>
          <a:xfrm>
            <a:off x="6635356" y="3335230"/>
            <a:ext cx="67037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he-IL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סיסמא: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אליפסה 34"/>
          <p:cNvSpPr/>
          <p:nvPr/>
        </p:nvSpPr>
        <p:spPr>
          <a:xfrm>
            <a:off x="2894567" y="1640911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אליפסה 35"/>
          <p:cNvSpPr/>
          <p:nvPr/>
        </p:nvSpPr>
        <p:spPr>
          <a:xfrm>
            <a:off x="6145913" y="1640911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 dirty="0"/>
          </a:p>
        </p:txBody>
      </p:sp>
      <p:pic>
        <p:nvPicPr>
          <p:cNvPr id="37" name="Picture 2" descr="C:\Users\t-dantay\Documents\Placeholders\user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959" y="1809367"/>
            <a:ext cx="443310" cy="48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Freeform 93"/>
          <p:cNvSpPr>
            <a:spLocks/>
          </p:cNvSpPr>
          <p:nvPr>
            <p:custDataLst>
              <p:custData r:id="rId9"/>
              <p:custData r:id="rId10"/>
            </p:custDataLst>
          </p:nvPr>
        </p:nvSpPr>
        <p:spPr bwMode="black">
          <a:xfrm>
            <a:off x="3123167" y="1870522"/>
            <a:ext cx="457200" cy="486000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קבוצה 3"/>
          <p:cNvGrpSpPr/>
          <p:nvPr/>
        </p:nvGrpSpPr>
        <p:grpSpPr>
          <a:xfrm>
            <a:off x="53876" y="5797538"/>
            <a:ext cx="8984323" cy="980728"/>
            <a:chOff x="53876" y="5797538"/>
            <a:chExt cx="8984323" cy="980728"/>
          </a:xfrm>
        </p:grpSpPr>
        <p:sp>
          <p:nvSpPr>
            <p:cNvPr id="181" name="מלבן 180"/>
            <p:cNvSpPr/>
            <p:nvPr/>
          </p:nvSpPr>
          <p:spPr>
            <a:xfrm>
              <a:off x="53876" y="5797538"/>
              <a:ext cx="8984323" cy="98072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7" name="תיבת טקסט 452"/>
            <p:cNvSpPr txBox="1"/>
            <p:nvPr/>
          </p:nvSpPr>
          <p:spPr>
            <a:xfrm>
              <a:off x="377503" y="6187777"/>
              <a:ext cx="5562649" cy="4095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ea typeface="Calibri"/>
                  <a:cs typeface="Segoe UI"/>
                </a:rPr>
                <a:t>Tracking system for web pages and mailing content to customers</a:t>
              </a:r>
              <a:endParaRPr lang="en-US" sz="1100" dirty="0" smtClean="0">
                <a:effectLst/>
                <a:latin typeface="Calibri"/>
                <a:ea typeface="Calibri"/>
                <a:cs typeface="Arial"/>
              </a:endParaRPr>
            </a:p>
            <a:p>
              <a:pPr algn="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dirty="0">
                  <a:effectLst/>
                  <a:latin typeface="Segoe UI"/>
                  <a:ea typeface="Calibri"/>
                  <a:cs typeface="Arial"/>
                </a:rPr>
                <a:t> 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39" name="תיבת טקסט 452"/>
            <p:cNvSpPr txBox="1"/>
            <p:nvPr/>
          </p:nvSpPr>
          <p:spPr>
            <a:xfrm>
              <a:off x="3677225" y="6187777"/>
              <a:ext cx="5074865" cy="4095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ea typeface="Calibri"/>
                  <a:cs typeface="Segoe UI"/>
                </a:rPr>
                <a:t>All rights reserved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91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0" y="12102"/>
            <a:ext cx="9144000" cy="6858000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89181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מלבן 15"/>
          <p:cNvSpPr/>
          <p:nvPr/>
        </p:nvSpPr>
        <p:spPr>
          <a:xfrm>
            <a:off x="4572000" y="1196752"/>
            <a:ext cx="3079651" cy="3888432"/>
          </a:xfrm>
          <a:prstGeom prst="rect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Content"/>
          <p:cNvSpPr/>
          <p:nvPr>
            <p:custDataLst>
              <p:custData r:id="rId2"/>
            </p:custDataLst>
          </p:nvPr>
        </p:nvSpPr>
        <p:spPr>
          <a:xfrm>
            <a:off x="5392193" y="4552674"/>
            <a:ext cx="1257281" cy="31648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e-IL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כניסה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/>
          <p:cNvSpPr/>
          <p:nvPr>
            <p:custDataLst>
              <p:custData r:id="rId3"/>
            </p:custDataLst>
          </p:nvPr>
        </p:nvSpPr>
        <p:spPr>
          <a:xfrm>
            <a:off x="4738913" y="1824609"/>
            <a:ext cx="2596654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/>
          <p:cNvSpPr txBox="1"/>
          <p:nvPr>
            <p:custDataLst>
              <p:custData r:id="rId4"/>
            </p:custDataLst>
          </p:nvPr>
        </p:nvSpPr>
        <p:spPr>
          <a:xfrm>
            <a:off x="6519318" y="1556792"/>
            <a:ext cx="81624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e-IL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שם פרטי: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6" name="תמונה 25"/>
          <p:cNvPicPr/>
          <p:nvPr/>
        </p:nvPicPr>
        <p:blipFill rotWithShape="1">
          <a:blip r:embed="rId14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8"/>
          <a:stretch/>
        </p:blipFill>
        <p:spPr bwMode="auto">
          <a:xfrm>
            <a:off x="466205" y="548680"/>
            <a:ext cx="2392809" cy="14920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31" name="קבוצה 30"/>
          <p:cNvGrpSpPr/>
          <p:nvPr/>
        </p:nvGrpSpPr>
        <p:grpSpPr>
          <a:xfrm>
            <a:off x="83477" y="5862390"/>
            <a:ext cx="8984323" cy="980728"/>
            <a:chOff x="53876" y="5797538"/>
            <a:chExt cx="8984323" cy="980728"/>
          </a:xfrm>
        </p:grpSpPr>
        <p:sp>
          <p:nvSpPr>
            <p:cNvPr id="32" name="מלבן 31"/>
            <p:cNvSpPr/>
            <p:nvPr/>
          </p:nvSpPr>
          <p:spPr>
            <a:xfrm>
              <a:off x="53876" y="5797538"/>
              <a:ext cx="8984323" cy="98072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" name="תיבת טקסט 452"/>
            <p:cNvSpPr txBox="1"/>
            <p:nvPr/>
          </p:nvSpPr>
          <p:spPr>
            <a:xfrm>
              <a:off x="377503" y="6187777"/>
              <a:ext cx="5562649" cy="4095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ea typeface="Calibri"/>
                  <a:cs typeface="Segoe UI"/>
                </a:rPr>
                <a:t>Tracking system for web pages and mailing content to customers</a:t>
              </a:r>
              <a:endParaRPr lang="en-US" sz="1100" dirty="0" smtClean="0">
                <a:effectLst/>
                <a:latin typeface="Calibri"/>
                <a:ea typeface="Calibri"/>
                <a:cs typeface="Arial"/>
              </a:endParaRPr>
            </a:p>
            <a:p>
              <a:pPr algn="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dirty="0">
                  <a:effectLst/>
                  <a:latin typeface="Segoe UI"/>
                  <a:ea typeface="Calibri"/>
                  <a:cs typeface="Arial"/>
                </a:rPr>
                <a:t> 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34" name="תיבת טקסט 452"/>
            <p:cNvSpPr txBox="1"/>
            <p:nvPr/>
          </p:nvSpPr>
          <p:spPr>
            <a:xfrm>
              <a:off x="3677225" y="6187777"/>
              <a:ext cx="5074865" cy="4095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ea typeface="Calibri"/>
                  <a:cs typeface="Segoe UI"/>
                </a:rPr>
                <a:t>All rights reserved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</p:grpSp>
      <p:grpSp>
        <p:nvGrpSpPr>
          <p:cNvPr id="35" name="קבוצה 34"/>
          <p:cNvGrpSpPr/>
          <p:nvPr/>
        </p:nvGrpSpPr>
        <p:grpSpPr>
          <a:xfrm>
            <a:off x="770789" y="3450452"/>
            <a:ext cx="3173197" cy="948010"/>
            <a:chOff x="3830115" y="2913038"/>
            <a:chExt cx="3173197" cy="948010"/>
          </a:xfrm>
        </p:grpSpPr>
        <p:sp>
          <p:nvSpPr>
            <p:cNvPr id="36" name="TextBox 35"/>
            <p:cNvSpPr txBox="1"/>
            <p:nvPr/>
          </p:nvSpPr>
          <p:spPr>
            <a:xfrm>
              <a:off x="4565749" y="2924944"/>
              <a:ext cx="243756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b="1" dirty="0" smtClean="0"/>
                <a:t>להורדת התוסף:</a:t>
              </a:r>
              <a:endParaRPr lang="he-IL" sz="2400" b="1" dirty="0"/>
            </a:p>
          </p:txBody>
        </p:sp>
        <p:sp>
          <p:nvSpPr>
            <p:cNvPr id="37" name="Content"/>
            <p:cNvSpPr/>
            <p:nvPr>
              <p:custDataLst>
                <p:custData r:id="rId11"/>
              </p:custDataLst>
            </p:nvPr>
          </p:nvSpPr>
          <p:spPr>
            <a:xfrm>
              <a:off x="3830115" y="2913038"/>
              <a:ext cx="895204" cy="94801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Picture 1"/>
            <p:cNvPicPr preferRelativeResize="0">
              <a:picLocks/>
            </p:cNvPicPr>
            <p:nvPr>
              <p:custDataLst>
                <p:custData r:id="rId12"/>
              </p:custDataLst>
            </p:nvPr>
          </p:nvPicPr>
          <p:blipFill>
            <a:blip r:embed="rId1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2880" y="3002350"/>
              <a:ext cx="449673" cy="757346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6039423" y="971436"/>
            <a:ext cx="12961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he-IL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לקוח </a:t>
            </a:r>
            <a:r>
              <a:rPr lang="he-IL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חדש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/>
          <p:nvPr>
            <p:custDataLst>
              <p:custData r:id="rId5"/>
            </p:custDataLst>
          </p:nvPr>
        </p:nvSpPr>
        <p:spPr>
          <a:xfrm>
            <a:off x="4738913" y="2553754"/>
            <a:ext cx="2596654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6"/>
            </p:custDataLst>
          </p:nvPr>
        </p:nvSpPr>
        <p:spPr>
          <a:xfrm>
            <a:off x="6320546" y="2285937"/>
            <a:ext cx="101502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e-IL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שם משפחה: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/>
          <p:nvPr>
            <p:custDataLst>
              <p:custData r:id="rId7"/>
            </p:custDataLst>
          </p:nvPr>
        </p:nvSpPr>
        <p:spPr>
          <a:xfrm>
            <a:off x="4738913" y="3259100"/>
            <a:ext cx="2596654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 txBox="1"/>
          <p:nvPr>
            <p:custDataLst>
              <p:custData r:id="rId8"/>
            </p:custDataLst>
          </p:nvPr>
        </p:nvSpPr>
        <p:spPr>
          <a:xfrm>
            <a:off x="6844727" y="2991283"/>
            <a:ext cx="49084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e-IL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מייל: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/>
          <p:nvPr>
            <p:custDataLst>
              <p:custData r:id="rId9"/>
            </p:custDataLst>
          </p:nvPr>
        </p:nvSpPr>
        <p:spPr>
          <a:xfrm>
            <a:off x="4738913" y="3988245"/>
            <a:ext cx="2596654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10"/>
            </p:custDataLst>
          </p:nvPr>
        </p:nvSpPr>
        <p:spPr>
          <a:xfrm>
            <a:off x="6665191" y="3720428"/>
            <a:ext cx="67037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e-IL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סיסמא: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61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-88702" y="12102"/>
            <a:ext cx="9144000" cy="6858000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89181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4" name="תמונה 23"/>
          <p:cNvPicPr/>
          <p:nvPr/>
        </p:nvPicPr>
        <p:blipFill rotWithShape="1">
          <a:blip r:embed="rId6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8"/>
          <a:stretch/>
        </p:blipFill>
        <p:spPr bwMode="auto">
          <a:xfrm>
            <a:off x="332036" y="550408"/>
            <a:ext cx="2392809" cy="14920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29" name="TabGroup"/>
          <p:cNvGrpSpPr/>
          <p:nvPr>
            <p:custDataLst>
              <p:custData r:id="rId2"/>
            </p:custDataLst>
          </p:nvPr>
        </p:nvGrpSpPr>
        <p:grpSpPr>
          <a:xfrm>
            <a:off x="2286753" y="1919166"/>
            <a:ext cx="6058378" cy="3300120"/>
            <a:chOff x="3138993" y="2600327"/>
            <a:chExt cx="3513043" cy="2017392"/>
          </a:xfrm>
        </p:grpSpPr>
        <p:sp>
          <p:nvSpPr>
            <p:cNvPr id="30" name="Container"/>
            <p:cNvSpPr>
              <a:spLocks/>
            </p:cNvSpPr>
            <p:nvPr/>
          </p:nvSpPr>
          <p:spPr>
            <a:xfrm>
              <a:off x="3138993" y="2751009"/>
              <a:ext cx="3513043" cy="186671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Tab3"/>
            <p:cNvSpPr txBox="1">
              <a:spLocks/>
            </p:cNvSpPr>
            <p:nvPr/>
          </p:nvSpPr>
          <p:spPr>
            <a:xfrm>
              <a:off x="3693491" y="2622444"/>
              <a:ext cx="468066" cy="128566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tab2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Tab2"/>
            <p:cNvSpPr txBox="1">
              <a:spLocks/>
            </p:cNvSpPr>
            <p:nvPr/>
          </p:nvSpPr>
          <p:spPr>
            <a:xfrm>
              <a:off x="4161558" y="2622444"/>
              <a:ext cx="468066" cy="128566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tab3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3" name="Group 5"/>
            <p:cNvGrpSpPr/>
            <p:nvPr/>
          </p:nvGrpSpPr>
          <p:grpSpPr>
            <a:xfrm>
              <a:off x="3171321" y="2600327"/>
              <a:ext cx="522170" cy="150683"/>
              <a:chOff x="3458427" y="2698424"/>
              <a:chExt cx="337979" cy="128566"/>
            </a:xfrm>
          </p:grpSpPr>
          <p:sp>
            <p:nvSpPr>
              <p:cNvPr id="35" name="ActiveTab"/>
              <p:cNvSpPr txBox="1">
                <a:spLocks/>
              </p:cNvSpPr>
              <p:nvPr/>
            </p:nvSpPr>
            <p:spPr>
              <a:xfrm>
                <a:off x="3458427" y="2698424"/>
                <a:ext cx="337979" cy="12856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Extention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TabLine"/>
              <p:cNvSpPr>
                <a:spLocks/>
              </p:cNvSpPr>
              <p:nvPr/>
            </p:nvSpPr>
            <p:spPr>
              <a:xfrm>
                <a:off x="3462048" y="2826990"/>
                <a:ext cx="330736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4" name="Tab4"/>
            <p:cNvSpPr txBox="1">
              <a:spLocks/>
            </p:cNvSpPr>
            <p:nvPr/>
          </p:nvSpPr>
          <p:spPr>
            <a:xfrm>
              <a:off x="4629623" y="2622444"/>
              <a:ext cx="468066" cy="128566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tab4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" name="קבוצה 1"/>
          <p:cNvGrpSpPr/>
          <p:nvPr/>
        </p:nvGrpSpPr>
        <p:grpSpPr>
          <a:xfrm>
            <a:off x="3830115" y="2913038"/>
            <a:ext cx="3173197" cy="948010"/>
            <a:chOff x="3830115" y="2913038"/>
            <a:chExt cx="3173197" cy="948010"/>
          </a:xfrm>
        </p:grpSpPr>
        <p:sp>
          <p:nvSpPr>
            <p:cNvPr id="37" name="TextBox 36"/>
            <p:cNvSpPr txBox="1"/>
            <p:nvPr/>
          </p:nvSpPr>
          <p:spPr>
            <a:xfrm>
              <a:off x="4565749" y="2924944"/>
              <a:ext cx="243756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b="1" dirty="0" smtClean="0"/>
                <a:t>להורדת התוסף:</a:t>
              </a:r>
              <a:endParaRPr lang="he-IL" sz="2400" b="1" dirty="0"/>
            </a:p>
          </p:txBody>
        </p:sp>
        <p:sp>
          <p:nvSpPr>
            <p:cNvPr id="41" name="Content"/>
            <p:cNvSpPr/>
            <p:nvPr>
              <p:custDataLst>
                <p:custData r:id="rId3"/>
              </p:custDataLst>
            </p:nvPr>
          </p:nvSpPr>
          <p:spPr>
            <a:xfrm>
              <a:off x="3830115" y="2913038"/>
              <a:ext cx="895204" cy="94801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Picture 1"/>
            <p:cNvPicPr preferRelativeResize="0">
              <a:picLocks/>
            </p:cNvPicPr>
            <p:nvPr>
              <p:custDataLst>
                <p:custData r:id="rId4"/>
              </p:custDataLst>
            </p:nvPr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2880" y="3002350"/>
              <a:ext cx="449673" cy="757346"/>
            </a:xfrm>
            <a:prstGeom prst="rect">
              <a:avLst/>
            </a:prstGeom>
          </p:spPr>
        </p:pic>
      </p:grpSp>
      <p:grpSp>
        <p:nvGrpSpPr>
          <p:cNvPr id="39" name="קבוצה 38"/>
          <p:cNvGrpSpPr/>
          <p:nvPr/>
        </p:nvGrpSpPr>
        <p:grpSpPr>
          <a:xfrm>
            <a:off x="8409" y="5858289"/>
            <a:ext cx="8984323" cy="980728"/>
            <a:chOff x="53876" y="5797538"/>
            <a:chExt cx="8984323" cy="980728"/>
          </a:xfrm>
        </p:grpSpPr>
        <p:sp>
          <p:nvSpPr>
            <p:cNvPr id="40" name="מלבן 39"/>
            <p:cNvSpPr/>
            <p:nvPr/>
          </p:nvSpPr>
          <p:spPr>
            <a:xfrm>
              <a:off x="53876" y="5797538"/>
              <a:ext cx="8984323" cy="98072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תיבת טקסט 452"/>
            <p:cNvSpPr txBox="1"/>
            <p:nvPr/>
          </p:nvSpPr>
          <p:spPr>
            <a:xfrm>
              <a:off x="377503" y="6187777"/>
              <a:ext cx="5562649" cy="4095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ea typeface="Calibri"/>
                  <a:cs typeface="Segoe UI"/>
                </a:rPr>
                <a:t>Tracking system for web pages and mailing content to customers</a:t>
              </a:r>
              <a:endParaRPr lang="en-US" sz="1100" dirty="0" smtClean="0">
                <a:effectLst/>
                <a:latin typeface="Calibri"/>
                <a:ea typeface="Calibri"/>
                <a:cs typeface="Arial"/>
              </a:endParaRPr>
            </a:p>
            <a:p>
              <a:pPr algn="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dirty="0">
                  <a:effectLst/>
                  <a:latin typeface="Segoe UI"/>
                  <a:ea typeface="Calibri"/>
                  <a:cs typeface="Arial"/>
                </a:rPr>
                <a:t> 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44" name="תיבת טקסט 452"/>
            <p:cNvSpPr txBox="1"/>
            <p:nvPr/>
          </p:nvSpPr>
          <p:spPr>
            <a:xfrm>
              <a:off x="3677225" y="6187777"/>
              <a:ext cx="5074865" cy="4095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ea typeface="Calibri"/>
                  <a:cs typeface="Segoe UI"/>
                </a:rPr>
                <a:t>All rights reserved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</p:grpSp>
      <p:pic>
        <p:nvPicPr>
          <p:cNvPr id="45" name="תמונה 4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93"/>
          <a:stretch/>
        </p:blipFill>
        <p:spPr>
          <a:xfrm>
            <a:off x="-12502" y="6727675"/>
            <a:ext cx="9156502" cy="13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9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-88702" y="12102"/>
            <a:ext cx="9144000" cy="6858000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89181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מלבן 15"/>
          <p:cNvSpPr/>
          <p:nvPr/>
        </p:nvSpPr>
        <p:spPr>
          <a:xfrm>
            <a:off x="0" y="5865861"/>
            <a:ext cx="8989558" cy="9807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8" name="תמונה 17"/>
          <p:cNvPicPr/>
          <p:nvPr/>
        </p:nvPicPr>
        <p:blipFill rotWithShape="1">
          <a:blip r:embed="rId30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8"/>
          <a:stretch/>
        </p:blipFill>
        <p:spPr bwMode="auto">
          <a:xfrm>
            <a:off x="152274" y="529345"/>
            <a:ext cx="2392809" cy="14920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9" name="TabGroup"/>
          <p:cNvGrpSpPr/>
          <p:nvPr>
            <p:custDataLst>
              <p:custData r:id="rId2"/>
            </p:custDataLst>
          </p:nvPr>
        </p:nvGrpSpPr>
        <p:grpSpPr>
          <a:xfrm>
            <a:off x="2556419" y="1049442"/>
            <a:ext cx="6058378" cy="4613550"/>
            <a:chOff x="3138993" y="2598900"/>
            <a:chExt cx="3513043" cy="2018819"/>
          </a:xfrm>
        </p:grpSpPr>
        <p:sp>
          <p:nvSpPr>
            <p:cNvPr id="20" name="Container"/>
            <p:cNvSpPr>
              <a:spLocks/>
            </p:cNvSpPr>
            <p:nvPr/>
          </p:nvSpPr>
          <p:spPr>
            <a:xfrm>
              <a:off x="3138993" y="2749582"/>
              <a:ext cx="3513043" cy="186813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Tab3"/>
            <p:cNvSpPr txBox="1">
              <a:spLocks/>
            </p:cNvSpPr>
            <p:nvPr/>
          </p:nvSpPr>
          <p:spPr>
            <a:xfrm>
              <a:off x="3693491" y="2621017"/>
              <a:ext cx="468066" cy="12856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tab2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Tab2"/>
            <p:cNvSpPr txBox="1">
              <a:spLocks/>
            </p:cNvSpPr>
            <p:nvPr/>
          </p:nvSpPr>
          <p:spPr>
            <a:xfrm>
              <a:off x="4161557" y="2621018"/>
              <a:ext cx="468066" cy="128566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tab3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3" name="Group 5"/>
            <p:cNvGrpSpPr/>
            <p:nvPr/>
          </p:nvGrpSpPr>
          <p:grpSpPr>
            <a:xfrm>
              <a:off x="3171321" y="2598900"/>
              <a:ext cx="522170" cy="150690"/>
              <a:chOff x="3458427" y="2697207"/>
              <a:chExt cx="337979" cy="128572"/>
            </a:xfrm>
          </p:grpSpPr>
          <p:sp>
            <p:nvSpPr>
              <p:cNvPr id="25" name="ActiveTab"/>
              <p:cNvSpPr txBox="1">
                <a:spLocks/>
              </p:cNvSpPr>
              <p:nvPr/>
            </p:nvSpPr>
            <p:spPr>
              <a:xfrm>
                <a:off x="3458427" y="2697207"/>
                <a:ext cx="337979" cy="128566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9144" rIns="45720" rtlCol="0">
                <a:noAutofit/>
              </a:bodyPr>
              <a:lstStyle>
                <a:defPPr>
                  <a:defRPr lang="he-IL"/>
                </a:defPPr>
                <a:lvl1pPr algn="ctr">
                  <a:defRPr sz="1200"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r>
                  <a:rPr lang="en-US" dirty="0" err="1"/>
                  <a:t>Extention</a:t>
                </a:r>
                <a:endParaRPr lang="en-US" dirty="0"/>
              </a:p>
            </p:txBody>
          </p:sp>
          <p:sp>
            <p:nvSpPr>
              <p:cNvPr id="26" name="TabLine"/>
              <p:cNvSpPr>
                <a:spLocks/>
              </p:cNvSpPr>
              <p:nvPr/>
            </p:nvSpPr>
            <p:spPr>
              <a:xfrm>
                <a:off x="3462048" y="2825779"/>
                <a:ext cx="330736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4" name="Tab4"/>
            <p:cNvSpPr txBox="1">
              <a:spLocks/>
            </p:cNvSpPr>
            <p:nvPr/>
          </p:nvSpPr>
          <p:spPr>
            <a:xfrm>
              <a:off x="4629623" y="2621017"/>
              <a:ext cx="468066" cy="128566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tab4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aphicFrame>
        <p:nvGraphicFramePr>
          <p:cNvPr id="31" name="Table"/>
          <p:cNvGraphicFramePr>
            <a:graphicFrameLocks noGrp="1"/>
          </p:cNvGraphicFramePr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275515198"/>
              </p:ext>
            </p:extLst>
          </p:nvPr>
        </p:nvGraphicFramePr>
        <p:xfrm>
          <a:off x="2819196" y="1738548"/>
          <a:ext cx="5590429" cy="130259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97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524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71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9715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2199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name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Link to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orginal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image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delete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528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528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528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7528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7528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" name="MouseClick"/>
          <p:cNvSpPr/>
          <p:nvPr>
            <p:custDataLst>
              <p:custData r:id="rId4"/>
            </p:custDataLst>
          </p:nvPr>
        </p:nvSpPr>
        <p:spPr>
          <a:xfrm rot="20359169">
            <a:off x="8324784" y="2231002"/>
            <a:ext cx="128082" cy="210026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3" name="Content"/>
          <p:cNvSpPr/>
          <p:nvPr>
            <p:custDataLst>
              <p:custData r:id="rId5"/>
            </p:custDataLst>
          </p:nvPr>
        </p:nvSpPr>
        <p:spPr>
          <a:xfrm>
            <a:off x="3472488" y="315684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 txBox="1"/>
          <p:nvPr>
            <p:custDataLst>
              <p:custData r:id="rId6"/>
            </p:custDataLst>
          </p:nvPr>
        </p:nvSpPr>
        <p:spPr>
          <a:xfrm>
            <a:off x="2803892" y="3156840"/>
            <a:ext cx="6254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Name:</a:t>
            </a:r>
          </a:p>
        </p:txBody>
      </p:sp>
      <p:sp>
        <p:nvSpPr>
          <p:cNvPr id="37" name="Content"/>
          <p:cNvSpPr/>
          <p:nvPr>
            <p:custDataLst>
              <p:custData r:id="rId7"/>
            </p:custDataLst>
          </p:nvPr>
        </p:nvSpPr>
        <p:spPr>
          <a:xfrm>
            <a:off x="2823614" y="1452097"/>
            <a:ext cx="1302390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New request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/>
          <p:nvPr>
            <p:custDataLst>
              <p:custData r:id="rId8"/>
            </p:custDataLst>
          </p:nvPr>
        </p:nvSpPr>
        <p:spPr>
          <a:xfrm>
            <a:off x="5030503" y="315684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/>
          <p:nvPr>
            <p:custDataLst>
              <p:custData r:id="rId9"/>
            </p:custDataLst>
          </p:nvPr>
        </p:nvSpPr>
        <p:spPr>
          <a:xfrm>
            <a:off x="7289938" y="2293234"/>
            <a:ext cx="720079" cy="12914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 rtl="0"/>
            <a:r>
              <a:rPr lang="en-US" sz="1200" dirty="0">
                <a:latin typeface="Segoe UI" pitchFamily="34" charset="0"/>
                <a:cs typeface="Segoe UI" pitchFamily="34" charset="0"/>
              </a:rPr>
              <a:t>x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/>
          <p:nvPr>
            <p:custDataLst>
              <p:custData r:id="rId10"/>
            </p:custDataLst>
          </p:nvPr>
        </p:nvSpPr>
        <p:spPr>
          <a:xfrm>
            <a:off x="7289938" y="2493654"/>
            <a:ext cx="720079" cy="12914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 rtl="0"/>
            <a:r>
              <a:rPr lang="en-US" sz="1200" dirty="0">
                <a:latin typeface="Segoe UI" pitchFamily="34" charset="0"/>
                <a:cs typeface="Segoe UI" pitchFamily="34" charset="0"/>
              </a:rPr>
              <a:t>x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/>
          <p:nvPr>
            <p:custDataLst>
              <p:custData r:id="rId11"/>
            </p:custDataLst>
          </p:nvPr>
        </p:nvSpPr>
        <p:spPr>
          <a:xfrm>
            <a:off x="7289938" y="2694074"/>
            <a:ext cx="720079" cy="12914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 rtl="0"/>
            <a:r>
              <a:rPr lang="en-US" sz="1200" dirty="0">
                <a:latin typeface="Segoe UI" pitchFamily="34" charset="0"/>
                <a:cs typeface="Segoe UI" pitchFamily="34" charset="0"/>
              </a:rPr>
              <a:t>x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/>
          <p:nvPr>
            <p:custDataLst>
              <p:custData r:id="rId12"/>
            </p:custDataLst>
          </p:nvPr>
        </p:nvSpPr>
        <p:spPr>
          <a:xfrm>
            <a:off x="7289938" y="2882835"/>
            <a:ext cx="720079" cy="12914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 rtl="0"/>
            <a:r>
              <a:rPr lang="en-US" sz="1200" dirty="0">
                <a:latin typeface="Segoe UI" pitchFamily="34" charset="0"/>
                <a:cs typeface="Segoe UI" pitchFamily="34" charset="0"/>
              </a:rPr>
              <a:t>x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" name="קבוצה 2"/>
          <p:cNvGrpSpPr/>
          <p:nvPr/>
        </p:nvGrpSpPr>
        <p:grpSpPr>
          <a:xfrm>
            <a:off x="2901631" y="3408970"/>
            <a:ext cx="5258072" cy="2127913"/>
            <a:chOff x="2770312" y="3918339"/>
            <a:chExt cx="5258072" cy="2127913"/>
          </a:xfrm>
        </p:grpSpPr>
        <p:sp>
          <p:nvSpPr>
            <p:cNvPr id="77" name="מלבן 76"/>
            <p:cNvSpPr/>
            <p:nvPr/>
          </p:nvSpPr>
          <p:spPr>
            <a:xfrm>
              <a:off x="2770312" y="4033755"/>
              <a:ext cx="5258072" cy="2012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Content"/>
            <p:cNvSpPr txBox="1"/>
            <p:nvPr>
              <p:custDataLst>
                <p:custData r:id="rId14"/>
              </p:custDataLst>
            </p:nvPr>
          </p:nvSpPr>
          <p:spPr>
            <a:xfrm>
              <a:off x="3329986" y="3918339"/>
              <a:ext cx="622286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bin-NG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timing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9" name="Content"/>
            <p:cNvSpPr txBox="1"/>
            <p:nvPr>
              <p:custDataLst>
                <p:custData r:id="rId15"/>
              </p:custDataLst>
            </p:nvPr>
          </p:nvSpPr>
          <p:spPr>
            <a:xfrm>
              <a:off x="7176998" y="4201335"/>
              <a:ext cx="76174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he-IL" sz="1200" b="1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בחר יום:</a:t>
              </a:r>
              <a:endPara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0" name="DropdownBox"/>
            <p:cNvGrpSpPr/>
            <p:nvPr>
              <p:custDataLst>
                <p:custData r:id="rId16"/>
              </p:custDataLst>
            </p:nvPr>
          </p:nvGrpSpPr>
          <p:grpSpPr>
            <a:xfrm>
              <a:off x="6775956" y="4962185"/>
              <a:ext cx="1097652" cy="228600"/>
              <a:chOff x="4016824" y="3329200"/>
              <a:chExt cx="1097652" cy="228600"/>
            </a:xfrm>
          </p:grpSpPr>
          <p:sp>
            <p:nvSpPr>
              <p:cNvPr id="81" name="Content"/>
              <p:cNvSpPr/>
              <p:nvPr/>
            </p:nvSpPr>
            <p:spPr>
              <a:xfrm>
                <a:off x="4016824" y="3329200"/>
                <a:ext cx="1097652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rIns="45720" rtlCol="0" anchor="ctr"/>
              <a:lstStyle/>
              <a:p>
                <a:pPr algn="l"/>
                <a:r>
                  <a:rPr lang="he-IL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בחר שעה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2" name="DownArrow"/>
              <p:cNvSpPr>
                <a:spLocks noChangeAspect="1"/>
              </p:cNvSpPr>
              <p:nvPr/>
            </p:nvSpPr>
            <p:spPr>
              <a:xfrm rot="10800000">
                <a:off x="4991710" y="3430199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  <p:grpSp>
          <p:nvGrpSpPr>
            <p:cNvPr id="83" name="CheckBoxUnchecked"/>
            <p:cNvGrpSpPr/>
            <p:nvPr>
              <p:custDataLst>
                <p:custData r:id="rId17"/>
              </p:custDataLst>
            </p:nvPr>
          </p:nvGrpSpPr>
          <p:grpSpPr>
            <a:xfrm>
              <a:off x="7521936" y="4419401"/>
              <a:ext cx="299744" cy="230832"/>
              <a:chOff x="5401705" y="2087449"/>
              <a:chExt cx="315009" cy="216403"/>
            </a:xfrm>
          </p:grpSpPr>
          <p:sp>
            <p:nvSpPr>
              <p:cNvPr id="84" name="Content"/>
              <p:cNvSpPr txBox="1"/>
              <p:nvPr/>
            </p:nvSpPr>
            <p:spPr>
              <a:xfrm>
                <a:off x="5401705" y="2087449"/>
                <a:ext cx="214996" cy="216403"/>
              </a:xfrm>
              <a:prstGeom prst="rect">
                <a:avLst/>
              </a:prstGeom>
              <a:noFill/>
            </p:spPr>
            <p:txBody>
              <a:bodyPr wrap="square" lIns="164592" tIns="18288" rIns="45720" bIns="27432" rtlCol="0" anchor="ctr" anchorCtr="0">
                <a:spAutoFit/>
              </a:bodyPr>
              <a:lstStyle/>
              <a:p>
                <a:r>
                  <a:rPr lang="he-IL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א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5" name="CheckBox"/>
              <p:cNvSpPr/>
              <p:nvPr/>
            </p:nvSpPr>
            <p:spPr>
              <a:xfrm>
                <a:off x="5616702" y="2151940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6" name="CheckBoxUnchecked"/>
            <p:cNvGrpSpPr/>
            <p:nvPr>
              <p:custDataLst>
                <p:custData r:id="rId18"/>
              </p:custDataLst>
            </p:nvPr>
          </p:nvGrpSpPr>
          <p:grpSpPr>
            <a:xfrm>
              <a:off x="7152576" y="4419401"/>
              <a:ext cx="299744" cy="230832"/>
              <a:chOff x="5401705" y="2087449"/>
              <a:chExt cx="315009" cy="216403"/>
            </a:xfrm>
          </p:grpSpPr>
          <p:sp>
            <p:nvSpPr>
              <p:cNvPr id="87" name="Content"/>
              <p:cNvSpPr txBox="1"/>
              <p:nvPr/>
            </p:nvSpPr>
            <p:spPr>
              <a:xfrm>
                <a:off x="5401705" y="2087449"/>
                <a:ext cx="214996" cy="216403"/>
              </a:xfrm>
              <a:prstGeom prst="rect">
                <a:avLst/>
              </a:prstGeom>
              <a:noFill/>
            </p:spPr>
            <p:txBody>
              <a:bodyPr wrap="square" lIns="164592" tIns="18288" rIns="45720" bIns="27432" rtlCol="0" anchor="ctr" anchorCtr="0">
                <a:spAutoFit/>
              </a:bodyPr>
              <a:lstStyle/>
              <a:p>
                <a:r>
                  <a:rPr lang="he-IL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ב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8" name="CheckBox"/>
              <p:cNvSpPr/>
              <p:nvPr/>
            </p:nvSpPr>
            <p:spPr>
              <a:xfrm>
                <a:off x="5616702" y="2151940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9" name="CheckBoxUnchecked"/>
            <p:cNvGrpSpPr/>
            <p:nvPr>
              <p:custDataLst>
                <p:custData r:id="rId19"/>
              </p:custDataLst>
            </p:nvPr>
          </p:nvGrpSpPr>
          <p:grpSpPr>
            <a:xfrm>
              <a:off x="6742439" y="4419401"/>
              <a:ext cx="299744" cy="230832"/>
              <a:chOff x="5401705" y="2087449"/>
              <a:chExt cx="315009" cy="216403"/>
            </a:xfrm>
          </p:grpSpPr>
          <p:sp>
            <p:nvSpPr>
              <p:cNvPr id="90" name="Content"/>
              <p:cNvSpPr txBox="1"/>
              <p:nvPr/>
            </p:nvSpPr>
            <p:spPr>
              <a:xfrm>
                <a:off x="5401705" y="2087449"/>
                <a:ext cx="214996" cy="216403"/>
              </a:xfrm>
              <a:prstGeom prst="rect">
                <a:avLst/>
              </a:prstGeom>
              <a:noFill/>
            </p:spPr>
            <p:txBody>
              <a:bodyPr wrap="square" lIns="164592" tIns="18288" rIns="45720" bIns="27432" rtlCol="0" anchor="ctr" anchorCtr="0">
                <a:spAutoFit/>
              </a:bodyPr>
              <a:lstStyle/>
              <a:p>
                <a:r>
                  <a:rPr lang="he-IL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ג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1" name="CheckBox"/>
              <p:cNvSpPr/>
              <p:nvPr/>
            </p:nvSpPr>
            <p:spPr>
              <a:xfrm>
                <a:off x="5616702" y="2151940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2" name="CheckBoxUnchecked"/>
            <p:cNvGrpSpPr/>
            <p:nvPr>
              <p:custDataLst>
                <p:custData r:id="rId20"/>
              </p:custDataLst>
            </p:nvPr>
          </p:nvGrpSpPr>
          <p:grpSpPr>
            <a:xfrm>
              <a:off x="6373079" y="4419401"/>
              <a:ext cx="299744" cy="230832"/>
              <a:chOff x="5401705" y="2087449"/>
              <a:chExt cx="315009" cy="216403"/>
            </a:xfrm>
          </p:grpSpPr>
          <p:sp>
            <p:nvSpPr>
              <p:cNvPr id="93" name="Content"/>
              <p:cNvSpPr txBox="1"/>
              <p:nvPr/>
            </p:nvSpPr>
            <p:spPr>
              <a:xfrm>
                <a:off x="5401705" y="2087449"/>
                <a:ext cx="214996" cy="216403"/>
              </a:xfrm>
              <a:prstGeom prst="rect">
                <a:avLst/>
              </a:prstGeom>
              <a:noFill/>
            </p:spPr>
            <p:txBody>
              <a:bodyPr wrap="square" lIns="164592" tIns="18288" rIns="45720" bIns="27432" rtlCol="0" anchor="ctr" anchorCtr="0">
                <a:spAutoFit/>
              </a:bodyPr>
              <a:lstStyle/>
              <a:p>
                <a:r>
                  <a:rPr lang="he-IL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ד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4" name="CheckBox"/>
              <p:cNvSpPr/>
              <p:nvPr/>
            </p:nvSpPr>
            <p:spPr>
              <a:xfrm>
                <a:off x="5616702" y="2151940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5" name="CheckBoxUnchecked"/>
            <p:cNvGrpSpPr/>
            <p:nvPr>
              <p:custDataLst>
                <p:custData r:id="rId21"/>
              </p:custDataLst>
            </p:nvPr>
          </p:nvGrpSpPr>
          <p:grpSpPr>
            <a:xfrm>
              <a:off x="6027399" y="4419401"/>
              <a:ext cx="299744" cy="230832"/>
              <a:chOff x="5401705" y="2087449"/>
              <a:chExt cx="315009" cy="216403"/>
            </a:xfrm>
          </p:grpSpPr>
          <p:sp>
            <p:nvSpPr>
              <p:cNvPr id="96" name="Content"/>
              <p:cNvSpPr txBox="1"/>
              <p:nvPr/>
            </p:nvSpPr>
            <p:spPr>
              <a:xfrm>
                <a:off x="5401705" y="2087449"/>
                <a:ext cx="214996" cy="216403"/>
              </a:xfrm>
              <a:prstGeom prst="rect">
                <a:avLst/>
              </a:prstGeom>
              <a:noFill/>
            </p:spPr>
            <p:txBody>
              <a:bodyPr wrap="square" lIns="164592" tIns="18288" rIns="45720" bIns="27432" rtlCol="0" anchor="ctr" anchorCtr="0">
                <a:spAutoFit/>
              </a:bodyPr>
              <a:lstStyle/>
              <a:p>
                <a:r>
                  <a:rPr lang="he-IL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ה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7" name="CheckBox"/>
              <p:cNvSpPr/>
              <p:nvPr/>
            </p:nvSpPr>
            <p:spPr>
              <a:xfrm>
                <a:off x="5616702" y="2151940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8" name="CheckBoxUnchecked"/>
            <p:cNvGrpSpPr/>
            <p:nvPr>
              <p:custDataLst>
                <p:custData r:id="rId22"/>
              </p:custDataLst>
            </p:nvPr>
          </p:nvGrpSpPr>
          <p:grpSpPr>
            <a:xfrm>
              <a:off x="5658039" y="4419401"/>
              <a:ext cx="299744" cy="230832"/>
              <a:chOff x="5401705" y="2087449"/>
              <a:chExt cx="315009" cy="216403"/>
            </a:xfrm>
          </p:grpSpPr>
          <p:sp>
            <p:nvSpPr>
              <p:cNvPr id="99" name="Content"/>
              <p:cNvSpPr txBox="1"/>
              <p:nvPr/>
            </p:nvSpPr>
            <p:spPr>
              <a:xfrm>
                <a:off x="5401705" y="2087449"/>
                <a:ext cx="214996" cy="216403"/>
              </a:xfrm>
              <a:prstGeom prst="rect">
                <a:avLst/>
              </a:prstGeom>
              <a:noFill/>
            </p:spPr>
            <p:txBody>
              <a:bodyPr wrap="square" lIns="164592" tIns="18288" rIns="45720" bIns="27432" rtlCol="0" anchor="ctr" anchorCtr="0">
                <a:spAutoFit/>
              </a:bodyPr>
              <a:lstStyle/>
              <a:p>
                <a:r>
                  <a:rPr lang="he-IL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ו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0" name="CheckBox"/>
              <p:cNvSpPr/>
              <p:nvPr/>
            </p:nvSpPr>
            <p:spPr>
              <a:xfrm>
                <a:off x="5616702" y="2151940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1" name="CheckBoxUnchecked"/>
            <p:cNvGrpSpPr/>
            <p:nvPr>
              <p:custDataLst>
                <p:custData r:id="rId23"/>
              </p:custDataLst>
            </p:nvPr>
          </p:nvGrpSpPr>
          <p:grpSpPr>
            <a:xfrm>
              <a:off x="5247902" y="4419401"/>
              <a:ext cx="299744" cy="230832"/>
              <a:chOff x="5401705" y="2087449"/>
              <a:chExt cx="315009" cy="216403"/>
            </a:xfrm>
          </p:grpSpPr>
          <p:sp>
            <p:nvSpPr>
              <p:cNvPr id="102" name="Content"/>
              <p:cNvSpPr txBox="1"/>
              <p:nvPr/>
            </p:nvSpPr>
            <p:spPr>
              <a:xfrm>
                <a:off x="5401705" y="2087449"/>
                <a:ext cx="214996" cy="216403"/>
              </a:xfrm>
              <a:prstGeom prst="rect">
                <a:avLst/>
              </a:prstGeom>
              <a:noFill/>
            </p:spPr>
            <p:txBody>
              <a:bodyPr wrap="square" lIns="164592" tIns="18288" rIns="45720" bIns="27432" rtlCol="0" anchor="ctr" anchorCtr="0">
                <a:spAutoFit/>
              </a:bodyPr>
              <a:lstStyle/>
              <a:p>
                <a:r>
                  <a:rPr lang="he-IL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ז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3" name="CheckBox"/>
              <p:cNvSpPr/>
              <p:nvPr/>
            </p:nvSpPr>
            <p:spPr>
              <a:xfrm>
                <a:off x="5616702" y="2151940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4" name="CheckBoxUnchecked"/>
            <p:cNvGrpSpPr/>
            <p:nvPr>
              <p:custDataLst>
                <p:custData r:id="rId24"/>
              </p:custDataLst>
            </p:nvPr>
          </p:nvGrpSpPr>
          <p:grpSpPr>
            <a:xfrm>
              <a:off x="4613932" y="4419401"/>
              <a:ext cx="564350" cy="230832"/>
              <a:chOff x="5123623" y="2087449"/>
              <a:chExt cx="593091" cy="216403"/>
            </a:xfrm>
          </p:grpSpPr>
          <p:sp>
            <p:nvSpPr>
              <p:cNvPr id="105" name="Content"/>
              <p:cNvSpPr txBox="1"/>
              <p:nvPr/>
            </p:nvSpPr>
            <p:spPr>
              <a:xfrm>
                <a:off x="5123623" y="2087449"/>
                <a:ext cx="493078" cy="216403"/>
              </a:xfrm>
              <a:prstGeom prst="rect">
                <a:avLst/>
              </a:prstGeom>
              <a:noFill/>
            </p:spPr>
            <p:txBody>
              <a:bodyPr wrap="squar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All</a:t>
                </a:r>
              </a:p>
            </p:txBody>
          </p:sp>
          <p:sp>
            <p:nvSpPr>
              <p:cNvPr id="106" name="CheckBox"/>
              <p:cNvSpPr/>
              <p:nvPr/>
            </p:nvSpPr>
            <p:spPr>
              <a:xfrm>
                <a:off x="5616702" y="2151940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7" name="Content"/>
            <p:cNvSpPr txBox="1"/>
            <p:nvPr>
              <p:custDataLst>
                <p:custData r:id="rId25"/>
              </p:custDataLst>
            </p:nvPr>
          </p:nvSpPr>
          <p:spPr>
            <a:xfrm>
              <a:off x="7225087" y="4723780"/>
              <a:ext cx="71365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rtl="0"/>
              <a:r>
                <a:rPr lang="he-IL" sz="1200" b="1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תדירות</a:t>
              </a:r>
              <a:r>
                <a:rPr lang="he-IL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: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8" name="Content"/>
            <p:cNvSpPr txBox="1"/>
            <p:nvPr>
              <p:custDataLst>
                <p:custData r:id="rId26"/>
              </p:custDataLst>
            </p:nvPr>
          </p:nvSpPr>
          <p:spPr>
            <a:xfrm>
              <a:off x="7144135" y="5311260"/>
              <a:ext cx="82747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rtl="0"/>
              <a:r>
                <a:rPr lang="he-IL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סמן </a:t>
              </a:r>
              <a:r>
                <a:rPr lang="he-IL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שעה: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9" name="Content"/>
            <p:cNvSpPr/>
            <p:nvPr>
              <p:custDataLst>
                <p:custData r:id="rId27"/>
              </p:custDataLst>
            </p:nvPr>
          </p:nvSpPr>
          <p:spPr>
            <a:xfrm>
              <a:off x="6720859" y="5311260"/>
              <a:ext cx="430494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pPr algn="ctr"/>
              <a:r>
                <a:rPr lang="he-IL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: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Content"/>
            <p:cNvSpPr/>
            <p:nvPr>
              <p:custDataLst>
                <p:custData r:id="rId28"/>
              </p:custDataLst>
            </p:nvPr>
          </p:nvSpPr>
          <p:spPr>
            <a:xfrm>
              <a:off x="6109585" y="5311260"/>
              <a:ext cx="430494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pPr algn="ctr" rtl="0"/>
              <a:r>
                <a:rPr lang="he-IL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: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2" name="Content"/>
          <p:cNvSpPr/>
          <p:nvPr>
            <p:custDataLst>
              <p:custData r:id="rId13"/>
            </p:custDataLst>
          </p:nvPr>
        </p:nvSpPr>
        <p:spPr>
          <a:xfrm>
            <a:off x="6928587" y="5133607"/>
            <a:ext cx="1055029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e-IL" sz="1200" dirty="0" smtClean="0">
                <a:latin typeface="Segoe UI" pitchFamily="34" charset="0"/>
                <a:cs typeface="Segoe UI" pitchFamily="34" charset="0"/>
              </a:rPr>
              <a:t>הוסף שעה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תיבת טקסט 452"/>
          <p:cNvSpPr txBox="1"/>
          <p:nvPr/>
        </p:nvSpPr>
        <p:spPr>
          <a:xfrm>
            <a:off x="226708" y="6197486"/>
            <a:ext cx="5562649" cy="4095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Calibri"/>
                <a:cs typeface="Segoe UI"/>
              </a:rPr>
              <a:t>Tracking system for web pages and mailing content to customers</a:t>
            </a:r>
            <a:endParaRPr lang="en-US" sz="1100" dirty="0" smtClean="0">
              <a:effectLst/>
              <a:latin typeface="Calibri"/>
              <a:ea typeface="Calibri"/>
              <a:cs typeface="Arial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Segoe UI"/>
                <a:ea typeface="Calibri"/>
                <a:cs typeface="Arial"/>
              </a:rPr>
              <a:t> 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14" name="תיבת טקסט 452"/>
          <p:cNvSpPr txBox="1"/>
          <p:nvPr/>
        </p:nvSpPr>
        <p:spPr>
          <a:xfrm>
            <a:off x="3526430" y="6197486"/>
            <a:ext cx="5074865" cy="4095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Calibri"/>
                <a:cs typeface="Segoe UI"/>
              </a:rPr>
              <a:t>All rights reserved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731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7.40741E-7 C 0.01024 -0.0007 0.02083 0.00093 0.0309 -0.00232 C 0.03854 -0.00486 0.04479 -0.01204 0.05174 -0.0169 C 0.07917 -0.03611 0.0908 -0.06366 0.10642 -0.09815 C 0.11111 -0.11991 0.11372 -0.14074 0.11372 -0.16343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-88702" y="12102"/>
            <a:ext cx="9144000" cy="6858000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89181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מלבן 15"/>
          <p:cNvSpPr/>
          <p:nvPr/>
        </p:nvSpPr>
        <p:spPr>
          <a:xfrm>
            <a:off x="-12502" y="5886829"/>
            <a:ext cx="8991600" cy="9807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תיבת טקסט 452"/>
          <p:cNvSpPr txBox="1"/>
          <p:nvPr/>
        </p:nvSpPr>
        <p:spPr>
          <a:xfrm>
            <a:off x="1835696" y="6187777"/>
            <a:ext cx="5074865" cy="4095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bg1">
                    <a:lumMod val="85000"/>
                  </a:schemeClr>
                </a:solidFill>
                <a:effectLst/>
                <a:latin typeface="Calibri"/>
                <a:ea typeface="Calibri"/>
                <a:cs typeface="Segoe UI"/>
              </a:rPr>
              <a:t>מערכת מעקב אחר דפי אינטרנט ודיוור התוכן </a:t>
            </a:r>
            <a:r>
              <a:rPr lang="he-IL" sz="1600" dirty="0" smtClean="0">
                <a:solidFill>
                  <a:schemeClr val="bg1">
                    <a:lumMod val="85000"/>
                  </a:schemeClr>
                </a:solidFill>
                <a:effectLst/>
                <a:latin typeface="Calibri"/>
                <a:ea typeface="Calibri"/>
                <a:cs typeface="Segoe UI"/>
              </a:rPr>
              <a:t>ללקוחות</a:t>
            </a:r>
            <a:endParaRPr lang="en-US" sz="1100" dirty="0" smtClean="0">
              <a:solidFill>
                <a:schemeClr val="bg1">
                  <a:lumMod val="85000"/>
                </a:schemeClr>
              </a:solidFill>
              <a:effectLst/>
              <a:latin typeface="Calibri"/>
              <a:ea typeface="Calibri"/>
              <a:cs typeface="Arial"/>
            </a:endParaRP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endParaRPr lang="en-US" sz="1100" dirty="0" smtClean="0">
              <a:effectLst/>
              <a:latin typeface="Calibri"/>
              <a:ea typeface="Calibri"/>
              <a:cs typeface="Arial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Segoe UI"/>
                <a:ea typeface="Calibri"/>
                <a:cs typeface="Arial"/>
              </a:rPr>
              <a:t> 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pic>
        <p:nvPicPr>
          <p:cNvPr id="18" name="תמונה 17"/>
          <p:cNvPicPr/>
          <p:nvPr/>
        </p:nvPicPr>
        <p:blipFill rotWithShape="1">
          <a:blip r:embed="rId25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8"/>
          <a:stretch/>
        </p:blipFill>
        <p:spPr bwMode="auto">
          <a:xfrm>
            <a:off x="152275" y="505998"/>
            <a:ext cx="2283536" cy="13685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9" name="TabGroup"/>
          <p:cNvGrpSpPr/>
          <p:nvPr>
            <p:custDataLst>
              <p:custData r:id="rId2"/>
            </p:custDataLst>
          </p:nvPr>
        </p:nvGrpSpPr>
        <p:grpSpPr>
          <a:xfrm>
            <a:off x="1907704" y="1547187"/>
            <a:ext cx="6437427" cy="4209318"/>
            <a:chOff x="3138993" y="2561097"/>
            <a:chExt cx="3513043" cy="2145692"/>
          </a:xfrm>
        </p:grpSpPr>
        <p:sp>
          <p:nvSpPr>
            <p:cNvPr id="20" name="Container"/>
            <p:cNvSpPr>
              <a:spLocks/>
            </p:cNvSpPr>
            <p:nvPr/>
          </p:nvSpPr>
          <p:spPr>
            <a:xfrm>
              <a:off x="3138993" y="2729289"/>
              <a:ext cx="3513043" cy="19775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Tab3"/>
            <p:cNvSpPr txBox="1">
              <a:spLocks/>
            </p:cNvSpPr>
            <p:nvPr/>
          </p:nvSpPr>
          <p:spPr>
            <a:xfrm>
              <a:off x="3693491" y="2618039"/>
              <a:ext cx="468066" cy="11125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>
              <a:defPPr>
                <a:defRPr lang="he-IL"/>
              </a:defPPr>
              <a:lvl1pPr algn="ctr">
                <a:defRPr sz="1200">
                  <a:latin typeface="Segoe UI" pitchFamily="34" charset="0"/>
                  <a:ea typeface="Segoe UI" pitchFamily="34" charset="0"/>
                  <a:cs typeface="Segoe UI" pitchFamily="34" charset="0"/>
                </a:defRPr>
              </a:lvl1pPr>
            </a:lstStyle>
            <a:p>
              <a:r>
                <a:rPr lang="en-US" dirty="0"/>
                <a:t>tab2</a:t>
              </a:r>
            </a:p>
          </p:txBody>
        </p:sp>
        <p:sp>
          <p:nvSpPr>
            <p:cNvPr id="22" name="Tab2"/>
            <p:cNvSpPr txBox="1">
              <a:spLocks/>
            </p:cNvSpPr>
            <p:nvPr/>
          </p:nvSpPr>
          <p:spPr>
            <a:xfrm>
              <a:off x="4161556" y="2561097"/>
              <a:ext cx="777976" cy="16819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>
              <a:defPPr>
                <a:defRPr lang="he-IL"/>
              </a:defPPr>
              <a:lvl1pPr algn="ctr">
                <a:defRPr sz="1200">
                  <a:latin typeface="Segoe UI" pitchFamily="34" charset="0"/>
                  <a:ea typeface="Segoe UI" pitchFamily="34" charset="0"/>
                  <a:cs typeface="Segoe UI" pitchFamily="34" charset="0"/>
                </a:defRPr>
              </a:lvl1pPr>
            </a:lstStyle>
            <a:p>
              <a:r>
                <a:rPr lang="he-IL" dirty="0"/>
                <a:t>הוספת בקשה:</a:t>
              </a:r>
            </a:p>
            <a:p>
              <a:endParaRPr lang="en-US" dirty="0"/>
            </a:p>
          </p:txBody>
        </p:sp>
        <p:grpSp>
          <p:nvGrpSpPr>
            <p:cNvPr id="23" name="Group 5"/>
            <p:cNvGrpSpPr/>
            <p:nvPr/>
          </p:nvGrpSpPr>
          <p:grpSpPr>
            <a:xfrm>
              <a:off x="3171321" y="2598893"/>
              <a:ext cx="522170" cy="130389"/>
              <a:chOff x="3458427" y="2697207"/>
              <a:chExt cx="337979" cy="111251"/>
            </a:xfrm>
          </p:grpSpPr>
          <p:sp>
            <p:nvSpPr>
              <p:cNvPr id="25" name="ActiveTab"/>
              <p:cNvSpPr txBox="1">
                <a:spLocks/>
              </p:cNvSpPr>
              <p:nvPr/>
            </p:nvSpPr>
            <p:spPr>
              <a:xfrm>
                <a:off x="3458427" y="2697207"/>
                <a:ext cx="337979" cy="111251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9144" rIns="45720" rtlCol="0">
                <a:noAutofit/>
              </a:bodyPr>
              <a:lstStyle>
                <a:defPPr>
                  <a:defRPr lang="he-IL"/>
                </a:defPPr>
                <a:lvl1pPr algn="ctr">
                  <a:defRPr sz="1200"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r>
                  <a:rPr lang="en-US" dirty="0" err="1"/>
                  <a:t>Extention</a:t>
                </a:r>
                <a:endParaRPr lang="en-US" dirty="0"/>
              </a:p>
            </p:txBody>
          </p:sp>
          <p:sp>
            <p:nvSpPr>
              <p:cNvPr id="26" name="TabLine"/>
              <p:cNvSpPr>
                <a:spLocks/>
              </p:cNvSpPr>
              <p:nvPr/>
            </p:nvSpPr>
            <p:spPr>
              <a:xfrm>
                <a:off x="3462048" y="2808458"/>
                <a:ext cx="330736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4" name="Tab4"/>
            <p:cNvSpPr txBox="1">
              <a:spLocks/>
            </p:cNvSpPr>
            <p:nvPr/>
          </p:nvSpPr>
          <p:spPr>
            <a:xfrm>
              <a:off x="4942230" y="2618039"/>
              <a:ext cx="476898" cy="11125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tab4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510453" y="1925940"/>
            <a:ext cx="157169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הוספת בקשה:</a:t>
            </a:r>
          </a:p>
        </p:txBody>
      </p:sp>
      <p:sp>
        <p:nvSpPr>
          <p:cNvPr id="35" name="Content"/>
          <p:cNvSpPr/>
          <p:nvPr>
            <p:custDataLst>
              <p:custData r:id="rId3"/>
            </p:custDataLst>
          </p:nvPr>
        </p:nvSpPr>
        <p:spPr>
          <a:xfrm>
            <a:off x="3371485" y="271912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6" name="Content"/>
          <p:cNvSpPr/>
          <p:nvPr>
            <p:custDataLst>
              <p:custData r:id="rId4"/>
            </p:custDataLst>
          </p:nvPr>
        </p:nvSpPr>
        <p:spPr>
          <a:xfrm>
            <a:off x="2306943" y="2341016"/>
            <a:ext cx="895119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import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Content"/>
          <p:cNvSpPr txBox="1"/>
          <p:nvPr>
            <p:custDataLst>
              <p:custData r:id="rId5"/>
            </p:custDataLst>
          </p:nvPr>
        </p:nvSpPr>
        <p:spPr>
          <a:xfrm>
            <a:off x="2754503" y="2716891"/>
            <a:ext cx="5629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</a:t>
            </a:r>
          </a:p>
        </p:txBody>
      </p:sp>
      <p:sp>
        <p:nvSpPr>
          <p:cNvPr id="39" name="מלבן 38"/>
          <p:cNvSpPr/>
          <p:nvPr/>
        </p:nvSpPr>
        <p:spPr>
          <a:xfrm>
            <a:off x="2272189" y="3141176"/>
            <a:ext cx="5258072" cy="2152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Content"/>
          <p:cNvSpPr txBox="1"/>
          <p:nvPr>
            <p:custDataLst>
              <p:custData r:id="rId6"/>
            </p:custDataLst>
          </p:nvPr>
        </p:nvSpPr>
        <p:spPr>
          <a:xfrm>
            <a:off x="2831863" y="3025760"/>
            <a:ext cx="622286" cy="230832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bin-NG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timing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 txBox="1"/>
          <p:nvPr>
            <p:custDataLst>
              <p:custData r:id="rId7"/>
            </p:custDataLst>
          </p:nvPr>
        </p:nvSpPr>
        <p:spPr>
          <a:xfrm>
            <a:off x="6678875" y="3308756"/>
            <a:ext cx="76174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he-IL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בחר יום: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DropdownBox"/>
          <p:cNvGrpSpPr/>
          <p:nvPr>
            <p:custDataLst>
              <p:custData r:id="rId8"/>
            </p:custDataLst>
          </p:nvPr>
        </p:nvGrpSpPr>
        <p:grpSpPr>
          <a:xfrm>
            <a:off x="6277833" y="4069606"/>
            <a:ext cx="1097652" cy="228600"/>
            <a:chOff x="4016824" y="3329200"/>
            <a:chExt cx="1097652" cy="228600"/>
          </a:xfrm>
        </p:grpSpPr>
        <p:sp>
          <p:nvSpPr>
            <p:cNvPr id="52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pPr algn="l"/>
              <a:r>
                <a:rPr lang="he-IL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בחר שעה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8" name="CheckBoxUnchecked"/>
          <p:cNvGrpSpPr/>
          <p:nvPr>
            <p:custDataLst>
              <p:custData r:id="rId9"/>
            </p:custDataLst>
          </p:nvPr>
        </p:nvGrpSpPr>
        <p:grpSpPr>
          <a:xfrm>
            <a:off x="7023813" y="3526822"/>
            <a:ext cx="299744" cy="230832"/>
            <a:chOff x="5401705" y="2087449"/>
            <a:chExt cx="315009" cy="216403"/>
          </a:xfrm>
        </p:grpSpPr>
        <p:sp>
          <p:nvSpPr>
            <p:cNvPr id="41" name="Content"/>
            <p:cNvSpPr txBox="1"/>
            <p:nvPr/>
          </p:nvSpPr>
          <p:spPr>
            <a:xfrm>
              <a:off x="5401705" y="2087449"/>
              <a:ext cx="214996" cy="216403"/>
            </a:xfrm>
            <a:prstGeom prst="rect">
              <a:avLst/>
            </a:prstGeom>
            <a:noFill/>
          </p:spPr>
          <p:txBody>
            <a:bodyPr wrap="square" lIns="164592" tIns="18288" rIns="45720" bIns="27432" rtlCol="0" anchor="ctr" anchorCtr="0">
              <a:spAutoFit/>
            </a:bodyPr>
            <a:lstStyle/>
            <a:p>
              <a:r>
                <a:rPr lang="he-IL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א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CheckBox"/>
            <p:cNvSpPr/>
            <p:nvPr/>
          </p:nvSpPr>
          <p:spPr>
            <a:xfrm>
              <a:off x="5616702" y="2151940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CheckBoxUnchecked"/>
          <p:cNvGrpSpPr/>
          <p:nvPr>
            <p:custDataLst>
              <p:custData r:id="rId10"/>
            </p:custDataLst>
          </p:nvPr>
        </p:nvGrpSpPr>
        <p:grpSpPr>
          <a:xfrm>
            <a:off x="6654453" y="3526822"/>
            <a:ext cx="299744" cy="230832"/>
            <a:chOff x="5401705" y="2087449"/>
            <a:chExt cx="315009" cy="216403"/>
          </a:xfrm>
        </p:grpSpPr>
        <p:sp>
          <p:nvSpPr>
            <p:cNvPr id="44" name="Content"/>
            <p:cNvSpPr txBox="1"/>
            <p:nvPr/>
          </p:nvSpPr>
          <p:spPr>
            <a:xfrm>
              <a:off x="5401705" y="2087449"/>
              <a:ext cx="214996" cy="216403"/>
            </a:xfrm>
            <a:prstGeom prst="rect">
              <a:avLst/>
            </a:prstGeom>
            <a:noFill/>
          </p:spPr>
          <p:txBody>
            <a:bodyPr wrap="square" lIns="164592" tIns="18288" rIns="45720" bIns="27432" rtlCol="0" anchor="ctr" anchorCtr="0">
              <a:spAutoFit/>
            </a:bodyPr>
            <a:lstStyle/>
            <a:p>
              <a:r>
                <a:rPr lang="he-IL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ב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CheckBox"/>
            <p:cNvSpPr/>
            <p:nvPr/>
          </p:nvSpPr>
          <p:spPr>
            <a:xfrm>
              <a:off x="5616702" y="2151940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" name="CheckBoxUnchecked"/>
          <p:cNvGrpSpPr/>
          <p:nvPr>
            <p:custDataLst>
              <p:custData r:id="rId11"/>
            </p:custDataLst>
          </p:nvPr>
        </p:nvGrpSpPr>
        <p:grpSpPr>
          <a:xfrm>
            <a:off x="6244316" y="3526822"/>
            <a:ext cx="299744" cy="230832"/>
            <a:chOff x="5401705" y="2087449"/>
            <a:chExt cx="315009" cy="216403"/>
          </a:xfrm>
        </p:grpSpPr>
        <p:sp>
          <p:nvSpPr>
            <p:cNvPr id="47" name="Content"/>
            <p:cNvSpPr txBox="1"/>
            <p:nvPr/>
          </p:nvSpPr>
          <p:spPr>
            <a:xfrm>
              <a:off x="5401705" y="2087449"/>
              <a:ext cx="214996" cy="216403"/>
            </a:xfrm>
            <a:prstGeom prst="rect">
              <a:avLst/>
            </a:prstGeom>
            <a:noFill/>
          </p:spPr>
          <p:txBody>
            <a:bodyPr wrap="square" lIns="164592" tIns="18288" rIns="45720" bIns="27432" rtlCol="0" anchor="ctr" anchorCtr="0">
              <a:spAutoFit/>
            </a:bodyPr>
            <a:lstStyle/>
            <a:p>
              <a:r>
                <a:rPr lang="he-IL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ג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CheckBox"/>
            <p:cNvSpPr/>
            <p:nvPr/>
          </p:nvSpPr>
          <p:spPr>
            <a:xfrm>
              <a:off x="5616702" y="2151940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9" name="CheckBoxUnchecked"/>
          <p:cNvGrpSpPr/>
          <p:nvPr>
            <p:custDataLst>
              <p:custData r:id="rId12"/>
            </p:custDataLst>
          </p:nvPr>
        </p:nvGrpSpPr>
        <p:grpSpPr>
          <a:xfrm>
            <a:off x="5874956" y="3526822"/>
            <a:ext cx="299744" cy="230832"/>
            <a:chOff x="5401705" y="2087449"/>
            <a:chExt cx="315009" cy="216403"/>
          </a:xfrm>
        </p:grpSpPr>
        <p:sp>
          <p:nvSpPr>
            <p:cNvPr id="54" name="Content"/>
            <p:cNvSpPr txBox="1"/>
            <p:nvPr/>
          </p:nvSpPr>
          <p:spPr>
            <a:xfrm>
              <a:off x="5401705" y="2087449"/>
              <a:ext cx="214996" cy="216403"/>
            </a:xfrm>
            <a:prstGeom prst="rect">
              <a:avLst/>
            </a:prstGeom>
            <a:noFill/>
          </p:spPr>
          <p:txBody>
            <a:bodyPr wrap="square" lIns="164592" tIns="18288" rIns="45720" bIns="27432" rtlCol="0" anchor="ctr" anchorCtr="0">
              <a:spAutoFit/>
            </a:bodyPr>
            <a:lstStyle/>
            <a:p>
              <a:r>
                <a:rPr lang="he-IL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ד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CheckBox"/>
            <p:cNvSpPr/>
            <p:nvPr/>
          </p:nvSpPr>
          <p:spPr>
            <a:xfrm>
              <a:off x="5616702" y="2151940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CheckBoxUnchecked"/>
          <p:cNvGrpSpPr/>
          <p:nvPr>
            <p:custDataLst>
              <p:custData r:id="rId13"/>
            </p:custDataLst>
          </p:nvPr>
        </p:nvGrpSpPr>
        <p:grpSpPr>
          <a:xfrm>
            <a:off x="5529276" y="3526822"/>
            <a:ext cx="299744" cy="230832"/>
            <a:chOff x="5401705" y="2087449"/>
            <a:chExt cx="315009" cy="216403"/>
          </a:xfrm>
        </p:grpSpPr>
        <p:sp>
          <p:nvSpPr>
            <p:cNvPr id="58" name="Content"/>
            <p:cNvSpPr txBox="1"/>
            <p:nvPr/>
          </p:nvSpPr>
          <p:spPr>
            <a:xfrm>
              <a:off x="5401705" y="2087449"/>
              <a:ext cx="214996" cy="216403"/>
            </a:xfrm>
            <a:prstGeom prst="rect">
              <a:avLst/>
            </a:prstGeom>
            <a:noFill/>
          </p:spPr>
          <p:txBody>
            <a:bodyPr wrap="square" lIns="164592" tIns="18288" rIns="45720" bIns="27432" rtlCol="0" anchor="ctr" anchorCtr="0">
              <a:spAutoFit/>
            </a:bodyPr>
            <a:lstStyle/>
            <a:p>
              <a:r>
                <a:rPr lang="he-IL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ה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CheckBox"/>
            <p:cNvSpPr/>
            <p:nvPr/>
          </p:nvSpPr>
          <p:spPr>
            <a:xfrm>
              <a:off x="5616702" y="2151940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CheckBoxUnchecked"/>
          <p:cNvGrpSpPr/>
          <p:nvPr>
            <p:custDataLst>
              <p:custData r:id="rId14"/>
            </p:custDataLst>
          </p:nvPr>
        </p:nvGrpSpPr>
        <p:grpSpPr>
          <a:xfrm>
            <a:off x="5159916" y="3526822"/>
            <a:ext cx="299744" cy="230832"/>
            <a:chOff x="5401705" y="2087449"/>
            <a:chExt cx="315009" cy="216403"/>
          </a:xfrm>
        </p:grpSpPr>
        <p:sp>
          <p:nvSpPr>
            <p:cNvPr id="61" name="Content"/>
            <p:cNvSpPr txBox="1"/>
            <p:nvPr/>
          </p:nvSpPr>
          <p:spPr>
            <a:xfrm>
              <a:off x="5401705" y="2087449"/>
              <a:ext cx="214996" cy="216403"/>
            </a:xfrm>
            <a:prstGeom prst="rect">
              <a:avLst/>
            </a:prstGeom>
            <a:noFill/>
          </p:spPr>
          <p:txBody>
            <a:bodyPr wrap="square" lIns="164592" tIns="18288" rIns="45720" bIns="27432" rtlCol="0" anchor="ctr" anchorCtr="0">
              <a:spAutoFit/>
            </a:bodyPr>
            <a:lstStyle/>
            <a:p>
              <a:r>
                <a:rPr lang="he-IL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ו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2" name="CheckBox"/>
            <p:cNvSpPr/>
            <p:nvPr/>
          </p:nvSpPr>
          <p:spPr>
            <a:xfrm>
              <a:off x="5616702" y="2151940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3" name="CheckBoxUnchecked"/>
          <p:cNvGrpSpPr/>
          <p:nvPr>
            <p:custDataLst>
              <p:custData r:id="rId15"/>
            </p:custDataLst>
          </p:nvPr>
        </p:nvGrpSpPr>
        <p:grpSpPr>
          <a:xfrm>
            <a:off x="4749779" y="3526822"/>
            <a:ext cx="299744" cy="230832"/>
            <a:chOff x="5401705" y="2087449"/>
            <a:chExt cx="315009" cy="216403"/>
          </a:xfrm>
        </p:grpSpPr>
        <p:sp>
          <p:nvSpPr>
            <p:cNvPr id="64" name="Content"/>
            <p:cNvSpPr txBox="1"/>
            <p:nvPr/>
          </p:nvSpPr>
          <p:spPr>
            <a:xfrm>
              <a:off x="5401705" y="2087449"/>
              <a:ext cx="214996" cy="216403"/>
            </a:xfrm>
            <a:prstGeom prst="rect">
              <a:avLst/>
            </a:prstGeom>
            <a:noFill/>
          </p:spPr>
          <p:txBody>
            <a:bodyPr wrap="square" lIns="164592" tIns="18288" rIns="45720" bIns="27432" rtlCol="0" anchor="ctr" anchorCtr="0">
              <a:spAutoFit/>
            </a:bodyPr>
            <a:lstStyle/>
            <a:p>
              <a:r>
                <a:rPr lang="he-IL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ז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5" name="CheckBox"/>
            <p:cNvSpPr/>
            <p:nvPr/>
          </p:nvSpPr>
          <p:spPr>
            <a:xfrm>
              <a:off x="5616702" y="2151940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CheckBoxUnchecked"/>
          <p:cNvGrpSpPr/>
          <p:nvPr>
            <p:custDataLst>
              <p:custData r:id="rId16"/>
            </p:custDataLst>
          </p:nvPr>
        </p:nvGrpSpPr>
        <p:grpSpPr>
          <a:xfrm>
            <a:off x="4115809" y="3526822"/>
            <a:ext cx="564350" cy="230832"/>
            <a:chOff x="5123623" y="2087449"/>
            <a:chExt cx="593091" cy="216403"/>
          </a:xfrm>
        </p:grpSpPr>
        <p:sp>
          <p:nvSpPr>
            <p:cNvPr id="67" name="Content"/>
            <p:cNvSpPr txBox="1"/>
            <p:nvPr/>
          </p:nvSpPr>
          <p:spPr>
            <a:xfrm>
              <a:off x="5123623" y="2087449"/>
              <a:ext cx="493078" cy="216403"/>
            </a:xfrm>
            <a:prstGeom prst="rect">
              <a:avLst/>
            </a:prstGeom>
            <a:noFill/>
          </p:spPr>
          <p:txBody>
            <a:bodyPr wrap="squar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All</a:t>
              </a:r>
            </a:p>
          </p:txBody>
        </p:sp>
        <p:sp>
          <p:nvSpPr>
            <p:cNvPr id="68" name="CheckBox"/>
            <p:cNvSpPr/>
            <p:nvPr/>
          </p:nvSpPr>
          <p:spPr>
            <a:xfrm>
              <a:off x="5616702" y="2151940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9" name="Content"/>
          <p:cNvSpPr txBox="1"/>
          <p:nvPr>
            <p:custDataLst>
              <p:custData r:id="rId17"/>
            </p:custDataLst>
          </p:nvPr>
        </p:nvSpPr>
        <p:spPr>
          <a:xfrm>
            <a:off x="6726964" y="3831201"/>
            <a:ext cx="71365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rtl="0"/>
            <a:r>
              <a:rPr lang="he-IL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תדירות</a:t>
            </a:r>
            <a:r>
              <a:rPr lang="he-IL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Content"/>
          <p:cNvSpPr txBox="1"/>
          <p:nvPr>
            <p:custDataLst>
              <p:custData r:id="rId18"/>
            </p:custDataLst>
          </p:nvPr>
        </p:nvSpPr>
        <p:spPr>
          <a:xfrm>
            <a:off x="6646012" y="4418681"/>
            <a:ext cx="82747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rtl="0"/>
            <a:r>
              <a:rPr lang="he-IL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סמן </a:t>
            </a:r>
            <a:r>
              <a:rPr lang="he-IL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שעה: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Content"/>
          <p:cNvSpPr/>
          <p:nvPr>
            <p:custDataLst>
              <p:custData r:id="rId19"/>
            </p:custDataLst>
          </p:nvPr>
        </p:nvSpPr>
        <p:spPr>
          <a:xfrm>
            <a:off x="6222736" y="4418681"/>
            <a:ext cx="430494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he-IL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: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20"/>
            </p:custDataLst>
          </p:nvPr>
        </p:nvSpPr>
        <p:spPr>
          <a:xfrm>
            <a:off x="3347864" y="2341016"/>
            <a:ext cx="295128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http://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localhost:8080/developer/create/...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3" name="Content"/>
          <p:cNvSpPr/>
          <p:nvPr>
            <p:custDataLst>
              <p:custData r:id="rId21"/>
            </p:custDataLst>
          </p:nvPr>
        </p:nvSpPr>
        <p:spPr>
          <a:xfrm>
            <a:off x="6278997" y="4856584"/>
            <a:ext cx="1055029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e-IL" sz="1200" dirty="0" smtClean="0">
                <a:latin typeface="Segoe UI" pitchFamily="34" charset="0"/>
                <a:cs typeface="Segoe UI" pitchFamily="34" charset="0"/>
              </a:rPr>
              <a:t>הוסף שעה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4" name="Content"/>
          <p:cNvSpPr/>
          <p:nvPr>
            <p:custDataLst>
              <p:custData r:id="rId22"/>
            </p:custDataLst>
          </p:nvPr>
        </p:nvSpPr>
        <p:spPr>
          <a:xfrm>
            <a:off x="5611462" y="4418681"/>
            <a:ext cx="430494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 rtl="0"/>
            <a:r>
              <a:rPr lang="he-IL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: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Content"/>
          <p:cNvSpPr/>
          <p:nvPr>
            <p:custDataLst>
              <p:custData r:id="rId23"/>
            </p:custDataLst>
          </p:nvPr>
        </p:nvSpPr>
        <p:spPr>
          <a:xfrm>
            <a:off x="2270075" y="5397687"/>
            <a:ext cx="895119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 rtl="0"/>
            <a:r>
              <a:rPr lang="he-IL" sz="1200" dirty="0" smtClean="0">
                <a:latin typeface="Segoe UI" pitchFamily="34" charset="0"/>
                <a:cs typeface="Segoe UI" pitchFamily="34" charset="0"/>
              </a:rPr>
              <a:t>הוסף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88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-88702" y="12102"/>
            <a:ext cx="9232702" cy="7305330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89181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מלבן 15"/>
          <p:cNvSpPr/>
          <p:nvPr/>
        </p:nvSpPr>
        <p:spPr>
          <a:xfrm>
            <a:off x="-11763" y="6303590"/>
            <a:ext cx="9078824" cy="9807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תיבת טקסט 452"/>
          <p:cNvSpPr txBox="1"/>
          <p:nvPr/>
        </p:nvSpPr>
        <p:spPr>
          <a:xfrm>
            <a:off x="1835696" y="6643055"/>
            <a:ext cx="5074865" cy="4095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bg1">
                    <a:lumMod val="85000"/>
                  </a:schemeClr>
                </a:solidFill>
                <a:effectLst/>
                <a:latin typeface="Calibri"/>
                <a:ea typeface="Calibri"/>
                <a:cs typeface="Segoe UI"/>
              </a:rPr>
              <a:t>מערכת מעקב אחר דפי אינטרנט ודיוור התוכן </a:t>
            </a:r>
            <a:r>
              <a:rPr lang="he-IL" sz="1600" dirty="0" smtClean="0">
                <a:solidFill>
                  <a:schemeClr val="bg1">
                    <a:lumMod val="85000"/>
                  </a:schemeClr>
                </a:solidFill>
                <a:effectLst/>
                <a:latin typeface="Calibri"/>
                <a:ea typeface="Calibri"/>
                <a:cs typeface="Segoe UI"/>
              </a:rPr>
              <a:t>ללקוחות</a:t>
            </a:r>
            <a:endParaRPr lang="en-US" sz="1100" dirty="0" smtClean="0">
              <a:solidFill>
                <a:schemeClr val="bg1">
                  <a:lumMod val="85000"/>
                </a:schemeClr>
              </a:solidFill>
              <a:effectLst/>
              <a:latin typeface="Calibri"/>
              <a:ea typeface="Calibri"/>
              <a:cs typeface="Arial"/>
            </a:endParaRP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endParaRPr lang="en-US" sz="1100" dirty="0" smtClean="0">
              <a:effectLst/>
              <a:latin typeface="Calibri"/>
              <a:ea typeface="Calibri"/>
              <a:cs typeface="Arial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Segoe UI"/>
                <a:ea typeface="Calibri"/>
                <a:cs typeface="Arial"/>
              </a:rPr>
              <a:t> 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pic>
        <p:nvPicPr>
          <p:cNvPr id="18" name="תמונה 17"/>
          <p:cNvPicPr/>
          <p:nvPr/>
        </p:nvPicPr>
        <p:blipFill rotWithShape="1">
          <a:blip r:embed="rId17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8"/>
          <a:stretch/>
        </p:blipFill>
        <p:spPr bwMode="auto">
          <a:xfrm>
            <a:off x="152275" y="505998"/>
            <a:ext cx="2283536" cy="13685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4677486" y="1252204"/>
            <a:ext cx="157169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הוספת בקשה:</a:t>
            </a:r>
          </a:p>
        </p:txBody>
      </p:sp>
      <p:sp>
        <p:nvSpPr>
          <p:cNvPr id="36" name="Content"/>
          <p:cNvSpPr/>
          <p:nvPr>
            <p:custDataLst>
              <p:custData r:id="rId2"/>
            </p:custDataLst>
          </p:nvPr>
        </p:nvSpPr>
        <p:spPr>
          <a:xfrm>
            <a:off x="2051721" y="1731612"/>
            <a:ext cx="895119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import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9" name="קבוצה 18"/>
          <p:cNvGrpSpPr/>
          <p:nvPr/>
        </p:nvGrpSpPr>
        <p:grpSpPr>
          <a:xfrm>
            <a:off x="1403648" y="5157192"/>
            <a:ext cx="2052000" cy="370499"/>
            <a:chOff x="2044196" y="5157192"/>
            <a:chExt cx="2052000" cy="370499"/>
          </a:xfrm>
        </p:grpSpPr>
        <p:sp>
          <p:nvSpPr>
            <p:cNvPr id="3" name="מלבן 2"/>
            <p:cNvSpPr/>
            <p:nvPr/>
          </p:nvSpPr>
          <p:spPr>
            <a:xfrm>
              <a:off x="2044196" y="5157192"/>
              <a:ext cx="2052000" cy="3704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5" name="Content"/>
            <p:cNvSpPr/>
            <p:nvPr>
              <p:custDataLst>
                <p:custData r:id="rId13"/>
              </p:custDataLst>
            </p:nvPr>
          </p:nvSpPr>
          <p:spPr>
            <a:xfrm>
              <a:off x="2719222" y="5220287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Content"/>
            <p:cNvSpPr txBox="1"/>
            <p:nvPr>
              <p:custDataLst>
                <p:custData r:id="rId14"/>
              </p:custDataLst>
            </p:nvPr>
          </p:nvSpPr>
          <p:spPr>
            <a:xfrm>
              <a:off x="2102240" y="5218055"/>
              <a:ext cx="562975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name</a:t>
              </a:r>
            </a:p>
          </p:txBody>
        </p:sp>
      </p:grpSp>
      <p:sp>
        <p:nvSpPr>
          <p:cNvPr id="72" name="Content"/>
          <p:cNvSpPr/>
          <p:nvPr>
            <p:custDataLst>
              <p:custData r:id="rId3"/>
            </p:custDataLst>
          </p:nvPr>
        </p:nvSpPr>
        <p:spPr>
          <a:xfrm>
            <a:off x="2044197" y="2070403"/>
            <a:ext cx="3451688" cy="24986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l"/>
            <a:r>
              <a:rPr lang="en-US" sz="1200" dirty="0">
                <a:latin typeface="Segoe UI" pitchFamily="34" charset="0"/>
                <a:cs typeface="Segoe UI" pitchFamily="34" charset="0"/>
              </a:rPr>
              <a:t>http://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localhost:8080/developer/create/...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6" name="Content"/>
          <p:cNvSpPr/>
          <p:nvPr>
            <p:custDataLst>
              <p:custData r:id="rId4"/>
            </p:custDataLst>
          </p:nvPr>
        </p:nvSpPr>
        <p:spPr>
          <a:xfrm>
            <a:off x="5611028" y="2070403"/>
            <a:ext cx="470341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Go!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1403648" y="2564904"/>
            <a:ext cx="6912768" cy="2448272"/>
          </a:xfrm>
          <a:prstGeom prst="rect">
            <a:avLst/>
          </a:prstGeom>
          <a:gradFill flip="none" rotWithShape="1">
            <a:gsLst>
              <a:gs pos="53000">
                <a:schemeClr val="bg1">
                  <a:lumMod val="95000"/>
                </a:schemeClr>
              </a:gs>
              <a:gs pos="6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מלבן 80"/>
          <p:cNvSpPr/>
          <p:nvPr/>
        </p:nvSpPr>
        <p:spPr>
          <a:xfrm>
            <a:off x="3455648" y="5157192"/>
            <a:ext cx="4860768" cy="3704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20" name="קבוצה 19"/>
          <p:cNvGrpSpPr/>
          <p:nvPr/>
        </p:nvGrpSpPr>
        <p:grpSpPr>
          <a:xfrm>
            <a:off x="3578395" y="5218055"/>
            <a:ext cx="1816609" cy="238686"/>
            <a:chOff x="4195551" y="5218055"/>
            <a:chExt cx="1816609" cy="238686"/>
          </a:xfrm>
        </p:grpSpPr>
        <p:pic>
          <p:nvPicPr>
            <p:cNvPr id="82" name="Picture 1"/>
            <p:cNvPicPr>
              <a:picLocks noChangeAspect="1"/>
            </p:cNvPicPr>
            <p:nvPr>
              <p:custDataLst>
                <p:custData r:id="rId10"/>
              </p:custDataLst>
            </p:nvPr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65" t="20595" r="22967" b="22965"/>
            <a:stretch/>
          </p:blipFill>
          <p:spPr>
            <a:xfrm>
              <a:off x="4195551" y="5225909"/>
              <a:ext cx="221134" cy="230832"/>
            </a:xfrm>
            <a:prstGeom prst="rect">
              <a:avLst/>
            </a:prstGeom>
          </p:spPr>
        </p:pic>
        <p:grpSp>
          <p:nvGrpSpPr>
            <p:cNvPr id="84" name="DropdownBox"/>
            <p:cNvGrpSpPr/>
            <p:nvPr>
              <p:custDataLst>
                <p:custData r:id="rId11"/>
              </p:custDataLst>
            </p:nvPr>
          </p:nvGrpSpPr>
          <p:grpSpPr>
            <a:xfrm>
              <a:off x="4914508" y="5228141"/>
              <a:ext cx="1097652" cy="228600"/>
              <a:chOff x="3985693" y="3337054"/>
              <a:chExt cx="1097652" cy="228600"/>
            </a:xfrm>
          </p:grpSpPr>
          <p:sp>
            <p:nvSpPr>
              <p:cNvPr id="85" name="Content"/>
              <p:cNvSpPr/>
              <p:nvPr/>
            </p:nvSpPr>
            <p:spPr>
              <a:xfrm>
                <a:off x="3985693" y="3337054"/>
                <a:ext cx="1097652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rIns="45720" rtlCol="0" anchor="ctr"/>
              <a:lstStyle/>
              <a:p>
                <a:pPr algn="l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Day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6" name="DownArrow"/>
              <p:cNvSpPr>
                <a:spLocks noChangeAspect="1"/>
              </p:cNvSpPr>
              <p:nvPr/>
            </p:nvSpPr>
            <p:spPr>
              <a:xfrm rot="10800000">
                <a:off x="4991710" y="3430199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87" name="Content"/>
            <p:cNvSpPr txBox="1"/>
            <p:nvPr>
              <p:custDataLst>
                <p:custData r:id="rId12"/>
              </p:custDataLst>
            </p:nvPr>
          </p:nvSpPr>
          <p:spPr>
            <a:xfrm>
              <a:off x="4390297" y="5218055"/>
              <a:ext cx="55060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Every</a:t>
              </a:r>
            </a:p>
          </p:txBody>
        </p:sp>
      </p:grpSp>
      <p:sp>
        <p:nvSpPr>
          <p:cNvPr id="88" name="Content"/>
          <p:cNvSpPr/>
          <p:nvPr>
            <p:custDataLst>
              <p:custData r:id="rId5"/>
            </p:custDataLst>
          </p:nvPr>
        </p:nvSpPr>
        <p:spPr>
          <a:xfrm>
            <a:off x="2051721" y="5749626"/>
            <a:ext cx="4149054" cy="28922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Start Monitoring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/>
          <p:cNvSpPr txBox="1"/>
          <p:nvPr>
            <p:custDataLst>
              <p:custData r:id="rId6"/>
            </p:custDataLst>
          </p:nvPr>
        </p:nvSpPr>
        <p:spPr>
          <a:xfrm>
            <a:off x="7281699" y="5218055"/>
            <a:ext cx="51488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rtl="0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Time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ontent"/>
          <p:cNvSpPr/>
          <p:nvPr>
            <p:custDataLst>
              <p:custData r:id="rId7"/>
            </p:custDataLst>
          </p:nvPr>
        </p:nvSpPr>
        <p:spPr>
          <a:xfrm>
            <a:off x="7716536" y="5218055"/>
            <a:ext cx="430494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he-IL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: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 txBox="1"/>
          <p:nvPr>
            <p:custDataLst>
              <p:custData r:id="rId8"/>
            </p:custDataLst>
          </p:nvPr>
        </p:nvSpPr>
        <p:spPr>
          <a:xfrm>
            <a:off x="5655456" y="5218055"/>
            <a:ext cx="44435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rtl="0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Day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1" name="DropdownBox"/>
          <p:cNvGrpSpPr/>
          <p:nvPr>
            <p:custDataLst>
              <p:custData r:id="rId9"/>
            </p:custDataLst>
          </p:nvPr>
        </p:nvGrpSpPr>
        <p:grpSpPr>
          <a:xfrm>
            <a:off x="6077807" y="5218054"/>
            <a:ext cx="1181891" cy="228600"/>
            <a:chOff x="4016824" y="3329212"/>
            <a:chExt cx="1097652" cy="118089"/>
          </a:xfrm>
        </p:grpSpPr>
        <p:sp>
          <p:nvSpPr>
            <p:cNvPr id="42" name="Content"/>
            <p:cNvSpPr>
              <a:spLocks/>
            </p:cNvSpPr>
            <p:nvPr/>
          </p:nvSpPr>
          <p:spPr>
            <a:xfrm>
              <a:off x="4016824" y="3329212"/>
              <a:ext cx="1097652" cy="11808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pPr algn="l" rtl="0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Sunday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DownArrow"/>
            <p:cNvSpPr>
              <a:spLocks noChangeAspect="1"/>
            </p:cNvSpPr>
            <p:nvPr/>
          </p:nvSpPr>
          <p:spPr>
            <a:xfrm rot="10800000">
              <a:off x="5000461" y="3381386"/>
              <a:ext cx="75512" cy="25192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 rtl="0"/>
              <a:endParaRPr lang="en-US" sz="2400" dirty="0"/>
            </a:p>
          </p:txBody>
        </p:sp>
      </p:grpSp>
      <p:cxnSp>
        <p:nvCxnSpPr>
          <p:cNvPr id="22" name="מחבר ישר 21"/>
          <p:cNvCxnSpPr/>
          <p:nvPr/>
        </p:nvCxnSpPr>
        <p:spPr>
          <a:xfrm>
            <a:off x="5580112" y="5157192"/>
            <a:ext cx="0" cy="370499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26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קבוצה 12"/>
          <p:cNvGrpSpPr/>
          <p:nvPr/>
        </p:nvGrpSpPr>
        <p:grpSpPr>
          <a:xfrm>
            <a:off x="-180528" y="-93770"/>
            <a:ext cx="9378404" cy="6951770"/>
            <a:chOff x="-180528" y="-93770"/>
            <a:chExt cx="9378404" cy="6951770"/>
          </a:xfrm>
        </p:grpSpPr>
        <p:grpSp>
          <p:nvGrpSpPr>
            <p:cNvPr id="155" name="Window"/>
            <p:cNvGrpSpPr/>
            <p:nvPr>
              <p:custDataLst>
                <p:custData r:id="rId1"/>
              </p:custDataLst>
            </p:nvPr>
          </p:nvGrpSpPr>
          <p:grpSpPr>
            <a:xfrm>
              <a:off x="-180528" y="-93770"/>
              <a:ext cx="9378404" cy="6951770"/>
              <a:chOff x="0" y="0"/>
              <a:chExt cx="9144000" cy="6858000"/>
            </a:xfrm>
          </p:grpSpPr>
          <p:grpSp>
            <p:nvGrpSpPr>
              <p:cNvPr id="156" name="Group 2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164" name="Rectangle 10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65" name="Rectangle 11"/>
                <p:cNvSpPr/>
                <p:nvPr/>
              </p:nvSpPr>
              <p:spPr>
                <a:xfrm>
                  <a:off x="76200" y="389181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66" name="WindowTitle"/>
                <p:cNvSpPr txBox="1"/>
                <p:nvPr/>
              </p:nvSpPr>
              <p:spPr>
                <a:xfrm>
                  <a:off x="240976" y="42736"/>
                  <a:ext cx="999313" cy="230832"/>
                </a:xfrm>
                <a:prstGeom prst="rect">
                  <a:avLst/>
                </a:prstGeom>
                <a:noFill/>
              </p:spPr>
              <p:txBody>
                <a:bodyPr wrap="none" lIns="45720" tIns="18288" rIns="91440" bIns="27432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Window title</a:t>
                  </a:r>
                </a:p>
              </p:txBody>
            </p:sp>
          </p:grpSp>
          <p:grpSp>
            <p:nvGrpSpPr>
              <p:cNvPr id="157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159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160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161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2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3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58" name="Oval 4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178" name="תמונה 177"/>
            <p:cNvPicPr/>
            <p:nvPr/>
          </p:nvPicPr>
          <p:blipFill rotWithShape="1">
            <a:blip r:embed="rId11" cstate="print">
              <a:clrChange>
                <a:clrFrom>
                  <a:srgbClr val="FFFFFE"/>
                </a:clrFrom>
                <a:clrTo>
                  <a:srgbClr val="FFFF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88"/>
            <a:stretch/>
          </p:blipFill>
          <p:spPr bwMode="auto">
            <a:xfrm>
              <a:off x="134491" y="594260"/>
              <a:ext cx="1962249" cy="1347988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50" name="קבוצה 49"/>
            <p:cNvGrpSpPr/>
            <p:nvPr/>
          </p:nvGrpSpPr>
          <p:grpSpPr>
            <a:xfrm>
              <a:off x="948309" y="5732874"/>
              <a:ext cx="1527557" cy="576446"/>
              <a:chOff x="2116166" y="5542185"/>
              <a:chExt cx="1527557" cy="576446"/>
            </a:xfrm>
          </p:grpSpPr>
          <p:sp>
            <p:nvSpPr>
              <p:cNvPr id="51" name="Content"/>
              <p:cNvSpPr/>
              <p:nvPr>
                <p:custDataLst>
                  <p:custData r:id="rId7"/>
                </p:custDataLst>
              </p:nvPr>
            </p:nvSpPr>
            <p:spPr>
              <a:xfrm>
                <a:off x="2116166" y="5542185"/>
                <a:ext cx="1527557" cy="576446"/>
              </a:xfrm>
              <a:prstGeom prst="roundRect">
                <a:avLst/>
              </a:prstGeom>
              <a:solidFill>
                <a:srgbClr val="F8E0AB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pPr algn="ctr" rtl="0"/>
                <a:r>
                  <a:rPr lang="en-US" b="1" dirty="0" smtClean="0">
                    <a:latin typeface="Swis721 LtCn BT" panose="020B0406020202030204" pitchFamily="34" charset="0"/>
                    <a:cs typeface="Segoe UI" pitchFamily="34" charset="0"/>
                  </a:rPr>
                  <a:t>       Login </a:t>
                </a:r>
                <a:endParaRPr lang="en-US" b="1" dirty="0">
                  <a:latin typeface="Swis721 LtCn BT" panose="020B0406020202030204" pitchFamily="34" charset="0"/>
                  <a:cs typeface="Segoe UI" pitchFamily="34" charset="0"/>
                </a:endParaRPr>
              </a:p>
            </p:txBody>
          </p:sp>
          <p:pic>
            <p:nvPicPr>
              <p:cNvPr id="52" name="Picture 2" descr="C:\Users\t-dantay\Documents\Placeholders\user.png"/>
              <p:cNvPicPr>
                <a:picLocks noChangeAspect="1" noChangeArrowheads="1"/>
              </p:cNvPicPr>
              <p:nvPr>
                <p:custDataLst>
                  <p:custData r:id="rId8"/>
                </p:custDataLst>
              </p:nvPr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3473" y="5696082"/>
                <a:ext cx="240274" cy="262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3" name="קבוצה 52"/>
            <p:cNvGrpSpPr/>
            <p:nvPr/>
          </p:nvGrpSpPr>
          <p:grpSpPr>
            <a:xfrm>
              <a:off x="3011278" y="5732874"/>
              <a:ext cx="1527557" cy="576446"/>
              <a:chOff x="4151559" y="5556359"/>
              <a:chExt cx="1527557" cy="576446"/>
            </a:xfrm>
          </p:grpSpPr>
          <p:sp>
            <p:nvSpPr>
              <p:cNvPr id="54" name="Content"/>
              <p:cNvSpPr/>
              <p:nvPr>
                <p:custDataLst>
                  <p:custData r:id="rId4"/>
                </p:custDataLst>
              </p:nvPr>
            </p:nvSpPr>
            <p:spPr>
              <a:xfrm>
                <a:off x="4151559" y="5556359"/>
                <a:ext cx="1527557" cy="576446"/>
              </a:xfrm>
              <a:prstGeom prst="roundRect">
                <a:avLst/>
              </a:prstGeom>
              <a:solidFill>
                <a:srgbClr val="F8E0AB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r>
                  <a:rPr lang="en-US" b="1" dirty="0">
                    <a:latin typeface="Swis721 LtCn BT" panose="020B0406020202030204" pitchFamily="34" charset="0"/>
                    <a:cs typeface="Segoe UI" pitchFamily="34" charset="0"/>
                  </a:rPr>
                  <a:t>New user</a:t>
                </a:r>
              </a:p>
            </p:txBody>
          </p:sp>
          <p:grpSp>
            <p:nvGrpSpPr>
              <p:cNvPr id="55" name="קבוצה 54"/>
              <p:cNvGrpSpPr/>
              <p:nvPr/>
            </p:nvGrpSpPr>
            <p:grpSpPr>
              <a:xfrm>
                <a:off x="4307182" y="5685840"/>
                <a:ext cx="357114" cy="287216"/>
                <a:chOff x="7667897" y="4293576"/>
                <a:chExt cx="357114" cy="287216"/>
              </a:xfrm>
            </p:grpSpPr>
            <p:pic>
              <p:nvPicPr>
                <p:cNvPr id="56" name="Picture 2" descr="C:\Users\t-dantay\Documents\Placeholders\user.png"/>
                <p:cNvPicPr>
                  <a:picLocks noChangeAspect="1" noChangeArrowheads="1"/>
                </p:cNvPicPr>
                <p:nvPr>
                  <p:custDataLst>
                    <p:custData r:id="rId5"/>
                  </p:custDataLst>
                </p:nvPr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67897" y="4352192"/>
                  <a:ext cx="209006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7" name="Picture 2" descr="C:\Users\t-dantay\Documents\Placeholders\user.png"/>
                <p:cNvPicPr>
                  <a:picLocks noChangeAspect="1" noChangeArrowheads="1"/>
                </p:cNvPicPr>
                <p:nvPr>
                  <p:custDataLst>
                    <p:custData r:id="rId6"/>
                  </p:custDataLst>
                </p:nvPr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16005" y="4293576"/>
                  <a:ext cx="209006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0" name="קבוצה 9"/>
            <p:cNvGrpSpPr/>
            <p:nvPr/>
          </p:nvGrpSpPr>
          <p:grpSpPr>
            <a:xfrm>
              <a:off x="6411686" y="5732874"/>
              <a:ext cx="2308276" cy="576446"/>
              <a:chOff x="6411686" y="5570533"/>
              <a:chExt cx="2308276" cy="576446"/>
            </a:xfrm>
          </p:grpSpPr>
          <p:sp>
            <p:nvSpPr>
              <p:cNvPr id="59" name="Content"/>
              <p:cNvSpPr/>
              <p:nvPr>
                <p:custDataLst>
                  <p:custData r:id="rId2"/>
                </p:custDataLst>
              </p:nvPr>
            </p:nvSpPr>
            <p:spPr>
              <a:xfrm>
                <a:off x="6411686" y="5570533"/>
                <a:ext cx="2308276" cy="576446"/>
              </a:xfrm>
              <a:prstGeom prst="roundRect">
                <a:avLst/>
              </a:prstGeom>
              <a:solidFill>
                <a:srgbClr val="DFEEF5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r>
                  <a:rPr lang="en-US" b="1" dirty="0">
                    <a:latin typeface="Swis721 LtCn BT" panose="020B0406020202030204" pitchFamily="34" charset="0"/>
                    <a:cs typeface="Segoe UI" pitchFamily="34" charset="0"/>
                  </a:rPr>
                  <a:t>Download Extension</a:t>
                </a:r>
              </a:p>
            </p:txBody>
          </p:sp>
          <p:pic>
            <p:nvPicPr>
              <p:cNvPr id="63" name="Picture 2" descr="C:\Users\t-dantay\Documents\First24\arrow1.png"/>
              <p:cNvPicPr>
                <a:picLocks noChangeAspect="1" noChangeArrowheads="1"/>
              </p:cNvPicPr>
              <p:nvPr>
                <p:custDataLst>
                  <p:custData r:id="rId3"/>
                </p:custDataLst>
              </p:nvPr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3086" y="5729960"/>
                <a:ext cx="262800" cy="262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4" name="מלבן 93"/>
            <p:cNvSpPr/>
            <p:nvPr/>
          </p:nvSpPr>
          <p:spPr>
            <a:xfrm>
              <a:off x="1979712" y="1001648"/>
              <a:ext cx="659026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800" spc="300" dirty="0">
                  <a:solidFill>
                    <a:schemeClr val="tx2">
                      <a:lumMod val="75000"/>
                    </a:schemeClr>
                  </a:solidFill>
                  <a:latin typeface="Angelina" panose="00000400000000000000" pitchFamily="2" charset="0"/>
                </a:rPr>
                <a:t>We monitor </a:t>
              </a:r>
              <a:r>
                <a:rPr lang="en-US" sz="2800" spc="300" dirty="0" smtClean="0">
                  <a:solidFill>
                    <a:schemeClr val="tx2">
                      <a:lumMod val="75000"/>
                    </a:schemeClr>
                  </a:solidFill>
                  <a:latin typeface="Angelina" panose="00000400000000000000" pitchFamily="2" charset="0"/>
                </a:rPr>
                <a:t>webpages</a:t>
              </a:r>
              <a:r>
                <a:rPr lang="en-US" sz="2800" spc="300" dirty="0">
                  <a:solidFill>
                    <a:schemeClr val="tx2">
                      <a:lumMod val="75000"/>
                    </a:schemeClr>
                  </a:solidFill>
                  <a:latin typeface="Angelina" panose="00000400000000000000" pitchFamily="2" charset="0"/>
                </a:rPr>
                <a:t>… so you don't have to!</a:t>
              </a: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2233" y="2147630"/>
              <a:ext cx="4313204" cy="3261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361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קבוצה 6"/>
          <p:cNvGrpSpPr/>
          <p:nvPr/>
        </p:nvGrpSpPr>
        <p:grpSpPr>
          <a:xfrm>
            <a:off x="-180528" y="-93770"/>
            <a:ext cx="9378404" cy="6951770"/>
            <a:chOff x="-180528" y="-93770"/>
            <a:chExt cx="9378404" cy="6951770"/>
          </a:xfrm>
        </p:grpSpPr>
        <p:grpSp>
          <p:nvGrpSpPr>
            <p:cNvPr id="155" name="Window"/>
            <p:cNvGrpSpPr/>
            <p:nvPr>
              <p:custDataLst>
                <p:custData r:id="rId1"/>
              </p:custDataLst>
            </p:nvPr>
          </p:nvGrpSpPr>
          <p:grpSpPr>
            <a:xfrm>
              <a:off x="-180528" y="-93770"/>
              <a:ext cx="9378404" cy="6951770"/>
              <a:chOff x="0" y="0"/>
              <a:chExt cx="9144000" cy="6858000"/>
            </a:xfrm>
          </p:grpSpPr>
          <p:grpSp>
            <p:nvGrpSpPr>
              <p:cNvPr id="156" name="Group 2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164" name="Rectangle 10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65" name="Rectangle 11"/>
                <p:cNvSpPr/>
                <p:nvPr/>
              </p:nvSpPr>
              <p:spPr>
                <a:xfrm>
                  <a:off x="76200" y="389181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66" name="WindowTitle"/>
                <p:cNvSpPr txBox="1"/>
                <p:nvPr/>
              </p:nvSpPr>
              <p:spPr>
                <a:xfrm>
                  <a:off x="240976" y="42736"/>
                  <a:ext cx="999313" cy="230832"/>
                </a:xfrm>
                <a:prstGeom prst="rect">
                  <a:avLst/>
                </a:prstGeom>
                <a:noFill/>
              </p:spPr>
              <p:txBody>
                <a:bodyPr wrap="none" lIns="45720" tIns="18288" rIns="91440" bIns="27432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Window title</a:t>
                  </a:r>
                </a:p>
              </p:txBody>
            </p:sp>
          </p:grpSp>
          <p:grpSp>
            <p:nvGrpSpPr>
              <p:cNvPr id="157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159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160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161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2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3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58" name="Oval 4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1" name="Content"/>
            <p:cNvSpPr/>
            <p:nvPr>
              <p:custDataLst>
                <p:custData r:id="rId2"/>
              </p:custDataLst>
            </p:nvPr>
          </p:nvSpPr>
          <p:spPr>
            <a:xfrm>
              <a:off x="1043608" y="2924944"/>
              <a:ext cx="6984775" cy="432048"/>
            </a:xfrm>
            <a:prstGeom prst="round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pPr algn="l"/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  <a:latin typeface="Swis721 LtCn BT" panose="020B0406020202030204" pitchFamily="34" charset="0"/>
                  <a:cs typeface="Segoe UI" pitchFamily="34" charset="0"/>
                </a:rPr>
                <a:t>Enter </a:t>
              </a:r>
              <a:r>
                <a:rPr lang="en-US" sz="1600" dirty="0" err="1" smtClean="0">
                  <a:solidFill>
                    <a:schemeClr val="bg1">
                      <a:lumMod val="65000"/>
                    </a:schemeClr>
                  </a:solidFill>
                  <a:latin typeface="Swis721 LtCn BT" panose="020B0406020202030204" pitchFamily="34" charset="0"/>
                  <a:cs typeface="Segoe UI" pitchFamily="34" charset="0"/>
                </a:rPr>
                <a:t>url</a:t>
              </a:r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  <a:latin typeface="Swis721 LtCn BT" panose="020B0406020202030204" pitchFamily="34" charset="0"/>
                  <a:cs typeface="Segoe UI" pitchFamily="34" charset="0"/>
                </a:rPr>
                <a:t>….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Swis721 LtCn BT" panose="020B0406020202030204" pitchFamily="34" charset="0"/>
                <a:cs typeface="Segoe UI" pitchFamily="34" charset="0"/>
              </a:endParaRPr>
            </a:p>
          </p:txBody>
        </p:sp>
        <p:grpSp>
          <p:nvGrpSpPr>
            <p:cNvPr id="32" name="קבוצה 31"/>
            <p:cNvGrpSpPr/>
            <p:nvPr/>
          </p:nvGrpSpPr>
          <p:grpSpPr>
            <a:xfrm>
              <a:off x="1100227" y="3780508"/>
              <a:ext cx="1167517" cy="440580"/>
              <a:chOff x="2116166" y="5542185"/>
              <a:chExt cx="1527557" cy="576446"/>
            </a:xfrm>
          </p:grpSpPr>
          <p:sp>
            <p:nvSpPr>
              <p:cNvPr id="33" name="Content"/>
              <p:cNvSpPr/>
              <p:nvPr>
                <p:custDataLst>
                  <p:custData r:id="rId19"/>
                </p:custDataLst>
              </p:nvPr>
            </p:nvSpPr>
            <p:spPr>
              <a:xfrm>
                <a:off x="2116166" y="5542185"/>
                <a:ext cx="1527557" cy="576446"/>
              </a:xfrm>
              <a:prstGeom prst="roundRect">
                <a:avLst/>
              </a:prstGeom>
              <a:solidFill>
                <a:srgbClr val="F8E0AB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pPr algn="ctr" rtl="0"/>
                <a:r>
                  <a:rPr lang="en-US" b="1" dirty="0" smtClean="0">
                    <a:latin typeface="Swis721 LtCn BT" panose="020B0406020202030204" pitchFamily="34" charset="0"/>
                    <a:cs typeface="Segoe UI" pitchFamily="34" charset="0"/>
                  </a:rPr>
                  <a:t>       Login </a:t>
                </a:r>
                <a:endParaRPr lang="en-US" b="1" dirty="0">
                  <a:latin typeface="Swis721 LtCn BT" panose="020B0406020202030204" pitchFamily="34" charset="0"/>
                  <a:cs typeface="Segoe UI" pitchFamily="34" charset="0"/>
                </a:endParaRPr>
              </a:p>
            </p:txBody>
          </p:sp>
          <p:pic>
            <p:nvPicPr>
              <p:cNvPr id="34" name="Picture 2" descr="C:\Users\t-dantay\Documents\Placeholders\user.png"/>
              <p:cNvPicPr>
                <a:picLocks noChangeAspect="1" noChangeArrowheads="1"/>
              </p:cNvPicPr>
              <p:nvPr>
                <p:custDataLst>
                  <p:custData r:id="rId20"/>
                </p:custDataLst>
              </p:nvPr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3473" y="5696082"/>
                <a:ext cx="240274" cy="262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5" name="קבוצה 34"/>
            <p:cNvGrpSpPr/>
            <p:nvPr/>
          </p:nvGrpSpPr>
          <p:grpSpPr>
            <a:xfrm>
              <a:off x="3980547" y="3780508"/>
              <a:ext cx="1167517" cy="440580"/>
              <a:chOff x="2116166" y="5542185"/>
              <a:chExt cx="1527557" cy="576446"/>
            </a:xfrm>
          </p:grpSpPr>
          <p:sp>
            <p:nvSpPr>
              <p:cNvPr id="36" name="Content"/>
              <p:cNvSpPr/>
              <p:nvPr>
                <p:custDataLst>
                  <p:custData r:id="rId17"/>
                </p:custDataLst>
              </p:nvPr>
            </p:nvSpPr>
            <p:spPr>
              <a:xfrm>
                <a:off x="2116166" y="5542185"/>
                <a:ext cx="1527557" cy="576446"/>
              </a:xfrm>
              <a:prstGeom prst="roundRect">
                <a:avLst/>
              </a:prstGeom>
              <a:solidFill>
                <a:srgbClr val="F8E0AB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pPr algn="ctr" rtl="0"/>
                <a:r>
                  <a:rPr lang="en-US" b="1" dirty="0" smtClean="0">
                    <a:latin typeface="Swis721 LtCn BT" panose="020B0406020202030204" pitchFamily="34" charset="0"/>
                    <a:cs typeface="Segoe UI" pitchFamily="34" charset="0"/>
                  </a:rPr>
                  <a:t>       Login </a:t>
                </a:r>
                <a:endParaRPr lang="en-US" b="1" dirty="0">
                  <a:latin typeface="Swis721 LtCn BT" panose="020B0406020202030204" pitchFamily="34" charset="0"/>
                  <a:cs typeface="Segoe UI" pitchFamily="34" charset="0"/>
                </a:endParaRPr>
              </a:p>
            </p:txBody>
          </p:sp>
          <p:pic>
            <p:nvPicPr>
              <p:cNvPr id="37" name="Picture 2" descr="C:\Users\t-dantay\Documents\Placeholders\user.png"/>
              <p:cNvPicPr>
                <a:picLocks noChangeAspect="1" noChangeArrowheads="1"/>
              </p:cNvPicPr>
              <p:nvPr>
                <p:custDataLst>
                  <p:custData r:id="rId18"/>
                </p:custDataLst>
              </p:nvPr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3473" y="5696082"/>
                <a:ext cx="240274" cy="262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2" name="קבוצה 61"/>
            <p:cNvGrpSpPr/>
            <p:nvPr/>
          </p:nvGrpSpPr>
          <p:grpSpPr>
            <a:xfrm>
              <a:off x="6860867" y="3780508"/>
              <a:ext cx="1167517" cy="440580"/>
              <a:chOff x="2116166" y="5542185"/>
              <a:chExt cx="1527557" cy="576446"/>
            </a:xfrm>
          </p:grpSpPr>
          <p:sp>
            <p:nvSpPr>
              <p:cNvPr id="64" name="Content"/>
              <p:cNvSpPr/>
              <p:nvPr>
                <p:custDataLst>
                  <p:custData r:id="rId15"/>
                </p:custDataLst>
              </p:nvPr>
            </p:nvSpPr>
            <p:spPr>
              <a:xfrm>
                <a:off x="2116166" y="5542185"/>
                <a:ext cx="1527557" cy="576446"/>
              </a:xfrm>
              <a:prstGeom prst="roundRect">
                <a:avLst/>
              </a:prstGeom>
              <a:solidFill>
                <a:srgbClr val="F8E0AB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pPr algn="ctr" rtl="0"/>
                <a:r>
                  <a:rPr lang="en-US" b="1" dirty="0" smtClean="0">
                    <a:latin typeface="Swis721 LtCn BT" panose="020B0406020202030204" pitchFamily="34" charset="0"/>
                    <a:cs typeface="Segoe UI" pitchFamily="34" charset="0"/>
                  </a:rPr>
                  <a:t>       Login </a:t>
                </a:r>
                <a:endParaRPr lang="en-US" b="1" dirty="0">
                  <a:latin typeface="Swis721 LtCn BT" panose="020B0406020202030204" pitchFamily="34" charset="0"/>
                  <a:cs typeface="Segoe UI" pitchFamily="34" charset="0"/>
                </a:endParaRPr>
              </a:p>
            </p:txBody>
          </p:sp>
          <p:pic>
            <p:nvPicPr>
              <p:cNvPr id="65" name="Picture 2" descr="C:\Users\t-dantay\Documents\Placeholders\user.png"/>
              <p:cNvPicPr>
                <a:picLocks noChangeAspect="1" noChangeArrowheads="1"/>
              </p:cNvPicPr>
              <p:nvPr>
                <p:custDataLst>
                  <p:custData r:id="rId16"/>
                </p:custDataLst>
              </p:nvPr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3473" y="5696082"/>
                <a:ext cx="240274" cy="262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קבוצה 4"/>
            <p:cNvGrpSpPr/>
            <p:nvPr/>
          </p:nvGrpSpPr>
          <p:grpSpPr>
            <a:xfrm>
              <a:off x="66625" y="4869160"/>
              <a:ext cx="8620785" cy="369332"/>
              <a:chOff x="66625" y="1012086"/>
              <a:chExt cx="8620785" cy="369332"/>
            </a:xfrm>
          </p:grpSpPr>
          <p:cxnSp>
            <p:nvCxnSpPr>
              <p:cNvPr id="4" name="מחבר ישר 3"/>
              <p:cNvCxnSpPr/>
              <p:nvPr/>
            </p:nvCxnSpPr>
            <p:spPr>
              <a:xfrm>
                <a:off x="66625" y="1196752"/>
                <a:ext cx="86207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מלבן 65"/>
              <p:cNvSpPr/>
              <p:nvPr/>
            </p:nvSpPr>
            <p:spPr>
              <a:xfrm>
                <a:off x="752131" y="1012086"/>
                <a:ext cx="115557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Swis721 LtCn BT" panose="020B0406020202030204" pitchFamily="34" charset="0"/>
                    <a:cs typeface="Segoe UI" pitchFamily="34" charset="0"/>
                  </a:rPr>
                  <a:t>All requests</a:t>
                </a:r>
                <a:endParaRPr lang="he-IL" dirty="0"/>
              </a:p>
            </p:txBody>
          </p:sp>
        </p:grpSp>
        <p:grpSp>
          <p:nvGrpSpPr>
            <p:cNvPr id="67" name="קבוצה 66"/>
            <p:cNvGrpSpPr/>
            <p:nvPr/>
          </p:nvGrpSpPr>
          <p:grpSpPr>
            <a:xfrm>
              <a:off x="219025" y="2051556"/>
              <a:ext cx="8620785" cy="369332"/>
              <a:chOff x="66625" y="1012086"/>
              <a:chExt cx="8620785" cy="369332"/>
            </a:xfrm>
          </p:grpSpPr>
          <p:cxnSp>
            <p:nvCxnSpPr>
              <p:cNvPr id="68" name="מחבר ישר 67"/>
              <p:cNvCxnSpPr/>
              <p:nvPr/>
            </p:nvCxnSpPr>
            <p:spPr>
              <a:xfrm>
                <a:off x="66625" y="1196752"/>
                <a:ext cx="86207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מלבן 68"/>
              <p:cNvSpPr/>
              <p:nvPr/>
            </p:nvSpPr>
            <p:spPr>
              <a:xfrm>
                <a:off x="652268" y="1012086"/>
                <a:ext cx="119564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Swis721 LtCn BT" panose="020B0406020202030204" pitchFamily="34" charset="0"/>
                    <a:cs typeface="Segoe UI" pitchFamily="34" charset="0"/>
                  </a:rPr>
                  <a:t>New request</a:t>
                </a:r>
                <a:endParaRPr lang="he-IL" dirty="0"/>
              </a:p>
            </p:txBody>
          </p:sp>
        </p:grpSp>
        <p:grpSp>
          <p:nvGrpSpPr>
            <p:cNvPr id="70" name="קבוצה 69"/>
            <p:cNvGrpSpPr/>
            <p:nvPr/>
          </p:nvGrpSpPr>
          <p:grpSpPr>
            <a:xfrm>
              <a:off x="1172235" y="5469339"/>
              <a:ext cx="1167517" cy="440580"/>
              <a:chOff x="2116166" y="5542185"/>
              <a:chExt cx="1527557" cy="576446"/>
            </a:xfrm>
            <a:solidFill>
              <a:schemeClr val="bg1">
                <a:lumMod val="95000"/>
              </a:schemeClr>
            </a:solidFill>
          </p:grpSpPr>
          <p:sp>
            <p:nvSpPr>
              <p:cNvPr id="71" name="Content"/>
              <p:cNvSpPr/>
              <p:nvPr>
                <p:custDataLst>
                  <p:custData r:id="rId13"/>
                </p:custDataLst>
              </p:nvPr>
            </p:nvSpPr>
            <p:spPr>
              <a:xfrm>
                <a:off x="2116166" y="5542185"/>
                <a:ext cx="1527557" cy="576446"/>
              </a:xfrm>
              <a:prstGeom prst="roundRect">
                <a:avLst/>
              </a:prstGeom>
              <a:grpFill/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pPr algn="ctr" rtl="0"/>
                <a:r>
                  <a:rPr lang="en-US" b="1" dirty="0" smtClean="0">
                    <a:latin typeface="Swis721 LtCn BT" panose="020B0406020202030204" pitchFamily="34" charset="0"/>
                    <a:cs typeface="Segoe UI" pitchFamily="34" charset="0"/>
                  </a:rPr>
                  <a:t>       Login </a:t>
                </a:r>
                <a:endParaRPr lang="en-US" b="1" dirty="0">
                  <a:latin typeface="Swis721 LtCn BT" panose="020B0406020202030204" pitchFamily="34" charset="0"/>
                  <a:cs typeface="Segoe UI" pitchFamily="34" charset="0"/>
                </a:endParaRPr>
              </a:p>
            </p:txBody>
          </p:sp>
          <p:pic>
            <p:nvPicPr>
              <p:cNvPr id="72" name="Picture 2" descr="C:\Users\t-dantay\Documents\Placeholders\user.png"/>
              <p:cNvPicPr>
                <a:picLocks noChangeAspect="1" noChangeArrowheads="1"/>
              </p:cNvPicPr>
              <p:nvPr>
                <p:custDataLst>
                  <p:custData r:id="rId14"/>
                </p:custDataLst>
              </p:nvPr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3473" y="5696082"/>
                <a:ext cx="240274" cy="262800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3" name="קבוצה 72"/>
            <p:cNvGrpSpPr/>
            <p:nvPr/>
          </p:nvGrpSpPr>
          <p:grpSpPr>
            <a:xfrm>
              <a:off x="3768736" y="5469339"/>
              <a:ext cx="1167517" cy="440580"/>
              <a:chOff x="2116166" y="5542185"/>
              <a:chExt cx="1527557" cy="576446"/>
            </a:xfrm>
            <a:solidFill>
              <a:schemeClr val="bg1">
                <a:lumMod val="95000"/>
              </a:schemeClr>
            </a:solidFill>
          </p:grpSpPr>
          <p:sp>
            <p:nvSpPr>
              <p:cNvPr id="74" name="Content"/>
              <p:cNvSpPr/>
              <p:nvPr>
                <p:custDataLst>
                  <p:custData r:id="rId11"/>
                </p:custDataLst>
              </p:nvPr>
            </p:nvSpPr>
            <p:spPr>
              <a:xfrm>
                <a:off x="2116166" y="5542185"/>
                <a:ext cx="1527557" cy="576446"/>
              </a:xfrm>
              <a:prstGeom prst="roundRect">
                <a:avLst/>
              </a:prstGeom>
              <a:grpFill/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pPr algn="ctr" rtl="0"/>
                <a:r>
                  <a:rPr lang="en-US" b="1" dirty="0" smtClean="0">
                    <a:latin typeface="Swis721 LtCn BT" panose="020B0406020202030204" pitchFamily="34" charset="0"/>
                    <a:cs typeface="Segoe UI" pitchFamily="34" charset="0"/>
                  </a:rPr>
                  <a:t>       Login </a:t>
                </a:r>
                <a:endParaRPr lang="en-US" b="1" dirty="0">
                  <a:latin typeface="Swis721 LtCn BT" panose="020B0406020202030204" pitchFamily="34" charset="0"/>
                  <a:cs typeface="Segoe UI" pitchFamily="34" charset="0"/>
                </a:endParaRPr>
              </a:p>
            </p:txBody>
          </p:sp>
          <p:pic>
            <p:nvPicPr>
              <p:cNvPr id="75" name="Picture 2" descr="C:\Users\t-dantay\Documents\Placeholders\user.png"/>
              <p:cNvPicPr>
                <a:picLocks noChangeAspect="1" noChangeArrowheads="1"/>
              </p:cNvPicPr>
              <p:nvPr>
                <p:custDataLst>
                  <p:custData r:id="rId12"/>
                </p:custDataLst>
              </p:nvPr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3473" y="5696082"/>
                <a:ext cx="240274" cy="262800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6" name="קבוצה 75"/>
            <p:cNvGrpSpPr/>
            <p:nvPr/>
          </p:nvGrpSpPr>
          <p:grpSpPr>
            <a:xfrm>
              <a:off x="6500827" y="5469339"/>
              <a:ext cx="1167517" cy="440580"/>
              <a:chOff x="2116166" y="5542185"/>
              <a:chExt cx="1527557" cy="576446"/>
            </a:xfrm>
            <a:solidFill>
              <a:schemeClr val="bg1">
                <a:lumMod val="95000"/>
              </a:schemeClr>
            </a:solidFill>
          </p:grpSpPr>
          <p:sp>
            <p:nvSpPr>
              <p:cNvPr id="77" name="Content"/>
              <p:cNvSpPr/>
              <p:nvPr>
                <p:custDataLst>
                  <p:custData r:id="rId9"/>
                </p:custDataLst>
              </p:nvPr>
            </p:nvSpPr>
            <p:spPr>
              <a:xfrm>
                <a:off x="2116166" y="5542185"/>
                <a:ext cx="1527557" cy="576446"/>
              </a:xfrm>
              <a:prstGeom prst="roundRect">
                <a:avLst/>
              </a:prstGeom>
              <a:grpFill/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pPr algn="ctr" rtl="0"/>
                <a:r>
                  <a:rPr lang="en-US" b="1" dirty="0" smtClean="0">
                    <a:latin typeface="Swis721 LtCn BT" panose="020B0406020202030204" pitchFamily="34" charset="0"/>
                    <a:cs typeface="Segoe UI" pitchFamily="34" charset="0"/>
                  </a:rPr>
                  <a:t>       Login </a:t>
                </a:r>
                <a:endParaRPr lang="en-US" b="1" dirty="0">
                  <a:latin typeface="Swis721 LtCn BT" panose="020B0406020202030204" pitchFamily="34" charset="0"/>
                  <a:cs typeface="Segoe UI" pitchFamily="34" charset="0"/>
                </a:endParaRPr>
              </a:p>
            </p:txBody>
          </p:sp>
          <p:pic>
            <p:nvPicPr>
              <p:cNvPr id="78" name="Picture 2" descr="C:\Users\t-dantay\Documents\Placeholders\user.png"/>
              <p:cNvPicPr>
                <a:picLocks noChangeAspect="1" noChangeArrowheads="1"/>
              </p:cNvPicPr>
              <p:nvPr>
                <p:custDataLst>
                  <p:custData r:id="rId10"/>
                </p:custDataLst>
              </p:nvPr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3473" y="5696082"/>
                <a:ext cx="240274" cy="262800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9" name="קבוצה 78"/>
            <p:cNvGrpSpPr/>
            <p:nvPr/>
          </p:nvGrpSpPr>
          <p:grpSpPr>
            <a:xfrm>
              <a:off x="1172235" y="6084764"/>
              <a:ext cx="1167517" cy="440580"/>
              <a:chOff x="2116166" y="5542185"/>
              <a:chExt cx="1527557" cy="576446"/>
            </a:xfrm>
            <a:solidFill>
              <a:schemeClr val="bg1">
                <a:lumMod val="95000"/>
              </a:schemeClr>
            </a:solidFill>
          </p:grpSpPr>
          <p:sp>
            <p:nvSpPr>
              <p:cNvPr id="80" name="Content"/>
              <p:cNvSpPr/>
              <p:nvPr>
                <p:custDataLst>
                  <p:custData r:id="rId7"/>
                </p:custDataLst>
              </p:nvPr>
            </p:nvSpPr>
            <p:spPr>
              <a:xfrm>
                <a:off x="2116166" y="5542185"/>
                <a:ext cx="1527557" cy="576446"/>
              </a:xfrm>
              <a:prstGeom prst="roundRect">
                <a:avLst/>
              </a:prstGeom>
              <a:grpFill/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pPr algn="ctr" rtl="0"/>
                <a:r>
                  <a:rPr lang="en-US" b="1" dirty="0" smtClean="0">
                    <a:latin typeface="Swis721 LtCn BT" panose="020B0406020202030204" pitchFamily="34" charset="0"/>
                    <a:cs typeface="Segoe UI" pitchFamily="34" charset="0"/>
                  </a:rPr>
                  <a:t>       Login </a:t>
                </a:r>
                <a:endParaRPr lang="en-US" b="1" dirty="0">
                  <a:latin typeface="Swis721 LtCn BT" panose="020B0406020202030204" pitchFamily="34" charset="0"/>
                  <a:cs typeface="Segoe UI" pitchFamily="34" charset="0"/>
                </a:endParaRPr>
              </a:p>
            </p:txBody>
          </p:sp>
          <p:pic>
            <p:nvPicPr>
              <p:cNvPr id="81" name="Picture 2" descr="C:\Users\t-dantay\Documents\Placeholders\user.png"/>
              <p:cNvPicPr>
                <a:picLocks noChangeAspect="1" noChangeArrowheads="1"/>
              </p:cNvPicPr>
              <p:nvPr>
                <p:custDataLst>
                  <p:custData r:id="rId8"/>
                </p:custDataLst>
              </p:nvPr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3473" y="5696082"/>
                <a:ext cx="240274" cy="262800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2" name="קבוצה 81"/>
            <p:cNvGrpSpPr/>
            <p:nvPr/>
          </p:nvGrpSpPr>
          <p:grpSpPr>
            <a:xfrm>
              <a:off x="3768736" y="6084764"/>
              <a:ext cx="1167517" cy="440580"/>
              <a:chOff x="2116166" y="5542185"/>
              <a:chExt cx="1527557" cy="576446"/>
            </a:xfrm>
            <a:solidFill>
              <a:schemeClr val="bg1">
                <a:lumMod val="95000"/>
              </a:schemeClr>
            </a:solidFill>
          </p:grpSpPr>
          <p:sp>
            <p:nvSpPr>
              <p:cNvPr id="83" name="Content"/>
              <p:cNvSpPr/>
              <p:nvPr>
                <p:custDataLst>
                  <p:custData r:id="rId5"/>
                </p:custDataLst>
              </p:nvPr>
            </p:nvSpPr>
            <p:spPr>
              <a:xfrm>
                <a:off x="2116166" y="5542185"/>
                <a:ext cx="1527557" cy="576446"/>
              </a:xfrm>
              <a:prstGeom prst="roundRect">
                <a:avLst/>
              </a:prstGeom>
              <a:grpFill/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pPr algn="ctr" rtl="0"/>
                <a:r>
                  <a:rPr lang="en-US" b="1" dirty="0" smtClean="0">
                    <a:latin typeface="Swis721 LtCn BT" panose="020B0406020202030204" pitchFamily="34" charset="0"/>
                    <a:cs typeface="Segoe UI" pitchFamily="34" charset="0"/>
                  </a:rPr>
                  <a:t>       Login </a:t>
                </a:r>
                <a:endParaRPr lang="en-US" b="1" dirty="0">
                  <a:latin typeface="Swis721 LtCn BT" panose="020B0406020202030204" pitchFamily="34" charset="0"/>
                  <a:cs typeface="Segoe UI" pitchFamily="34" charset="0"/>
                </a:endParaRPr>
              </a:p>
            </p:txBody>
          </p:sp>
          <p:pic>
            <p:nvPicPr>
              <p:cNvPr id="84" name="Picture 2" descr="C:\Users\t-dantay\Documents\Placeholders\user.png"/>
              <p:cNvPicPr>
                <a:picLocks noChangeAspect="1" noChangeArrowheads="1"/>
              </p:cNvPicPr>
              <p:nvPr>
                <p:custDataLst>
                  <p:custData r:id="rId6"/>
                </p:custDataLst>
              </p:nvPr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3473" y="5696082"/>
                <a:ext cx="240274" cy="262800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5" name="קבוצה 84"/>
            <p:cNvGrpSpPr/>
            <p:nvPr/>
          </p:nvGrpSpPr>
          <p:grpSpPr>
            <a:xfrm>
              <a:off x="6500827" y="6084764"/>
              <a:ext cx="1167517" cy="440580"/>
              <a:chOff x="2116166" y="5542185"/>
              <a:chExt cx="1527557" cy="576446"/>
            </a:xfrm>
            <a:solidFill>
              <a:schemeClr val="bg1">
                <a:lumMod val="95000"/>
              </a:schemeClr>
            </a:solidFill>
          </p:grpSpPr>
          <p:sp>
            <p:nvSpPr>
              <p:cNvPr id="86" name="Content"/>
              <p:cNvSpPr/>
              <p:nvPr>
                <p:custDataLst>
                  <p:custData r:id="rId3"/>
                </p:custDataLst>
              </p:nvPr>
            </p:nvSpPr>
            <p:spPr>
              <a:xfrm>
                <a:off x="2116166" y="5542185"/>
                <a:ext cx="1527557" cy="576446"/>
              </a:xfrm>
              <a:prstGeom prst="roundRect">
                <a:avLst/>
              </a:prstGeom>
              <a:grpFill/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pPr algn="ctr" rtl="0"/>
                <a:r>
                  <a:rPr lang="en-US" b="1" dirty="0" smtClean="0">
                    <a:latin typeface="Swis721 LtCn BT" panose="020B0406020202030204" pitchFamily="34" charset="0"/>
                    <a:cs typeface="Segoe UI" pitchFamily="34" charset="0"/>
                  </a:rPr>
                  <a:t>       Login </a:t>
                </a:r>
                <a:endParaRPr lang="en-US" b="1" dirty="0">
                  <a:latin typeface="Swis721 LtCn BT" panose="020B0406020202030204" pitchFamily="34" charset="0"/>
                  <a:cs typeface="Segoe UI" pitchFamily="34" charset="0"/>
                </a:endParaRPr>
              </a:p>
            </p:txBody>
          </p:sp>
          <p:pic>
            <p:nvPicPr>
              <p:cNvPr id="87" name="Picture 2" descr="C:\Users\t-dantay\Documents\Placeholders\user.png"/>
              <p:cNvPicPr>
                <a:picLocks noChangeAspect="1" noChangeArrowheads="1"/>
              </p:cNvPicPr>
              <p:nvPr>
                <p:custDataLst>
                  <p:custData r:id="rId4"/>
                </p:custDataLst>
              </p:nvPr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3473" y="5696082"/>
                <a:ext cx="240274" cy="262800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8" name="תמונה 87"/>
            <p:cNvPicPr/>
            <p:nvPr/>
          </p:nvPicPr>
          <p:blipFill rotWithShape="1">
            <a:blip r:embed="rId24" cstate="print">
              <a:clrChange>
                <a:clrFrom>
                  <a:srgbClr val="FFFFFE"/>
                </a:clrFrom>
                <a:clrTo>
                  <a:srgbClr val="FFFF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88"/>
            <a:stretch/>
          </p:blipFill>
          <p:spPr bwMode="auto">
            <a:xfrm>
              <a:off x="134491" y="594260"/>
              <a:ext cx="1962249" cy="1347988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89" name="מלבן 88"/>
            <p:cNvSpPr/>
            <p:nvPr/>
          </p:nvSpPr>
          <p:spPr>
            <a:xfrm>
              <a:off x="1983920" y="1027048"/>
              <a:ext cx="659026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800" spc="300" dirty="0">
                  <a:solidFill>
                    <a:schemeClr val="tx2">
                      <a:lumMod val="75000"/>
                    </a:schemeClr>
                  </a:solidFill>
                  <a:latin typeface="Angelina" panose="00000400000000000000" pitchFamily="2" charset="0"/>
                </a:rPr>
                <a:t>We monitor </a:t>
              </a:r>
              <a:r>
                <a:rPr lang="en-US" sz="2800" spc="300" dirty="0" smtClean="0">
                  <a:solidFill>
                    <a:schemeClr val="tx2">
                      <a:lumMod val="75000"/>
                    </a:schemeClr>
                  </a:solidFill>
                  <a:latin typeface="Angelina" panose="00000400000000000000" pitchFamily="2" charset="0"/>
                </a:rPr>
                <a:t>webpages</a:t>
              </a:r>
              <a:r>
                <a:rPr lang="en-US" sz="2800" spc="300" dirty="0">
                  <a:solidFill>
                    <a:schemeClr val="tx2">
                      <a:lumMod val="75000"/>
                    </a:schemeClr>
                  </a:solidFill>
                  <a:latin typeface="Angelina" panose="00000400000000000000" pitchFamily="2" charset="0"/>
                </a:rPr>
                <a:t>… so you don't have to!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710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10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3.xml><?xml version="1.0" encoding="utf-8"?>
<Control xmlns="http://schemas.microsoft.com/VisualStudio/2011/storyboarding/control">
  <Id Name="System.Storyboarding.WindowsAppIcons.Download" Revision="1" Stencil="System.Storyboarding.WindowsAppIcons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41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4.xml><?xml version="1.0" encoding="utf-8"?>
<Control xmlns="http://schemas.microsoft.com/VisualStudio/2011/storyboarding/control">
  <Id Name="System.Storyboarding.WindowsAppIcons.Download" Revision="1" Stencil="System.Storyboarding.WindowsAppIcons" StencilVersion="0.1"/>
</Control>
</file>

<file path=customXml/item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WindowsAppIcons.Clock" Revision="1" Stencil="System.Storyboarding.WindowsAppIcons" StencilVersion="0.1"/>
</Control>
</file>

<file path=customXml/item6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2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9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Props1.xml><?xml version="1.0" encoding="utf-8"?>
<ds:datastoreItem xmlns:ds="http://schemas.openxmlformats.org/officeDocument/2006/customXml" ds:itemID="{29B13765-34E0-4503-8600-8D633C9FDCC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95A5EA10-2180-43BE-8E9F-065F6EB9FAA3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9DB34E3B-3E5B-431E-9CC3-3D1E704523B1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F8C43DF1-CBCE-45D9-8D1E-530307C40478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202B4480-275B-4656-81C1-56AE06D1B069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6A0B6F58-9AB3-4648-9133-78C7F9266172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91AEB704-822D-44A5-9159-E0BA29DAEB36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D836C99F-EE89-487E-BE63-01612D06536D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8AF31402-084F-4AF8-A469-7C80032345E2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14E167BC-426B-46D3-A907-8AC1FD11A01F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77C500F8-D6CD-47B0-AEDF-F7075667BB13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9A9FA86B-0941-425A-AA00-D5263F06263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0F7DF3E-A538-4334-AE80-2C2D48DA3B9A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D34171F9-6664-4D65-A6B9-50FF3BEA220D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5E9E7D79-15BF-4A31-8643-7095EA4B633E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9D38A10F-04AA-44ED-BD53-67CC99A9E507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5678F88A-F9E2-4F83-9CC3-1A8AB017531F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61B125DA-8FD5-4AF3-8DE3-B02EE239F523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117B4ADC-80F8-4232-9D3B-DC5D16418E03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25776C2C-A0AF-44C4-AB26-A8857FC70A09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78E221FB-1AC1-4A84-AA7B-10C788B33252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08D11F1C-5C0F-4791-B044-DBEE9B3CC344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D91785F4-BC74-4D4F-AA8C-E9FA5C114CA4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0598F66-9ABD-404D-B7F9-79F2BAB08D68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C0ABC7DB-FF1C-4CC4-9800-7065CE04D96A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9A265A10-C3FF-400B-8F2F-3AB1C5B95EE5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A17F3303-91FC-49FB-85A6-C95F041569F3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7956A319-FEBF-4264-B257-A55A44087E14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5A9D4069-B5C0-48D7-BCFE-A64CCC52C060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71E3B781-59EB-4C05-B24D-AE3DBECB05C0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6F54DD7-BFD0-4875-A151-BD73C12D052A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D6FDF8FD-B831-4CC8-AE86-5F20C1CD559D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EFFD512E-DA9B-4F23-8D48-3859CA7CAB3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F52C209-A07A-48A0-83BA-047B71298272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8398B811-0B91-4847-B752-1473BB55459C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DE683A4C-A32A-49BE-AEC0-4DA8D104A544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B006C806-AD2A-4DE3-A194-C8CDDE22A956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F7822C8-623A-4DDC-9405-C1C52AF698E7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5F9C4FAD-7A53-4C67-A9D8-00137410D163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40472F02-BF12-4318-9611-8ECB413C67D6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BB6ECEF5-ADE4-4258-8EFD-CDD5A9D87E96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B4B85181-FBA4-4C02-A843-7B75098440C3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DF596863-32B4-4C49-B23E-69DA465521E5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D7A7F3C5-60B6-47F0-A75B-69ED1B38A08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CE216B4-243F-477F-9119-58B754DAD539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33E919ED-2037-456E-88DA-47E72D13DCB9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57E378B3-B279-4096-BC87-BB8916433DE2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95876677-B743-4823-8D2D-BC8DBEC9496C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F36E448B-F3C0-40FA-AE47-DEF470E9C155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4436A4E9-7920-4519-A1C4-150B81B581E0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7BB9BE4E-5352-4A4E-98C8-5F769F5910BC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7A4BF8A5-6F34-4D25-A818-815522312F72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0CA0FD48-4634-47AC-B90D-D359C16A0D45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77AB5F4A-D86C-4CA2-9BAF-460118AD521A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61ECD55D-222B-4FFF-B034-E9D3B4E2E8A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3DD3ADB-9ADE-49F2-BC51-8039B9317F47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AF6E8F22-7974-4F49-BD5D-BEE46325C9C1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8C043219-2B2F-492C-A86F-CB193446F68F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4E860B51-2C05-4861-BD69-4036DF5BE65E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DA6D38FC-AED4-4320-9A42-44E7FDB6E139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0FD7300E-1C80-45AF-8D5B-66804C008809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58F973CC-0896-461F-9435-CD30F25F9403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A08B9E08-7784-476B-BDB9-697EDB5A0358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BBE351A7-DE5D-47DD-8E15-FAAFAF2CA0F3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7080476A-3659-4084-BCD3-6B180C5D284D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4D081985-1352-4045-9C29-6C6849BD204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A424B76-328E-4BA0-A50F-BFE3976E7E26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D0F1EF67-467C-4F83-9BD0-BE28614B041B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72B5D810-CBFD-413E-9A83-A2E544C76A99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E430503D-F5AD-46DD-BC31-155E4A80B3E9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A3AAA477-E418-48DA-98D5-2A5C301472BA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3A4956B1-7C5C-4BF4-86B8-F56B8E2DF47A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6A188766-538C-4D90-8713-2E5D571F63A0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121180A4-C581-4E69-9D38-A4C192DB6A08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97C4C43B-C5EE-4240-B4E1-76BC77012A8A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36DA0CAD-1426-43E1-9B3A-9F519352A5DE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CEB37813-7C43-4AD5-A54A-94EA893173F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935FF4F-C61C-4D75-A5B6-C16AF35C3D71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E9D4A218-7373-4679-B066-BB2EEB33666D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6AA05FE4-5FD1-4C76-98AF-4A4EADF12456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9BE2060E-9E60-475B-A00B-FC0E5AE66DD4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6C181ECA-7415-4C99-8925-698690FEB193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285417A8-637E-48F4-95CB-661CC0664AA6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D95A60E9-232C-4BDE-89C3-7A548AEA9E00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FBBF2A88-10CC-4B36-98D5-D9AC5C4CCFF5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67545B8C-0790-49E8-971E-E0AC35A864F3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F7C0AF79-A605-44A3-A3AB-ADB9EAF9154D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ABF2EF1C-CCFD-496D-9434-AE02D93E631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7DB2A9B-C7D3-4C98-AFF6-260EAE93ABEC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7CC9B306-2242-4013-9FBE-2CCD616C693E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632E1701-930D-455C-982F-86EEC12CD785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5E21D22F-9402-43C8-A6B7-523D026A9681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4B9637D8-E1A7-4473-8421-71447E6C27C6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CDAD11CC-F8CA-4E7B-BD53-3FD720C41092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00197DA9-A493-4F7A-A3E0-AE65A6ABA8EB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2B21EA0B-6210-436A-BEAB-CAE6EBE40EAD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AB0AC4FD-50EF-400F-ABD4-4F3AF7ECBB1A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6D3AEA78-7301-4399-8C52-A27339005DD8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837D83EC-9A71-402F-BB75-05015653FEC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95504968-7234-44CD-9BF7-6FA4FA3BF9A1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56107326-767C-4798-B01F-7D30EE5AD475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53A69B11-17E0-4554-B7FC-C808F5CED6C9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256B7FD3-8E89-4215-A7BC-FCB9118C207D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2D2AC939-B799-44CB-A998-F295C1357C04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BCF425B7-9150-4DDC-905B-A7B9146A9BAB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9ED03416-7577-4A50-B10D-1A2F0FCF125F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CD8E8143-97AD-434F-AAAF-18CE59736F20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8AD66810-AA0E-4D42-9D2F-24A87EA174FC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2D5972D0-6E7E-40B1-96CC-F3AC19BABCC6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CF2F59F0-58E3-4D2E-A270-0C468A917E0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62CFDDD-B72A-41D2-8A40-A25B62A6996D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5A7E73E9-E569-4A61-9612-605AC82D9944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43BAF673-3EA6-4384-934B-F050447346CE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560EB14D-54B7-4AC4-9262-7A746141007B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518FD6EB-B0F4-4903-B608-056DD435F238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23812DBF-AC42-4BB3-B92A-CCE1426F7C42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DE8CE98D-EF99-4AA7-BD59-CF858459856D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4B35AFF4-CB15-47E0-BFB6-E7D23BCB5729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D3D61CB3-1B34-4448-9A18-852359841F3D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478E6E22-3496-4E31-B897-F7C46915B245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1EB1E277-CF61-4081-8628-4EE667649AE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275</Words>
  <Application>Microsoft Office PowerPoint</Application>
  <PresentationFormat>‫הצגה על המסך (4:3)</PresentationFormat>
  <Paragraphs>136</Paragraphs>
  <Slides>8</Slides>
  <Notes>4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9" baseType="lpstr">
      <vt:lpstr>ערכת נושא Office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א</dc:creator>
  <cp:lastModifiedBy>א</cp:lastModifiedBy>
  <cp:revision>29</cp:revision>
  <dcterms:created xsi:type="dcterms:W3CDTF">2019-02-04T20:53:43Z</dcterms:created>
  <dcterms:modified xsi:type="dcterms:W3CDTF">2019-07-09T22:18:18Z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